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717" r:id="rId2"/>
    <p:sldId id="10003" r:id="rId3"/>
    <p:sldId id="10004" r:id="rId4"/>
    <p:sldId id="10008" r:id="rId5"/>
    <p:sldId id="9988" r:id="rId6"/>
    <p:sldId id="9990" r:id="rId7"/>
    <p:sldId id="9999" r:id="rId8"/>
    <p:sldId id="10001" r:id="rId9"/>
    <p:sldId id="10005" r:id="rId10"/>
    <p:sldId id="10011" r:id="rId11"/>
    <p:sldId id="9989" r:id="rId12"/>
    <p:sldId id="9991" r:id="rId13"/>
    <p:sldId id="9992" r:id="rId14"/>
    <p:sldId id="9998" r:id="rId15"/>
    <p:sldId id="10006" r:id="rId16"/>
    <p:sldId id="10009" r:id="rId17"/>
    <p:sldId id="10010" r:id="rId18"/>
    <p:sldId id="9982" r:id="rId19"/>
    <p:sldId id="9995" r:id="rId20"/>
    <p:sldId id="9997" r:id="rId21"/>
    <p:sldId id="9993" r:id="rId22"/>
    <p:sldId id="9994" r:id="rId23"/>
    <p:sldId id="9996" r:id="rId24"/>
    <p:sldId id="10000" r:id="rId25"/>
    <p:sldId id="9981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C94"/>
    <a:srgbClr val="FFFFFF"/>
    <a:srgbClr val="C00000"/>
    <a:srgbClr val="0147A7"/>
    <a:srgbClr val="639CD3"/>
    <a:srgbClr val="7AB2E1"/>
    <a:srgbClr val="477FBB"/>
    <a:srgbClr val="7E3E88"/>
    <a:srgbClr val="F398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5317" autoAdjust="0"/>
  </p:normalViewPr>
  <p:slideViewPr>
    <p:cSldViewPr>
      <p:cViewPr varScale="1">
        <p:scale>
          <a:sx n="103" d="100"/>
          <a:sy n="103" d="100"/>
        </p:scale>
        <p:origin x="846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7B1-4D18-B795-33FBAE00BFFB}"/>
            </c:ext>
          </c:extLst>
        </c:ser>
        <c:ser>
          <c:idx val="1"/>
          <c:order val="1"/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7B1-4D18-B795-33FBAE00BFFB}"/>
            </c:ext>
          </c:extLst>
        </c:ser>
        <c:ser>
          <c:idx val="2"/>
          <c:order val="2"/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7B1-4D18-B795-33FBAE00BFFB}"/>
            </c:ext>
          </c:extLst>
        </c:ser>
        <c:ser>
          <c:idx val="3"/>
          <c:order val="3"/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4.3</c:v>
                </c:pt>
                <c:pt idx="1">
                  <c:v>4.4000000000000004</c:v>
                </c:pt>
                <c:pt idx="2">
                  <c:v>4.3</c:v>
                </c:pt>
                <c:pt idx="3">
                  <c:v>4.3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07B1-4D18-B795-33FBAE00B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70466344"/>
        <c:axId val="5721208"/>
      </c:barChart>
      <c:catAx>
        <c:axId val="570466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721208"/>
        <c:crosses val="autoZero"/>
        <c:auto val="1"/>
        <c:lblAlgn val="ctr"/>
        <c:lblOffset val="100"/>
        <c:noMultiLvlLbl val="0"/>
      </c:catAx>
      <c:valAx>
        <c:axId val="5721208"/>
        <c:scaling>
          <c:orientation val="minMax"/>
        </c:scaling>
        <c:delete val="0"/>
        <c:axPos val="l"/>
        <c:majorGridlines/>
        <c:title>
          <c:overlay val="0"/>
          <c:txPr>
            <a:bodyPr rot="-5400000" spcFirstLastPara="0" vertOverflow="ellipsis" vert="horz" wrap="square" anchor="ctr" anchorCtr="1"/>
            <a:lstStyle/>
            <a:p>
              <a:pPr>
                <a:defRPr lang="zh-CN" sz="1800" b="1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70466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2B6-4519-9F7F-C899899327EA}"/>
            </c:ext>
          </c:extLst>
        </c:ser>
        <c:ser>
          <c:idx val="1"/>
          <c:order val="1"/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22B6-4519-9F7F-C899899327EA}"/>
            </c:ext>
          </c:extLst>
        </c:ser>
        <c:ser>
          <c:idx val="2"/>
          <c:order val="2"/>
          <c:spPr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12</c:v>
                </c:pt>
                <c:pt idx="2">
                  <c:v>32</c:v>
                </c:pt>
                <c:pt idx="3">
                  <c:v>12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22B6-4519-9F7F-C89989932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776736"/>
        <c:axId val="575152880"/>
      </c:areaChart>
      <c:catAx>
        <c:axId val="259776736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75152880"/>
        <c:crosses val="autoZero"/>
        <c:auto val="1"/>
        <c:lblAlgn val="ctr"/>
        <c:lblOffset val="100"/>
        <c:noMultiLvlLbl val="1"/>
      </c:catAx>
      <c:valAx>
        <c:axId val="575152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9776736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CC6-49C6-9D5E-4327EEE710AC}"/>
            </c:ext>
          </c:extLst>
        </c:ser>
        <c:ser>
          <c:idx val="1"/>
          <c:order val="1"/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CC6-49C6-9D5E-4327EEE710AC}"/>
            </c:ext>
          </c:extLst>
        </c:ser>
        <c:ser>
          <c:idx val="2"/>
          <c:order val="2"/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CC6-49C6-9D5E-4327EEE71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94404440"/>
        <c:axId val="694404832"/>
      </c:barChart>
      <c:catAx>
        <c:axId val="694404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4404832"/>
        <c:crosses val="autoZero"/>
        <c:auto val="1"/>
        <c:lblAlgn val="ctr"/>
        <c:lblOffset val="100"/>
        <c:noMultiLvlLbl val="0"/>
      </c:catAx>
      <c:valAx>
        <c:axId val="6944048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440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D2C7D44-82C0-4973-81A6-B9B6825A7855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44317"/>
            <a:ext cx="12858750" cy="2507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04939" y="4114467"/>
            <a:ext cx="784887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>
                <a:solidFill>
                  <a:schemeClr val="bg1"/>
                </a:solidFill>
                <a:cs typeface="Arial" panose="020B0604020202020204" pitchFamily="34" charset="0"/>
              </a:rPr>
              <a:t>平安银行数据报告</a:t>
            </a:r>
            <a:r>
              <a:rPr lang="en-US" altLang="zh-CN" sz="6000" b="1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712671" y="5128493"/>
            <a:ext cx="743340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>
                <a:solidFill>
                  <a:schemeClr val="bg1"/>
                </a:solidFill>
                <a:cs typeface="Arial" panose="020B0604020202020204" pitchFamily="34" charset="0"/>
              </a:rPr>
              <a:t>PING AN BANK DATA REPORT PPT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6052"/>
            <a:ext cx="4629150" cy="1685132"/>
          </a:xfrm>
          <a:prstGeom prst="rect">
            <a:avLst/>
          </a:prstGeom>
        </p:spPr>
      </p:pic>
      <p:pic>
        <p:nvPicPr>
          <p:cNvPr id="3" name="PPT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201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146760" y="2104157"/>
            <a:ext cx="2426146" cy="4054287"/>
            <a:chOff x="357158" y="1214428"/>
            <a:chExt cx="1935750" cy="3234796"/>
          </a:xfrm>
        </p:grpSpPr>
        <p:sp>
          <p:nvSpPr>
            <p:cNvPr id="2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" b="-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0"/>
            <p:cNvGrpSpPr/>
            <p:nvPr/>
          </p:nvGrpSpPr>
          <p:grpSpPr>
            <a:xfrm>
              <a:off x="500034" y="3071816"/>
              <a:ext cx="1657400" cy="228640"/>
              <a:chOff x="500034" y="3071816"/>
              <a:chExt cx="1657400" cy="228640"/>
            </a:xfrm>
          </p:grpSpPr>
          <p:sp>
            <p:nvSpPr>
              <p:cNvPr id="14" name="5-Point Star 13"/>
              <p:cNvSpPr/>
              <p:nvPr/>
            </p:nvSpPr>
            <p:spPr>
              <a:xfrm>
                <a:off x="500034" y="3071816"/>
                <a:ext cx="228640" cy="228640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857224" y="3071816"/>
                <a:ext cx="228640" cy="228640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1214414" y="3071816"/>
                <a:ext cx="228640" cy="22864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1571604" y="3071816"/>
                <a:ext cx="228640" cy="22864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1928794" y="3071816"/>
                <a:ext cx="228640" cy="22864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57"/>
            <p:cNvGrpSpPr/>
            <p:nvPr/>
          </p:nvGrpSpPr>
          <p:grpSpPr>
            <a:xfrm>
              <a:off x="492632" y="3500444"/>
              <a:ext cx="1800276" cy="948780"/>
              <a:chOff x="492632" y="3500444"/>
              <a:chExt cx="1800276" cy="94878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92632" y="3786196"/>
                <a:ext cx="1800276" cy="6630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请替换文字内容，添加相关标题，修改文字内容，也可以直接复制你的内容到</a:t>
                </a:r>
                <a:r>
                  <a:rPr lang="zh-CN" alt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此。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00760" y="3500444"/>
                <a:ext cx="1657569" cy="22100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grpSp>
          <p:nvGrpSpPr>
            <p:cNvPr id="55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40708" y="1256140"/>
                <a:ext cx="806376" cy="25825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cs typeface="Open Sans" pitchFamily="34" charset="0"/>
                    <a:sym typeface="Arial" panose="020B0604020202020204" pitchFamily="34" charset="0"/>
                  </a:rPr>
                  <a:t>20.11.2016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871016" y="2104157"/>
            <a:ext cx="2414918" cy="4054285"/>
            <a:chOff x="2524798" y="1214428"/>
            <a:chExt cx="1926791" cy="3234795"/>
          </a:xfrm>
        </p:grpSpPr>
        <p:sp>
          <p:nvSpPr>
            <p:cNvPr id="3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51"/>
            <p:cNvGrpSpPr/>
            <p:nvPr/>
          </p:nvGrpSpPr>
          <p:grpSpPr>
            <a:xfrm>
              <a:off x="2643174" y="3071816"/>
              <a:ext cx="1657400" cy="228640"/>
              <a:chOff x="2643174" y="3071816"/>
              <a:chExt cx="1657400" cy="228640"/>
            </a:xfrm>
          </p:grpSpPr>
          <p:sp>
            <p:nvSpPr>
              <p:cNvPr id="19" name="5-Point Star 18"/>
              <p:cNvSpPr/>
              <p:nvPr/>
            </p:nvSpPr>
            <p:spPr>
              <a:xfrm>
                <a:off x="2643174" y="3071816"/>
                <a:ext cx="228640" cy="228640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3000364" y="3071816"/>
                <a:ext cx="228640" cy="228640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3357554" y="3071816"/>
                <a:ext cx="228640" cy="228640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3714744" y="3071816"/>
                <a:ext cx="228640" cy="22864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4071934" y="3071816"/>
                <a:ext cx="228640" cy="22864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" name="Group 56"/>
            <p:cNvGrpSpPr/>
            <p:nvPr/>
          </p:nvGrpSpPr>
          <p:grpSpPr>
            <a:xfrm>
              <a:off x="2622225" y="3500444"/>
              <a:ext cx="1800276" cy="948779"/>
              <a:chOff x="2622225" y="3500444"/>
              <a:chExt cx="1800276" cy="9487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622225" y="3786195"/>
                <a:ext cx="1800276" cy="6630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46725" y="3500444"/>
                <a:ext cx="1657569" cy="22100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grpSp>
          <p:nvGrpSpPr>
            <p:cNvPr id="56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083848" y="1285866"/>
                <a:ext cx="806376" cy="25825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cs typeface="Open Sans" pitchFamily="34" charset="0"/>
                    <a:sym typeface="Arial" panose="020B0604020202020204" pitchFamily="34" charset="0"/>
                  </a:rPr>
                  <a:t>22.11.2016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584044" y="2104157"/>
            <a:ext cx="2414918" cy="4054288"/>
            <a:chOff x="4692438" y="1214428"/>
            <a:chExt cx="1926791" cy="3234796"/>
          </a:xfrm>
        </p:grpSpPr>
        <p:sp>
          <p:nvSpPr>
            <p:cNvPr id="4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Group 52"/>
            <p:cNvGrpSpPr/>
            <p:nvPr/>
          </p:nvGrpSpPr>
          <p:grpSpPr>
            <a:xfrm>
              <a:off x="4857752" y="3071816"/>
              <a:ext cx="1657400" cy="228640"/>
              <a:chOff x="4857752" y="3071816"/>
              <a:chExt cx="1657400" cy="228640"/>
            </a:xfrm>
          </p:grpSpPr>
          <p:sp>
            <p:nvSpPr>
              <p:cNvPr id="24" name="5-Point Star 23"/>
              <p:cNvSpPr/>
              <p:nvPr/>
            </p:nvSpPr>
            <p:spPr>
              <a:xfrm>
                <a:off x="4857752" y="3071816"/>
                <a:ext cx="228640" cy="228640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5214942" y="3071816"/>
                <a:ext cx="228640" cy="228640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5572132" y="3071816"/>
                <a:ext cx="228640" cy="228640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5929322" y="3071816"/>
                <a:ext cx="228640" cy="228640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6286512" y="3071816"/>
                <a:ext cx="228640" cy="228640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5"/>
            <p:cNvGrpSpPr/>
            <p:nvPr/>
          </p:nvGrpSpPr>
          <p:grpSpPr>
            <a:xfrm>
              <a:off x="4796160" y="3500444"/>
              <a:ext cx="1800276" cy="948780"/>
              <a:chOff x="4796160" y="3500444"/>
              <a:chExt cx="1800276" cy="94878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796160" y="3786196"/>
                <a:ext cx="1800276" cy="6630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09104" y="3500444"/>
                <a:ext cx="1657569" cy="22100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grpSp>
          <p:nvGrpSpPr>
            <p:cNvPr id="57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298426" y="1285866"/>
                <a:ext cx="806376" cy="25825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cs typeface="Open Sans" pitchFamily="34" charset="0"/>
                    <a:sym typeface="Arial" panose="020B0604020202020204" pitchFamily="34" charset="0"/>
                  </a:rPr>
                  <a:t>23.11.2016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9297071" y="2104157"/>
            <a:ext cx="2414918" cy="4054288"/>
            <a:chOff x="6860051" y="1214428"/>
            <a:chExt cx="1926791" cy="3234796"/>
          </a:xfrm>
        </p:grpSpPr>
        <p:sp>
          <p:nvSpPr>
            <p:cNvPr id="5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Group 53"/>
            <p:cNvGrpSpPr/>
            <p:nvPr/>
          </p:nvGrpSpPr>
          <p:grpSpPr>
            <a:xfrm>
              <a:off x="7000892" y="3071816"/>
              <a:ext cx="1657400" cy="228640"/>
              <a:chOff x="7000892" y="3071816"/>
              <a:chExt cx="1657400" cy="228640"/>
            </a:xfrm>
          </p:grpSpPr>
          <p:sp>
            <p:nvSpPr>
              <p:cNvPr id="29" name="5-Point Star 28"/>
              <p:cNvSpPr/>
              <p:nvPr/>
            </p:nvSpPr>
            <p:spPr>
              <a:xfrm>
                <a:off x="7000892" y="3071816"/>
                <a:ext cx="228640" cy="228640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7358082" y="3071816"/>
                <a:ext cx="228640" cy="228640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7715272" y="3071816"/>
                <a:ext cx="228640" cy="228640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8072462" y="3071816"/>
                <a:ext cx="228640" cy="228640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8429652" y="3071816"/>
                <a:ext cx="228640" cy="228640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912206" y="3500444"/>
              <a:ext cx="1800276" cy="948780"/>
              <a:chOff x="6912206" y="3500444"/>
              <a:chExt cx="1800276" cy="94878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912206" y="3786196"/>
                <a:ext cx="1800276" cy="6630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912206" y="3500444"/>
                <a:ext cx="1657569" cy="22100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grpSp>
          <p:nvGrpSpPr>
            <p:cNvPr id="58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441566" y="1285866"/>
                <a:ext cx="806376" cy="25825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cs typeface="Open Sans" pitchFamily="34" charset="0"/>
                    <a:sym typeface="Arial" panose="020B0604020202020204" pitchFamily="34" charset="0"/>
                  </a:rPr>
                  <a:t>24.11.2016</a:t>
                </a: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818" y="1156396"/>
            <a:ext cx="12858044" cy="3093967"/>
          </a:xfrm>
          <a:custGeom>
            <a:avLst/>
            <a:gdLst/>
            <a:ahLst/>
            <a:cxnLst>
              <a:cxn ang="0">
                <a:pos x="2840" y="468"/>
              </a:cxn>
              <a:cxn ang="0">
                <a:pos x="2558" y="397"/>
              </a:cxn>
              <a:cxn ang="0">
                <a:pos x="2421" y="484"/>
              </a:cxn>
              <a:cxn ang="0">
                <a:pos x="2381" y="498"/>
              </a:cxn>
              <a:cxn ang="0">
                <a:pos x="1821" y="245"/>
              </a:cxn>
              <a:cxn ang="0">
                <a:pos x="1696" y="484"/>
              </a:cxn>
              <a:cxn ang="0">
                <a:pos x="1568" y="266"/>
              </a:cxn>
              <a:cxn ang="0">
                <a:pos x="1297" y="156"/>
              </a:cxn>
              <a:cxn ang="0">
                <a:pos x="1287" y="156"/>
              </a:cxn>
              <a:cxn ang="0">
                <a:pos x="1195" y="223"/>
              </a:cxn>
              <a:cxn ang="0">
                <a:pos x="1149" y="474"/>
              </a:cxn>
              <a:cxn ang="0">
                <a:pos x="1021" y="203"/>
              </a:cxn>
              <a:cxn ang="0">
                <a:pos x="866" y="325"/>
              </a:cxn>
              <a:cxn ang="0">
                <a:pos x="812" y="352"/>
              </a:cxn>
              <a:cxn ang="0">
                <a:pos x="743" y="476"/>
              </a:cxn>
              <a:cxn ang="0">
                <a:pos x="649" y="411"/>
              </a:cxn>
              <a:cxn ang="0">
                <a:pos x="434" y="375"/>
              </a:cxn>
              <a:cxn ang="0">
                <a:pos x="286" y="376"/>
              </a:cxn>
              <a:cxn ang="0">
                <a:pos x="168" y="376"/>
              </a:cxn>
              <a:cxn ang="0">
                <a:pos x="93" y="100"/>
              </a:cxn>
              <a:cxn ang="0">
                <a:pos x="56" y="63"/>
              </a:cxn>
              <a:cxn ang="0">
                <a:pos x="51" y="327"/>
              </a:cxn>
              <a:cxn ang="0">
                <a:pos x="0" y="563"/>
              </a:cxn>
              <a:cxn ang="0">
                <a:pos x="3045" y="555"/>
              </a:cxn>
              <a:cxn ang="0">
                <a:pos x="2880" y="525"/>
              </a:cxn>
              <a:cxn ang="0">
                <a:pos x="2711" y="508"/>
              </a:cxn>
              <a:cxn ang="0">
                <a:pos x="2638" y="519"/>
              </a:cxn>
              <a:cxn ang="0">
                <a:pos x="2556" y="495"/>
              </a:cxn>
              <a:cxn ang="0">
                <a:pos x="2526" y="506"/>
              </a:cxn>
              <a:cxn ang="0">
                <a:pos x="2348" y="555"/>
              </a:cxn>
              <a:cxn ang="0">
                <a:pos x="2387" y="555"/>
              </a:cxn>
              <a:cxn ang="0">
                <a:pos x="2316" y="485"/>
              </a:cxn>
              <a:cxn ang="0">
                <a:pos x="2311" y="533"/>
              </a:cxn>
              <a:cxn ang="0">
                <a:pos x="2292" y="471"/>
              </a:cxn>
              <a:cxn ang="0">
                <a:pos x="2274" y="532"/>
              </a:cxn>
              <a:cxn ang="0">
                <a:pos x="2271" y="504"/>
              </a:cxn>
              <a:cxn ang="0">
                <a:pos x="2253" y="513"/>
              </a:cxn>
              <a:cxn ang="0">
                <a:pos x="2250" y="506"/>
              </a:cxn>
              <a:cxn ang="0">
                <a:pos x="2211" y="431"/>
              </a:cxn>
              <a:cxn ang="0">
                <a:pos x="2211" y="474"/>
              </a:cxn>
              <a:cxn ang="0">
                <a:pos x="2208" y="430"/>
              </a:cxn>
              <a:cxn ang="0">
                <a:pos x="2190" y="455"/>
              </a:cxn>
              <a:cxn ang="0">
                <a:pos x="2187" y="451"/>
              </a:cxn>
              <a:cxn ang="0">
                <a:pos x="2169" y="451"/>
              </a:cxn>
              <a:cxn ang="0">
                <a:pos x="2148" y="437"/>
              </a:cxn>
              <a:cxn ang="0">
                <a:pos x="2166" y="533"/>
              </a:cxn>
              <a:cxn ang="0">
                <a:pos x="2127" y="435"/>
              </a:cxn>
              <a:cxn ang="0">
                <a:pos x="2106" y="427"/>
              </a:cxn>
              <a:cxn ang="0">
                <a:pos x="2103" y="401"/>
              </a:cxn>
              <a:cxn ang="0">
                <a:pos x="2084" y="427"/>
              </a:cxn>
              <a:cxn ang="0">
                <a:pos x="2080" y="533"/>
              </a:cxn>
              <a:cxn ang="0">
                <a:pos x="1968" y="440"/>
              </a:cxn>
              <a:cxn ang="0">
                <a:pos x="1969" y="454"/>
              </a:cxn>
              <a:cxn ang="0">
                <a:pos x="2057" y="533"/>
              </a:cxn>
              <a:cxn ang="0">
                <a:pos x="2014" y="430"/>
              </a:cxn>
              <a:cxn ang="0">
                <a:pos x="1993" y="430"/>
              </a:cxn>
              <a:cxn ang="0">
                <a:pos x="1990" y="405"/>
              </a:cxn>
              <a:cxn ang="0">
                <a:pos x="1972" y="454"/>
              </a:cxn>
              <a:cxn ang="0">
                <a:pos x="1969" y="410"/>
              </a:cxn>
              <a:cxn ang="0">
                <a:pos x="1921" y="440"/>
              </a:cxn>
            </a:cxnLst>
            <a:rect l="0" t="0" r="r" b="b"/>
            <a:pathLst>
              <a:path w="3066" h="737">
                <a:moveTo>
                  <a:pt x="2999" y="529"/>
                </a:moveTo>
                <a:cubicBezTo>
                  <a:pt x="2964" y="529"/>
                  <a:pt x="2964" y="529"/>
                  <a:pt x="2964" y="529"/>
                </a:cubicBezTo>
                <a:cubicBezTo>
                  <a:pt x="2964" y="517"/>
                  <a:pt x="2964" y="517"/>
                  <a:pt x="2964" y="517"/>
                </a:cubicBezTo>
                <a:cubicBezTo>
                  <a:pt x="2935" y="499"/>
                  <a:pt x="2935" y="499"/>
                  <a:pt x="2935" y="499"/>
                </a:cubicBezTo>
                <a:cubicBezTo>
                  <a:pt x="2965" y="458"/>
                  <a:pt x="2965" y="458"/>
                  <a:pt x="2965" y="458"/>
                </a:cubicBezTo>
                <a:cubicBezTo>
                  <a:pt x="2965" y="458"/>
                  <a:pt x="2940" y="454"/>
                  <a:pt x="2908" y="460"/>
                </a:cubicBezTo>
                <a:cubicBezTo>
                  <a:pt x="2877" y="467"/>
                  <a:pt x="2862" y="479"/>
                  <a:pt x="2862" y="479"/>
                </a:cubicBezTo>
                <a:cubicBezTo>
                  <a:pt x="2862" y="479"/>
                  <a:pt x="2853" y="473"/>
                  <a:pt x="2840" y="468"/>
                </a:cubicBezTo>
                <a:cubicBezTo>
                  <a:pt x="2828" y="463"/>
                  <a:pt x="2819" y="464"/>
                  <a:pt x="2819" y="464"/>
                </a:cubicBezTo>
                <a:cubicBezTo>
                  <a:pt x="2844" y="425"/>
                  <a:pt x="2844" y="425"/>
                  <a:pt x="2844" y="425"/>
                </a:cubicBezTo>
                <a:cubicBezTo>
                  <a:pt x="2844" y="425"/>
                  <a:pt x="2813" y="417"/>
                  <a:pt x="2776" y="425"/>
                </a:cubicBezTo>
                <a:cubicBezTo>
                  <a:pt x="2739" y="432"/>
                  <a:pt x="2719" y="450"/>
                  <a:pt x="2719" y="450"/>
                </a:cubicBezTo>
                <a:cubicBezTo>
                  <a:pt x="2719" y="450"/>
                  <a:pt x="2698" y="400"/>
                  <a:pt x="2654" y="375"/>
                </a:cubicBezTo>
                <a:cubicBezTo>
                  <a:pt x="2610" y="349"/>
                  <a:pt x="2575" y="345"/>
                  <a:pt x="2575" y="345"/>
                </a:cubicBezTo>
                <a:cubicBezTo>
                  <a:pt x="2595" y="412"/>
                  <a:pt x="2595" y="412"/>
                  <a:pt x="2595" y="412"/>
                </a:cubicBezTo>
                <a:cubicBezTo>
                  <a:pt x="2595" y="412"/>
                  <a:pt x="2582" y="403"/>
                  <a:pt x="2558" y="397"/>
                </a:cubicBezTo>
                <a:cubicBezTo>
                  <a:pt x="2534" y="391"/>
                  <a:pt x="2520" y="393"/>
                  <a:pt x="2520" y="393"/>
                </a:cubicBezTo>
                <a:cubicBezTo>
                  <a:pt x="2526" y="432"/>
                  <a:pt x="2526" y="432"/>
                  <a:pt x="2526" y="432"/>
                </a:cubicBezTo>
                <a:cubicBezTo>
                  <a:pt x="2526" y="432"/>
                  <a:pt x="2510" y="423"/>
                  <a:pt x="2486" y="422"/>
                </a:cubicBezTo>
                <a:cubicBezTo>
                  <a:pt x="2463" y="421"/>
                  <a:pt x="2448" y="427"/>
                  <a:pt x="2448" y="427"/>
                </a:cubicBezTo>
                <a:cubicBezTo>
                  <a:pt x="2470" y="485"/>
                  <a:pt x="2470" y="485"/>
                  <a:pt x="2470" y="485"/>
                </a:cubicBezTo>
                <a:cubicBezTo>
                  <a:pt x="2470" y="485"/>
                  <a:pt x="2457" y="488"/>
                  <a:pt x="2449" y="491"/>
                </a:cubicBezTo>
                <a:cubicBezTo>
                  <a:pt x="2444" y="492"/>
                  <a:pt x="2438" y="495"/>
                  <a:pt x="2434" y="497"/>
                </a:cubicBezTo>
                <a:cubicBezTo>
                  <a:pt x="2434" y="490"/>
                  <a:pt x="2428" y="484"/>
                  <a:pt x="2421" y="484"/>
                </a:cubicBezTo>
                <a:cubicBezTo>
                  <a:pt x="2413" y="484"/>
                  <a:pt x="2407" y="490"/>
                  <a:pt x="2407" y="498"/>
                </a:cubicBezTo>
                <a:cubicBezTo>
                  <a:pt x="2407" y="502"/>
                  <a:pt x="2407" y="502"/>
                  <a:pt x="2407" y="502"/>
                </a:cubicBezTo>
                <a:cubicBezTo>
                  <a:pt x="2401" y="502"/>
                  <a:pt x="2401" y="502"/>
                  <a:pt x="2401" y="502"/>
                </a:cubicBezTo>
                <a:cubicBezTo>
                  <a:pt x="2401" y="533"/>
                  <a:pt x="2401" y="533"/>
                  <a:pt x="2401" y="533"/>
                </a:cubicBezTo>
                <a:cubicBezTo>
                  <a:pt x="2387" y="533"/>
                  <a:pt x="2387" y="533"/>
                  <a:pt x="2387" y="533"/>
                </a:cubicBezTo>
                <a:cubicBezTo>
                  <a:pt x="2387" y="502"/>
                  <a:pt x="2387" y="502"/>
                  <a:pt x="2387" y="502"/>
                </a:cubicBezTo>
                <a:cubicBezTo>
                  <a:pt x="2381" y="502"/>
                  <a:pt x="2381" y="502"/>
                  <a:pt x="2381" y="502"/>
                </a:cubicBezTo>
                <a:cubicBezTo>
                  <a:pt x="2381" y="498"/>
                  <a:pt x="2381" y="498"/>
                  <a:pt x="2381" y="498"/>
                </a:cubicBezTo>
                <a:cubicBezTo>
                  <a:pt x="2381" y="490"/>
                  <a:pt x="2375" y="484"/>
                  <a:pt x="2367" y="484"/>
                </a:cubicBezTo>
                <a:cubicBezTo>
                  <a:pt x="2360" y="484"/>
                  <a:pt x="2354" y="490"/>
                  <a:pt x="2354" y="498"/>
                </a:cubicBezTo>
                <a:cubicBezTo>
                  <a:pt x="2354" y="502"/>
                  <a:pt x="2354" y="502"/>
                  <a:pt x="2354" y="502"/>
                </a:cubicBezTo>
                <a:cubicBezTo>
                  <a:pt x="2350" y="502"/>
                  <a:pt x="2350" y="502"/>
                  <a:pt x="2350" y="502"/>
                </a:cubicBezTo>
                <a:cubicBezTo>
                  <a:pt x="2325" y="484"/>
                  <a:pt x="2193" y="392"/>
                  <a:pt x="2059" y="392"/>
                </a:cubicBezTo>
                <a:cubicBezTo>
                  <a:pt x="2011" y="392"/>
                  <a:pt x="1964" y="404"/>
                  <a:pt x="1921" y="419"/>
                </a:cubicBezTo>
                <a:cubicBezTo>
                  <a:pt x="1921" y="369"/>
                  <a:pt x="1921" y="245"/>
                  <a:pt x="1921" y="245"/>
                </a:cubicBezTo>
                <a:cubicBezTo>
                  <a:pt x="1821" y="245"/>
                  <a:pt x="1821" y="245"/>
                  <a:pt x="1821" y="245"/>
                </a:cubicBezTo>
                <a:cubicBezTo>
                  <a:pt x="1821" y="282"/>
                  <a:pt x="1821" y="282"/>
                  <a:pt x="1821" y="282"/>
                </a:cubicBezTo>
                <a:cubicBezTo>
                  <a:pt x="1798" y="282"/>
                  <a:pt x="1798" y="282"/>
                  <a:pt x="1798" y="282"/>
                </a:cubicBezTo>
                <a:cubicBezTo>
                  <a:pt x="1798" y="293"/>
                  <a:pt x="1798" y="293"/>
                  <a:pt x="1798" y="293"/>
                </a:cubicBezTo>
                <a:cubicBezTo>
                  <a:pt x="1765" y="293"/>
                  <a:pt x="1765" y="293"/>
                  <a:pt x="1765" y="293"/>
                </a:cubicBezTo>
                <a:cubicBezTo>
                  <a:pt x="1765" y="474"/>
                  <a:pt x="1765" y="474"/>
                  <a:pt x="1765" y="474"/>
                </a:cubicBezTo>
                <a:cubicBezTo>
                  <a:pt x="1698" y="474"/>
                  <a:pt x="1698" y="474"/>
                  <a:pt x="1698" y="474"/>
                </a:cubicBezTo>
                <a:cubicBezTo>
                  <a:pt x="1698" y="484"/>
                  <a:pt x="1698" y="484"/>
                  <a:pt x="1698" y="484"/>
                </a:cubicBezTo>
                <a:cubicBezTo>
                  <a:pt x="1698" y="484"/>
                  <a:pt x="1697" y="484"/>
                  <a:pt x="1696" y="484"/>
                </a:cubicBezTo>
                <a:cubicBezTo>
                  <a:pt x="1695" y="484"/>
                  <a:pt x="1693" y="484"/>
                  <a:pt x="1691" y="485"/>
                </a:cubicBezTo>
                <a:cubicBezTo>
                  <a:pt x="1691" y="162"/>
                  <a:pt x="1691" y="162"/>
                  <a:pt x="1691" y="162"/>
                </a:cubicBezTo>
                <a:cubicBezTo>
                  <a:pt x="1578" y="162"/>
                  <a:pt x="1578" y="162"/>
                  <a:pt x="1578" y="162"/>
                </a:cubicBezTo>
                <a:cubicBezTo>
                  <a:pt x="1578" y="288"/>
                  <a:pt x="1578" y="288"/>
                  <a:pt x="1578" y="288"/>
                </a:cubicBezTo>
                <a:cubicBezTo>
                  <a:pt x="1557" y="288"/>
                  <a:pt x="1557" y="288"/>
                  <a:pt x="1557" y="288"/>
                </a:cubicBezTo>
                <a:cubicBezTo>
                  <a:pt x="1557" y="281"/>
                  <a:pt x="1557" y="281"/>
                  <a:pt x="1557" y="281"/>
                </a:cubicBezTo>
                <a:cubicBezTo>
                  <a:pt x="1568" y="281"/>
                  <a:pt x="1568" y="281"/>
                  <a:pt x="1568" y="281"/>
                </a:cubicBezTo>
                <a:cubicBezTo>
                  <a:pt x="1568" y="266"/>
                  <a:pt x="1568" y="266"/>
                  <a:pt x="1568" y="266"/>
                </a:cubicBezTo>
                <a:cubicBezTo>
                  <a:pt x="1525" y="266"/>
                  <a:pt x="1525" y="266"/>
                  <a:pt x="1525" y="266"/>
                </a:cubicBezTo>
                <a:cubicBezTo>
                  <a:pt x="1525" y="227"/>
                  <a:pt x="1525" y="227"/>
                  <a:pt x="1525" y="227"/>
                </a:cubicBezTo>
                <a:cubicBezTo>
                  <a:pt x="1525" y="227"/>
                  <a:pt x="1499" y="228"/>
                  <a:pt x="1442" y="244"/>
                </a:cubicBezTo>
                <a:cubicBezTo>
                  <a:pt x="1386" y="261"/>
                  <a:pt x="1375" y="310"/>
                  <a:pt x="1375" y="310"/>
                </a:cubicBezTo>
                <a:cubicBezTo>
                  <a:pt x="1307" y="310"/>
                  <a:pt x="1307" y="310"/>
                  <a:pt x="1307" y="310"/>
                </a:cubicBezTo>
                <a:cubicBezTo>
                  <a:pt x="1307" y="430"/>
                  <a:pt x="1307" y="430"/>
                  <a:pt x="1307" y="430"/>
                </a:cubicBezTo>
                <a:cubicBezTo>
                  <a:pt x="1297" y="430"/>
                  <a:pt x="1297" y="430"/>
                  <a:pt x="1297" y="430"/>
                </a:cubicBezTo>
                <a:cubicBezTo>
                  <a:pt x="1297" y="156"/>
                  <a:pt x="1297" y="156"/>
                  <a:pt x="1297" y="156"/>
                </a:cubicBezTo>
                <a:cubicBezTo>
                  <a:pt x="1295" y="156"/>
                  <a:pt x="1295" y="156"/>
                  <a:pt x="1295" y="156"/>
                </a:cubicBezTo>
                <a:cubicBezTo>
                  <a:pt x="1295" y="151"/>
                  <a:pt x="1295" y="151"/>
                  <a:pt x="1295" y="151"/>
                </a:cubicBezTo>
                <a:cubicBezTo>
                  <a:pt x="1292" y="151"/>
                  <a:pt x="1292" y="151"/>
                  <a:pt x="1292" y="151"/>
                </a:cubicBezTo>
                <a:cubicBezTo>
                  <a:pt x="1292" y="115"/>
                  <a:pt x="1292" y="115"/>
                  <a:pt x="1292" y="115"/>
                </a:cubicBezTo>
                <a:cubicBezTo>
                  <a:pt x="1289" y="115"/>
                  <a:pt x="1289" y="115"/>
                  <a:pt x="1289" y="115"/>
                </a:cubicBezTo>
                <a:cubicBezTo>
                  <a:pt x="1289" y="151"/>
                  <a:pt x="1289" y="151"/>
                  <a:pt x="1289" y="151"/>
                </a:cubicBezTo>
                <a:cubicBezTo>
                  <a:pt x="1287" y="151"/>
                  <a:pt x="1287" y="151"/>
                  <a:pt x="1287" y="151"/>
                </a:cubicBezTo>
                <a:cubicBezTo>
                  <a:pt x="1287" y="156"/>
                  <a:pt x="1287" y="156"/>
                  <a:pt x="1287" y="156"/>
                </a:cubicBezTo>
                <a:cubicBezTo>
                  <a:pt x="1279" y="156"/>
                  <a:pt x="1279" y="156"/>
                  <a:pt x="1279" y="156"/>
                </a:cubicBezTo>
                <a:cubicBezTo>
                  <a:pt x="1279" y="166"/>
                  <a:pt x="1279" y="166"/>
                  <a:pt x="1279" y="166"/>
                </a:cubicBezTo>
                <a:cubicBezTo>
                  <a:pt x="1261" y="166"/>
                  <a:pt x="1261" y="166"/>
                  <a:pt x="1261" y="166"/>
                </a:cubicBezTo>
                <a:cubicBezTo>
                  <a:pt x="1261" y="186"/>
                  <a:pt x="1261" y="186"/>
                  <a:pt x="1261" y="186"/>
                </a:cubicBezTo>
                <a:cubicBezTo>
                  <a:pt x="1253" y="186"/>
                  <a:pt x="1253" y="186"/>
                  <a:pt x="1253" y="186"/>
                </a:cubicBezTo>
                <a:cubicBezTo>
                  <a:pt x="1253" y="201"/>
                  <a:pt x="1253" y="201"/>
                  <a:pt x="1253" y="201"/>
                </a:cubicBezTo>
                <a:cubicBezTo>
                  <a:pt x="1195" y="201"/>
                  <a:pt x="1195" y="201"/>
                  <a:pt x="1195" y="201"/>
                </a:cubicBezTo>
                <a:cubicBezTo>
                  <a:pt x="1195" y="223"/>
                  <a:pt x="1195" y="223"/>
                  <a:pt x="1195" y="223"/>
                </a:cubicBezTo>
                <a:cubicBezTo>
                  <a:pt x="1190" y="223"/>
                  <a:pt x="1190" y="223"/>
                  <a:pt x="1190" y="223"/>
                </a:cubicBezTo>
                <a:cubicBezTo>
                  <a:pt x="1190" y="438"/>
                  <a:pt x="1190" y="438"/>
                  <a:pt x="1190" y="438"/>
                </a:cubicBezTo>
                <a:cubicBezTo>
                  <a:pt x="1180" y="438"/>
                  <a:pt x="1180" y="438"/>
                  <a:pt x="1180" y="438"/>
                </a:cubicBezTo>
                <a:cubicBezTo>
                  <a:pt x="1180" y="459"/>
                  <a:pt x="1180" y="459"/>
                  <a:pt x="1180" y="459"/>
                </a:cubicBezTo>
                <a:cubicBezTo>
                  <a:pt x="1158" y="459"/>
                  <a:pt x="1158" y="459"/>
                  <a:pt x="1158" y="459"/>
                </a:cubicBezTo>
                <a:cubicBezTo>
                  <a:pt x="1158" y="480"/>
                  <a:pt x="1158" y="480"/>
                  <a:pt x="1158" y="480"/>
                </a:cubicBezTo>
                <a:cubicBezTo>
                  <a:pt x="1149" y="480"/>
                  <a:pt x="1149" y="480"/>
                  <a:pt x="1149" y="480"/>
                </a:cubicBezTo>
                <a:cubicBezTo>
                  <a:pt x="1149" y="474"/>
                  <a:pt x="1149" y="474"/>
                  <a:pt x="1149" y="474"/>
                </a:cubicBezTo>
                <a:cubicBezTo>
                  <a:pt x="1127" y="474"/>
                  <a:pt x="1127" y="474"/>
                  <a:pt x="1127" y="474"/>
                </a:cubicBezTo>
                <a:cubicBezTo>
                  <a:pt x="1127" y="463"/>
                  <a:pt x="1127" y="463"/>
                  <a:pt x="1127" y="463"/>
                </a:cubicBezTo>
                <a:cubicBezTo>
                  <a:pt x="1104" y="463"/>
                  <a:pt x="1104" y="463"/>
                  <a:pt x="1104" y="463"/>
                </a:cubicBezTo>
                <a:cubicBezTo>
                  <a:pt x="1104" y="394"/>
                  <a:pt x="1104" y="394"/>
                  <a:pt x="1104" y="394"/>
                </a:cubicBezTo>
                <a:cubicBezTo>
                  <a:pt x="1025" y="394"/>
                  <a:pt x="1025" y="394"/>
                  <a:pt x="1025" y="394"/>
                </a:cubicBezTo>
                <a:cubicBezTo>
                  <a:pt x="1025" y="105"/>
                  <a:pt x="1025" y="105"/>
                  <a:pt x="1025" y="105"/>
                </a:cubicBezTo>
                <a:cubicBezTo>
                  <a:pt x="1021" y="105"/>
                  <a:pt x="1021" y="105"/>
                  <a:pt x="1021" y="105"/>
                </a:cubicBezTo>
                <a:cubicBezTo>
                  <a:pt x="1021" y="203"/>
                  <a:pt x="1021" y="203"/>
                  <a:pt x="1021" y="203"/>
                </a:cubicBezTo>
                <a:cubicBezTo>
                  <a:pt x="899" y="366"/>
                  <a:pt x="899" y="366"/>
                  <a:pt x="899" y="366"/>
                </a:cubicBezTo>
                <a:cubicBezTo>
                  <a:pt x="899" y="354"/>
                  <a:pt x="899" y="354"/>
                  <a:pt x="899" y="354"/>
                </a:cubicBezTo>
                <a:cubicBezTo>
                  <a:pt x="889" y="354"/>
                  <a:pt x="889" y="354"/>
                  <a:pt x="889" y="354"/>
                </a:cubicBezTo>
                <a:cubicBezTo>
                  <a:pt x="889" y="347"/>
                  <a:pt x="889" y="347"/>
                  <a:pt x="889" y="347"/>
                </a:cubicBezTo>
                <a:cubicBezTo>
                  <a:pt x="871" y="347"/>
                  <a:pt x="871" y="347"/>
                  <a:pt x="871" y="347"/>
                </a:cubicBezTo>
                <a:cubicBezTo>
                  <a:pt x="871" y="337"/>
                  <a:pt x="871" y="337"/>
                  <a:pt x="871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6" y="325"/>
                  <a:pt x="866" y="325"/>
                  <a:pt x="866" y="325"/>
                </a:cubicBezTo>
                <a:cubicBezTo>
                  <a:pt x="857" y="325"/>
                  <a:pt x="857" y="325"/>
                  <a:pt x="857" y="325"/>
                </a:cubicBezTo>
                <a:cubicBezTo>
                  <a:pt x="857" y="317"/>
                  <a:pt x="857" y="317"/>
                  <a:pt x="857" y="317"/>
                </a:cubicBezTo>
                <a:cubicBezTo>
                  <a:pt x="840" y="317"/>
                  <a:pt x="840" y="317"/>
                  <a:pt x="840" y="31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27" y="327"/>
                  <a:pt x="827" y="327"/>
                  <a:pt x="827" y="327"/>
                </a:cubicBezTo>
                <a:cubicBezTo>
                  <a:pt x="827" y="342"/>
                  <a:pt x="827" y="342"/>
                  <a:pt x="827" y="342"/>
                </a:cubicBezTo>
                <a:cubicBezTo>
                  <a:pt x="812" y="342"/>
                  <a:pt x="812" y="342"/>
                  <a:pt x="812" y="342"/>
                </a:cubicBezTo>
                <a:cubicBezTo>
                  <a:pt x="812" y="352"/>
                  <a:pt x="812" y="352"/>
                  <a:pt x="812" y="352"/>
                </a:cubicBezTo>
                <a:cubicBezTo>
                  <a:pt x="801" y="352"/>
                  <a:pt x="801" y="352"/>
                  <a:pt x="801" y="352"/>
                </a:cubicBezTo>
                <a:cubicBezTo>
                  <a:pt x="801" y="371"/>
                  <a:pt x="801" y="371"/>
                  <a:pt x="801" y="371"/>
                </a:cubicBezTo>
                <a:cubicBezTo>
                  <a:pt x="758" y="371"/>
                  <a:pt x="758" y="371"/>
                  <a:pt x="758" y="371"/>
                </a:cubicBezTo>
                <a:cubicBezTo>
                  <a:pt x="758" y="472"/>
                  <a:pt x="758" y="472"/>
                  <a:pt x="758" y="472"/>
                </a:cubicBezTo>
                <a:cubicBezTo>
                  <a:pt x="749" y="472"/>
                  <a:pt x="749" y="472"/>
                  <a:pt x="749" y="472"/>
                </a:cubicBezTo>
                <a:cubicBezTo>
                  <a:pt x="749" y="498"/>
                  <a:pt x="749" y="498"/>
                  <a:pt x="749" y="498"/>
                </a:cubicBezTo>
                <a:cubicBezTo>
                  <a:pt x="743" y="498"/>
                  <a:pt x="743" y="498"/>
                  <a:pt x="743" y="498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64"/>
                  <a:pt x="731" y="464"/>
                  <a:pt x="731" y="464"/>
                </a:cubicBezTo>
                <a:cubicBezTo>
                  <a:pt x="703" y="464"/>
                  <a:pt x="703" y="464"/>
                  <a:pt x="703" y="464"/>
                </a:cubicBezTo>
                <a:cubicBezTo>
                  <a:pt x="703" y="455"/>
                  <a:pt x="703" y="455"/>
                  <a:pt x="703" y="455"/>
                </a:cubicBezTo>
                <a:cubicBezTo>
                  <a:pt x="668" y="455"/>
                  <a:pt x="668" y="455"/>
                  <a:pt x="668" y="455"/>
                </a:cubicBezTo>
                <a:cubicBezTo>
                  <a:pt x="668" y="446"/>
                  <a:pt x="668" y="446"/>
                  <a:pt x="668" y="446"/>
                </a:cubicBezTo>
                <a:cubicBezTo>
                  <a:pt x="649" y="446"/>
                  <a:pt x="649" y="446"/>
                  <a:pt x="649" y="446"/>
                </a:cubicBezTo>
                <a:cubicBezTo>
                  <a:pt x="649" y="411"/>
                  <a:pt x="649" y="411"/>
                  <a:pt x="649" y="411"/>
                </a:cubicBezTo>
                <a:cubicBezTo>
                  <a:pt x="601" y="411"/>
                  <a:pt x="601" y="411"/>
                  <a:pt x="601" y="411"/>
                </a:cubicBezTo>
                <a:cubicBezTo>
                  <a:pt x="601" y="387"/>
                  <a:pt x="601" y="387"/>
                  <a:pt x="601" y="387"/>
                </a:cubicBezTo>
                <a:cubicBezTo>
                  <a:pt x="591" y="387"/>
                  <a:pt x="591" y="387"/>
                  <a:pt x="591" y="387"/>
                </a:cubicBezTo>
                <a:cubicBezTo>
                  <a:pt x="591" y="379"/>
                  <a:pt x="591" y="379"/>
                  <a:pt x="591" y="379"/>
                </a:cubicBezTo>
                <a:cubicBezTo>
                  <a:pt x="538" y="379"/>
                  <a:pt x="538" y="379"/>
                  <a:pt x="538" y="379"/>
                </a:cubicBezTo>
                <a:cubicBezTo>
                  <a:pt x="538" y="161"/>
                  <a:pt x="538" y="161"/>
                  <a:pt x="538" y="161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4" y="375"/>
                  <a:pt x="434" y="375"/>
                  <a:pt x="434" y="375"/>
                </a:cubicBezTo>
                <a:cubicBezTo>
                  <a:pt x="366" y="375"/>
                  <a:pt x="366" y="375"/>
                  <a:pt x="366" y="375"/>
                </a:cubicBezTo>
                <a:cubicBezTo>
                  <a:pt x="366" y="405"/>
                  <a:pt x="366" y="405"/>
                  <a:pt x="366" y="405"/>
                </a:cubicBezTo>
                <a:cubicBezTo>
                  <a:pt x="331" y="405"/>
                  <a:pt x="331" y="405"/>
                  <a:pt x="331" y="405"/>
                </a:cubicBezTo>
                <a:cubicBezTo>
                  <a:pt x="331" y="425"/>
                  <a:pt x="331" y="425"/>
                  <a:pt x="331" y="425"/>
                </a:cubicBezTo>
                <a:cubicBezTo>
                  <a:pt x="302" y="425"/>
                  <a:pt x="302" y="425"/>
                  <a:pt x="302" y="425"/>
                </a:cubicBezTo>
                <a:cubicBezTo>
                  <a:pt x="302" y="484"/>
                  <a:pt x="302" y="484"/>
                  <a:pt x="302" y="484"/>
                </a:cubicBezTo>
                <a:cubicBezTo>
                  <a:pt x="286" y="484"/>
                  <a:pt x="286" y="484"/>
                  <a:pt x="286" y="484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23" y="376"/>
                  <a:pt x="223" y="376"/>
                  <a:pt x="223" y="376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10" y="471"/>
                  <a:pt x="210" y="471"/>
                  <a:pt x="210" y="471"/>
                </a:cubicBezTo>
                <a:cubicBezTo>
                  <a:pt x="210" y="455"/>
                  <a:pt x="210" y="455"/>
                  <a:pt x="210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2" y="391"/>
                  <a:pt x="192" y="391"/>
                  <a:pt x="192" y="391"/>
                </a:cubicBezTo>
                <a:cubicBezTo>
                  <a:pt x="168" y="391"/>
                  <a:pt x="168" y="391"/>
                  <a:pt x="168" y="391"/>
                </a:cubicBezTo>
                <a:cubicBezTo>
                  <a:pt x="168" y="376"/>
                  <a:pt x="168" y="376"/>
                  <a:pt x="168" y="376"/>
                </a:cubicBezTo>
                <a:cubicBezTo>
                  <a:pt x="64" y="376"/>
                  <a:pt x="64" y="376"/>
                  <a:pt x="64" y="376"/>
                </a:cubicBezTo>
                <a:cubicBezTo>
                  <a:pt x="64" y="335"/>
                  <a:pt x="64" y="335"/>
                  <a:pt x="64" y="335"/>
                </a:cubicBezTo>
                <a:cubicBezTo>
                  <a:pt x="79" y="335"/>
                  <a:pt x="79" y="335"/>
                  <a:pt x="79" y="335"/>
                </a:cubicBezTo>
                <a:cubicBezTo>
                  <a:pt x="79" y="327"/>
                  <a:pt x="79" y="327"/>
                  <a:pt x="79" y="327"/>
                </a:cubicBezTo>
                <a:cubicBezTo>
                  <a:pt x="64" y="327"/>
                  <a:pt x="64" y="327"/>
                  <a:pt x="64" y="327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2" y="73"/>
                  <a:pt x="82" y="73"/>
                  <a:pt x="82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63"/>
                  <a:pt x="85" y="63"/>
                  <a:pt x="85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3"/>
                  <a:pt x="56" y="63"/>
                  <a:pt x="56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73"/>
                  <a:pt x="31" y="73"/>
                  <a:pt x="31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35" y="327"/>
                  <a:pt x="35" y="327"/>
                  <a:pt x="35" y="327"/>
                </a:cubicBezTo>
                <a:cubicBezTo>
                  <a:pt x="35" y="335"/>
                  <a:pt x="35" y="335"/>
                  <a:pt x="35" y="335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51" y="358"/>
                  <a:pt x="51" y="358"/>
                  <a:pt x="51" y="358"/>
                </a:cubicBezTo>
                <a:cubicBezTo>
                  <a:pt x="24" y="358"/>
                  <a:pt x="24" y="358"/>
                  <a:pt x="24" y="358"/>
                </a:cubicBezTo>
                <a:cubicBezTo>
                  <a:pt x="24" y="390"/>
                  <a:pt x="24" y="390"/>
                  <a:pt x="24" y="39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737"/>
                  <a:pt x="0" y="737"/>
                  <a:pt x="0" y="737"/>
                </a:cubicBezTo>
                <a:cubicBezTo>
                  <a:pt x="3066" y="737"/>
                  <a:pt x="3066" y="737"/>
                  <a:pt x="3066" y="737"/>
                </a:cubicBezTo>
                <a:cubicBezTo>
                  <a:pt x="3066" y="577"/>
                  <a:pt x="3066" y="577"/>
                  <a:pt x="3066" y="577"/>
                </a:cubicBezTo>
                <a:cubicBezTo>
                  <a:pt x="3066" y="563"/>
                  <a:pt x="3066" y="563"/>
                  <a:pt x="3066" y="563"/>
                </a:cubicBezTo>
                <a:cubicBezTo>
                  <a:pt x="3066" y="554"/>
                  <a:pt x="3066" y="554"/>
                  <a:pt x="3066" y="554"/>
                </a:cubicBezTo>
                <a:cubicBezTo>
                  <a:pt x="2999" y="529"/>
                  <a:pt x="2999" y="529"/>
                  <a:pt x="2999" y="529"/>
                </a:cubicBezTo>
                <a:moveTo>
                  <a:pt x="3000" y="537"/>
                </a:moveTo>
                <a:cubicBezTo>
                  <a:pt x="3045" y="555"/>
                  <a:pt x="3045" y="555"/>
                  <a:pt x="3045" y="555"/>
                </a:cubicBezTo>
                <a:cubicBezTo>
                  <a:pt x="3014" y="555"/>
                  <a:pt x="3014" y="555"/>
                  <a:pt x="3014" y="555"/>
                </a:cubicBezTo>
                <a:cubicBezTo>
                  <a:pt x="2998" y="547"/>
                  <a:pt x="2998" y="547"/>
                  <a:pt x="2998" y="547"/>
                </a:cubicBezTo>
                <a:cubicBezTo>
                  <a:pt x="2958" y="547"/>
                  <a:pt x="2958" y="547"/>
                  <a:pt x="2958" y="547"/>
                </a:cubicBezTo>
                <a:cubicBezTo>
                  <a:pt x="2937" y="537"/>
                  <a:pt x="2937" y="537"/>
                  <a:pt x="2937" y="537"/>
                </a:cubicBezTo>
                <a:cubicBezTo>
                  <a:pt x="3000" y="537"/>
                  <a:pt x="3000" y="537"/>
                  <a:pt x="3000" y="537"/>
                </a:cubicBezTo>
                <a:moveTo>
                  <a:pt x="2843" y="506"/>
                </a:moveTo>
                <a:cubicBezTo>
                  <a:pt x="2872" y="506"/>
                  <a:pt x="2872" y="506"/>
                  <a:pt x="2872" y="506"/>
                </a:cubicBezTo>
                <a:cubicBezTo>
                  <a:pt x="2880" y="525"/>
                  <a:pt x="2880" y="525"/>
                  <a:pt x="2880" y="525"/>
                </a:cubicBezTo>
                <a:cubicBezTo>
                  <a:pt x="2873" y="519"/>
                  <a:pt x="2873" y="519"/>
                  <a:pt x="2873" y="519"/>
                </a:cubicBezTo>
                <a:cubicBezTo>
                  <a:pt x="2837" y="519"/>
                  <a:pt x="2837" y="519"/>
                  <a:pt x="2837" y="519"/>
                </a:cubicBezTo>
                <a:cubicBezTo>
                  <a:pt x="2843" y="506"/>
                  <a:pt x="2843" y="506"/>
                  <a:pt x="2843" y="506"/>
                </a:cubicBezTo>
                <a:moveTo>
                  <a:pt x="2813" y="479"/>
                </a:moveTo>
                <a:cubicBezTo>
                  <a:pt x="2833" y="519"/>
                  <a:pt x="2833" y="519"/>
                  <a:pt x="2833" y="519"/>
                </a:cubicBezTo>
                <a:cubicBezTo>
                  <a:pt x="2794" y="519"/>
                  <a:pt x="2794" y="519"/>
                  <a:pt x="2794" y="519"/>
                </a:cubicBezTo>
                <a:cubicBezTo>
                  <a:pt x="2813" y="479"/>
                  <a:pt x="2813" y="479"/>
                  <a:pt x="2813" y="479"/>
                </a:cubicBezTo>
                <a:moveTo>
                  <a:pt x="2711" y="508"/>
                </a:moveTo>
                <a:cubicBezTo>
                  <a:pt x="2763" y="501"/>
                  <a:pt x="2763" y="501"/>
                  <a:pt x="2763" y="501"/>
                </a:cubicBezTo>
                <a:cubicBezTo>
                  <a:pt x="2781" y="519"/>
                  <a:pt x="2781" y="519"/>
                  <a:pt x="2781" y="519"/>
                </a:cubicBezTo>
                <a:cubicBezTo>
                  <a:pt x="2711" y="519"/>
                  <a:pt x="2711" y="519"/>
                  <a:pt x="2711" y="519"/>
                </a:cubicBezTo>
                <a:cubicBezTo>
                  <a:pt x="2711" y="508"/>
                  <a:pt x="2711" y="508"/>
                  <a:pt x="2711" y="508"/>
                </a:cubicBezTo>
                <a:moveTo>
                  <a:pt x="2668" y="495"/>
                </a:moveTo>
                <a:cubicBezTo>
                  <a:pt x="2706" y="507"/>
                  <a:pt x="2706" y="507"/>
                  <a:pt x="2706" y="507"/>
                </a:cubicBezTo>
                <a:cubicBezTo>
                  <a:pt x="2706" y="519"/>
                  <a:pt x="2706" y="519"/>
                  <a:pt x="2706" y="519"/>
                </a:cubicBezTo>
                <a:cubicBezTo>
                  <a:pt x="2638" y="519"/>
                  <a:pt x="2638" y="519"/>
                  <a:pt x="2638" y="519"/>
                </a:cubicBezTo>
                <a:cubicBezTo>
                  <a:pt x="2668" y="495"/>
                  <a:pt x="2668" y="495"/>
                  <a:pt x="2668" y="495"/>
                </a:cubicBezTo>
                <a:moveTo>
                  <a:pt x="2602" y="443"/>
                </a:moveTo>
                <a:cubicBezTo>
                  <a:pt x="2606" y="468"/>
                  <a:pt x="2606" y="468"/>
                  <a:pt x="2606" y="468"/>
                </a:cubicBezTo>
                <a:cubicBezTo>
                  <a:pt x="2613" y="501"/>
                  <a:pt x="2613" y="501"/>
                  <a:pt x="2613" y="501"/>
                </a:cubicBezTo>
                <a:cubicBezTo>
                  <a:pt x="2606" y="501"/>
                  <a:pt x="2606" y="501"/>
                  <a:pt x="2606" y="501"/>
                </a:cubicBezTo>
                <a:cubicBezTo>
                  <a:pt x="2600" y="470"/>
                  <a:pt x="2600" y="470"/>
                  <a:pt x="2600" y="470"/>
                </a:cubicBezTo>
                <a:cubicBezTo>
                  <a:pt x="2602" y="443"/>
                  <a:pt x="2602" y="443"/>
                  <a:pt x="2602" y="443"/>
                </a:cubicBezTo>
                <a:moveTo>
                  <a:pt x="2556" y="495"/>
                </a:moveTo>
                <a:cubicBezTo>
                  <a:pt x="2596" y="500"/>
                  <a:pt x="2596" y="500"/>
                  <a:pt x="2596" y="500"/>
                </a:cubicBezTo>
                <a:cubicBezTo>
                  <a:pt x="2602" y="519"/>
                  <a:pt x="2602" y="519"/>
                  <a:pt x="2602" y="519"/>
                </a:cubicBezTo>
                <a:cubicBezTo>
                  <a:pt x="2590" y="519"/>
                  <a:pt x="2590" y="519"/>
                  <a:pt x="2590" y="519"/>
                </a:cubicBezTo>
                <a:cubicBezTo>
                  <a:pt x="2549" y="511"/>
                  <a:pt x="2549" y="511"/>
                  <a:pt x="2549" y="511"/>
                </a:cubicBezTo>
                <a:cubicBezTo>
                  <a:pt x="2556" y="495"/>
                  <a:pt x="2556" y="495"/>
                  <a:pt x="2556" y="495"/>
                </a:cubicBezTo>
                <a:moveTo>
                  <a:pt x="2488" y="485"/>
                </a:moveTo>
                <a:cubicBezTo>
                  <a:pt x="2518" y="491"/>
                  <a:pt x="2518" y="491"/>
                  <a:pt x="2518" y="491"/>
                </a:cubicBezTo>
                <a:cubicBezTo>
                  <a:pt x="2526" y="506"/>
                  <a:pt x="2526" y="506"/>
                  <a:pt x="2526" y="506"/>
                </a:cubicBezTo>
                <a:cubicBezTo>
                  <a:pt x="2485" y="495"/>
                  <a:pt x="2485" y="495"/>
                  <a:pt x="2485" y="495"/>
                </a:cubicBezTo>
                <a:cubicBezTo>
                  <a:pt x="2488" y="485"/>
                  <a:pt x="2488" y="485"/>
                  <a:pt x="2488" y="485"/>
                </a:cubicBezTo>
                <a:moveTo>
                  <a:pt x="2348" y="555"/>
                </a:moveTo>
                <a:cubicBezTo>
                  <a:pt x="2337" y="555"/>
                  <a:pt x="2337" y="555"/>
                  <a:pt x="2337" y="555"/>
                </a:cubicBezTo>
                <a:cubicBezTo>
                  <a:pt x="2337" y="560"/>
                  <a:pt x="2337" y="560"/>
                  <a:pt x="2337" y="560"/>
                </a:cubicBezTo>
                <a:cubicBezTo>
                  <a:pt x="2334" y="556"/>
                  <a:pt x="2329" y="551"/>
                  <a:pt x="2324" y="546"/>
                </a:cubicBezTo>
                <a:cubicBezTo>
                  <a:pt x="2348" y="546"/>
                  <a:pt x="2348" y="546"/>
                  <a:pt x="2348" y="546"/>
                </a:cubicBezTo>
                <a:cubicBezTo>
                  <a:pt x="2348" y="555"/>
                  <a:pt x="2348" y="555"/>
                  <a:pt x="2348" y="555"/>
                </a:cubicBezTo>
                <a:moveTo>
                  <a:pt x="2337" y="563"/>
                </a:moveTo>
                <a:cubicBezTo>
                  <a:pt x="2297" y="563"/>
                  <a:pt x="2297" y="563"/>
                  <a:pt x="2297" y="563"/>
                </a:cubicBezTo>
                <a:cubicBezTo>
                  <a:pt x="2294" y="558"/>
                  <a:pt x="2290" y="552"/>
                  <a:pt x="2285" y="546"/>
                </a:cubicBezTo>
                <a:cubicBezTo>
                  <a:pt x="2320" y="546"/>
                  <a:pt x="2320" y="546"/>
                  <a:pt x="2320" y="546"/>
                </a:cubicBezTo>
                <a:cubicBezTo>
                  <a:pt x="2327" y="552"/>
                  <a:pt x="2332" y="558"/>
                  <a:pt x="2337" y="563"/>
                </a:cubicBezTo>
                <a:moveTo>
                  <a:pt x="2401" y="546"/>
                </a:moveTo>
                <a:cubicBezTo>
                  <a:pt x="2401" y="555"/>
                  <a:pt x="2401" y="555"/>
                  <a:pt x="2401" y="555"/>
                </a:cubicBezTo>
                <a:cubicBezTo>
                  <a:pt x="2387" y="555"/>
                  <a:pt x="2387" y="555"/>
                  <a:pt x="2387" y="555"/>
                </a:cubicBezTo>
                <a:cubicBezTo>
                  <a:pt x="2387" y="546"/>
                  <a:pt x="2387" y="546"/>
                  <a:pt x="2387" y="546"/>
                </a:cubicBezTo>
                <a:cubicBezTo>
                  <a:pt x="2401" y="546"/>
                  <a:pt x="2401" y="546"/>
                  <a:pt x="2401" y="546"/>
                </a:cubicBezTo>
                <a:moveTo>
                  <a:pt x="2337" y="499"/>
                </a:moveTo>
                <a:cubicBezTo>
                  <a:pt x="2342" y="502"/>
                  <a:pt x="2345" y="505"/>
                  <a:pt x="2348" y="507"/>
                </a:cubicBezTo>
                <a:cubicBezTo>
                  <a:pt x="2348" y="533"/>
                  <a:pt x="2348" y="533"/>
                  <a:pt x="2348" y="533"/>
                </a:cubicBezTo>
                <a:cubicBezTo>
                  <a:pt x="2337" y="533"/>
                  <a:pt x="2337" y="533"/>
                  <a:pt x="2337" y="533"/>
                </a:cubicBezTo>
                <a:cubicBezTo>
                  <a:pt x="2337" y="499"/>
                  <a:pt x="2337" y="499"/>
                  <a:pt x="2337" y="499"/>
                </a:cubicBezTo>
                <a:moveTo>
                  <a:pt x="2316" y="485"/>
                </a:moveTo>
                <a:cubicBezTo>
                  <a:pt x="2323" y="490"/>
                  <a:pt x="2329" y="494"/>
                  <a:pt x="2334" y="497"/>
                </a:cubicBezTo>
                <a:cubicBezTo>
                  <a:pt x="2334" y="533"/>
                  <a:pt x="2334" y="533"/>
                  <a:pt x="2334" y="533"/>
                </a:cubicBezTo>
                <a:cubicBezTo>
                  <a:pt x="2316" y="533"/>
                  <a:pt x="2316" y="533"/>
                  <a:pt x="2316" y="533"/>
                </a:cubicBezTo>
                <a:cubicBezTo>
                  <a:pt x="2316" y="485"/>
                  <a:pt x="2316" y="485"/>
                  <a:pt x="2316" y="485"/>
                </a:cubicBezTo>
                <a:moveTo>
                  <a:pt x="2295" y="473"/>
                </a:moveTo>
                <a:cubicBezTo>
                  <a:pt x="2302" y="476"/>
                  <a:pt x="2307" y="480"/>
                  <a:pt x="2313" y="483"/>
                </a:cubicBezTo>
                <a:cubicBezTo>
                  <a:pt x="2313" y="533"/>
                  <a:pt x="2313" y="533"/>
                  <a:pt x="2313" y="533"/>
                </a:cubicBezTo>
                <a:cubicBezTo>
                  <a:pt x="2311" y="533"/>
                  <a:pt x="2311" y="533"/>
                  <a:pt x="2311" y="533"/>
                </a:cubicBezTo>
                <a:cubicBezTo>
                  <a:pt x="2306" y="529"/>
                  <a:pt x="2301" y="524"/>
                  <a:pt x="2295" y="520"/>
                </a:cubicBezTo>
                <a:cubicBezTo>
                  <a:pt x="2295" y="473"/>
                  <a:pt x="2295" y="473"/>
                  <a:pt x="2295" y="473"/>
                </a:cubicBezTo>
                <a:moveTo>
                  <a:pt x="2295" y="523"/>
                </a:moveTo>
                <a:cubicBezTo>
                  <a:pt x="2299" y="527"/>
                  <a:pt x="2303" y="530"/>
                  <a:pt x="2307" y="533"/>
                </a:cubicBezTo>
                <a:cubicBezTo>
                  <a:pt x="2295" y="533"/>
                  <a:pt x="2295" y="533"/>
                  <a:pt x="2295" y="533"/>
                </a:cubicBezTo>
                <a:cubicBezTo>
                  <a:pt x="2295" y="523"/>
                  <a:pt x="2295" y="523"/>
                  <a:pt x="2295" y="523"/>
                </a:cubicBezTo>
                <a:moveTo>
                  <a:pt x="2274" y="461"/>
                </a:moveTo>
                <a:cubicBezTo>
                  <a:pt x="2280" y="464"/>
                  <a:pt x="2286" y="467"/>
                  <a:pt x="2292" y="471"/>
                </a:cubicBezTo>
                <a:cubicBezTo>
                  <a:pt x="2292" y="517"/>
                  <a:pt x="2292" y="517"/>
                  <a:pt x="2292" y="517"/>
                </a:cubicBezTo>
                <a:cubicBezTo>
                  <a:pt x="2286" y="512"/>
                  <a:pt x="2280" y="508"/>
                  <a:pt x="2274" y="503"/>
                </a:cubicBezTo>
                <a:cubicBezTo>
                  <a:pt x="2274" y="461"/>
                  <a:pt x="2274" y="461"/>
                  <a:pt x="2274" y="461"/>
                </a:cubicBezTo>
                <a:moveTo>
                  <a:pt x="2274" y="506"/>
                </a:moveTo>
                <a:cubicBezTo>
                  <a:pt x="2280" y="511"/>
                  <a:pt x="2286" y="516"/>
                  <a:pt x="2292" y="520"/>
                </a:cubicBezTo>
                <a:cubicBezTo>
                  <a:pt x="2292" y="533"/>
                  <a:pt x="2292" y="533"/>
                  <a:pt x="2292" y="533"/>
                </a:cubicBezTo>
                <a:cubicBezTo>
                  <a:pt x="2275" y="533"/>
                  <a:pt x="2275" y="533"/>
                  <a:pt x="2275" y="533"/>
                </a:cubicBezTo>
                <a:cubicBezTo>
                  <a:pt x="2274" y="532"/>
                  <a:pt x="2274" y="532"/>
                  <a:pt x="2274" y="532"/>
                </a:cubicBezTo>
                <a:cubicBezTo>
                  <a:pt x="2274" y="506"/>
                  <a:pt x="2274" y="506"/>
                  <a:pt x="2274" y="506"/>
                </a:cubicBezTo>
                <a:moveTo>
                  <a:pt x="2253" y="450"/>
                </a:moveTo>
                <a:cubicBezTo>
                  <a:pt x="2259" y="453"/>
                  <a:pt x="2265" y="456"/>
                  <a:pt x="2271" y="459"/>
                </a:cubicBezTo>
                <a:cubicBezTo>
                  <a:pt x="2271" y="501"/>
                  <a:pt x="2271" y="501"/>
                  <a:pt x="2271" y="501"/>
                </a:cubicBezTo>
                <a:cubicBezTo>
                  <a:pt x="2265" y="496"/>
                  <a:pt x="2259" y="492"/>
                  <a:pt x="2253" y="488"/>
                </a:cubicBezTo>
                <a:cubicBezTo>
                  <a:pt x="2253" y="450"/>
                  <a:pt x="2253" y="450"/>
                  <a:pt x="2253" y="450"/>
                </a:cubicBezTo>
                <a:moveTo>
                  <a:pt x="2253" y="491"/>
                </a:moveTo>
                <a:cubicBezTo>
                  <a:pt x="2259" y="495"/>
                  <a:pt x="2265" y="500"/>
                  <a:pt x="2271" y="504"/>
                </a:cubicBezTo>
                <a:cubicBezTo>
                  <a:pt x="2271" y="529"/>
                  <a:pt x="2271" y="529"/>
                  <a:pt x="2271" y="529"/>
                </a:cubicBezTo>
                <a:cubicBezTo>
                  <a:pt x="2265" y="522"/>
                  <a:pt x="2260" y="516"/>
                  <a:pt x="2253" y="509"/>
                </a:cubicBezTo>
                <a:cubicBezTo>
                  <a:pt x="2253" y="491"/>
                  <a:pt x="2253" y="491"/>
                  <a:pt x="2253" y="491"/>
                </a:cubicBezTo>
                <a:moveTo>
                  <a:pt x="2253" y="513"/>
                </a:moveTo>
                <a:cubicBezTo>
                  <a:pt x="2260" y="520"/>
                  <a:pt x="2266" y="526"/>
                  <a:pt x="2271" y="532"/>
                </a:cubicBezTo>
                <a:cubicBezTo>
                  <a:pt x="2271" y="533"/>
                  <a:pt x="2271" y="533"/>
                  <a:pt x="2271" y="533"/>
                </a:cubicBezTo>
                <a:cubicBezTo>
                  <a:pt x="2253" y="533"/>
                  <a:pt x="2253" y="533"/>
                  <a:pt x="2253" y="533"/>
                </a:cubicBezTo>
                <a:cubicBezTo>
                  <a:pt x="2253" y="513"/>
                  <a:pt x="2253" y="513"/>
                  <a:pt x="2253" y="513"/>
                </a:cubicBezTo>
                <a:moveTo>
                  <a:pt x="2232" y="440"/>
                </a:moveTo>
                <a:cubicBezTo>
                  <a:pt x="2238" y="443"/>
                  <a:pt x="2244" y="446"/>
                  <a:pt x="2250" y="448"/>
                </a:cubicBezTo>
                <a:cubicBezTo>
                  <a:pt x="2250" y="486"/>
                  <a:pt x="2250" y="486"/>
                  <a:pt x="2250" y="486"/>
                </a:cubicBezTo>
                <a:cubicBezTo>
                  <a:pt x="2244" y="482"/>
                  <a:pt x="2238" y="478"/>
                  <a:pt x="2232" y="475"/>
                </a:cubicBezTo>
                <a:cubicBezTo>
                  <a:pt x="2232" y="440"/>
                  <a:pt x="2232" y="440"/>
                  <a:pt x="2232" y="440"/>
                </a:cubicBezTo>
                <a:moveTo>
                  <a:pt x="2232" y="478"/>
                </a:moveTo>
                <a:cubicBezTo>
                  <a:pt x="2238" y="481"/>
                  <a:pt x="2244" y="485"/>
                  <a:pt x="2250" y="489"/>
                </a:cubicBezTo>
                <a:cubicBezTo>
                  <a:pt x="2250" y="506"/>
                  <a:pt x="2250" y="506"/>
                  <a:pt x="2250" y="506"/>
                </a:cubicBezTo>
                <a:cubicBezTo>
                  <a:pt x="2244" y="501"/>
                  <a:pt x="2238" y="495"/>
                  <a:pt x="2232" y="490"/>
                </a:cubicBezTo>
                <a:cubicBezTo>
                  <a:pt x="2232" y="478"/>
                  <a:pt x="2232" y="478"/>
                  <a:pt x="2232" y="478"/>
                </a:cubicBezTo>
                <a:moveTo>
                  <a:pt x="2232" y="493"/>
                </a:moveTo>
                <a:cubicBezTo>
                  <a:pt x="2238" y="499"/>
                  <a:pt x="2244" y="504"/>
                  <a:pt x="2250" y="510"/>
                </a:cubicBezTo>
                <a:cubicBezTo>
                  <a:pt x="2250" y="533"/>
                  <a:pt x="2250" y="533"/>
                  <a:pt x="2250" y="533"/>
                </a:cubicBezTo>
                <a:cubicBezTo>
                  <a:pt x="2232" y="533"/>
                  <a:pt x="2232" y="533"/>
                  <a:pt x="2232" y="533"/>
                </a:cubicBezTo>
                <a:cubicBezTo>
                  <a:pt x="2232" y="493"/>
                  <a:pt x="2232" y="493"/>
                  <a:pt x="2232" y="493"/>
                </a:cubicBezTo>
                <a:moveTo>
                  <a:pt x="2211" y="431"/>
                </a:moveTo>
                <a:cubicBezTo>
                  <a:pt x="2217" y="433"/>
                  <a:pt x="2223" y="436"/>
                  <a:pt x="2229" y="439"/>
                </a:cubicBezTo>
                <a:cubicBezTo>
                  <a:pt x="2229" y="473"/>
                  <a:pt x="2229" y="473"/>
                  <a:pt x="2229" y="473"/>
                </a:cubicBezTo>
                <a:cubicBezTo>
                  <a:pt x="2223" y="469"/>
                  <a:pt x="2217" y="466"/>
                  <a:pt x="2211" y="463"/>
                </a:cubicBezTo>
                <a:cubicBezTo>
                  <a:pt x="2211" y="431"/>
                  <a:pt x="2211" y="431"/>
                  <a:pt x="2211" y="431"/>
                </a:cubicBezTo>
                <a:moveTo>
                  <a:pt x="2211" y="466"/>
                </a:moveTo>
                <a:cubicBezTo>
                  <a:pt x="2217" y="469"/>
                  <a:pt x="2223" y="472"/>
                  <a:pt x="2229" y="476"/>
                </a:cubicBezTo>
                <a:cubicBezTo>
                  <a:pt x="2229" y="487"/>
                  <a:pt x="2229" y="487"/>
                  <a:pt x="2229" y="487"/>
                </a:cubicBezTo>
                <a:cubicBezTo>
                  <a:pt x="2223" y="483"/>
                  <a:pt x="2217" y="478"/>
                  <a:pt x="2211" y="474"/>
                </a:cubicBezTo>
                <a:cubicBezTo>
                  <a:pt x="2211" y="466"/>
                  <a:pt x="2211" y="466"/>
                  <a:pt x="2211" y="466"/>
                </a:cubicBezTo>
                <a:moveTo>
                  <a:pt x="2211" y="477"/>
                </a:moveTo>
                <a:cubicBezTo>
                  <a:pt x="2217" y="481"/>
                  <a:pt x="2223" y="486"/>
                  <a:pt x="2229" y="491"/>
                </a:cubicBezTo>
                <a:cubicBezTo>
                  <a:pt x="2229" y="533"/>
                  <a:pt x="2229" y="533"/>
                  <a:pt x="2229" y="533"/>
                </a:cubicBezTo>
                <a:cubicBezTo>
                  <a:pt x="2211" y="533"/>
                  <a:pt x="2211" y="533"/>
                  <a:pt x="2211" y="533"/>
                </a:cubicBezTo>
                <a:cubicBezTo>
                  <a:pt x="2211" y="477"/>
                  <a:pt x="2211" y="477"/>
                  <a:pt x="2211" y="477"/>
                </a:cubicBezTo>
                <a:moveTo>
                  <a:pt x="2190" y="423"/>
                </a:moveTo>
                <a:cubicBezTo>
                  <a:pt x="2196" y="425"/>
                  <a:pt x="2202" y="427"/>
                  <a:pt x="2208" y="430"/>
                </a:cubicBezTo>
                <a:cubicBezTo>
                  <a:pt x="2208" y="461"/>
                  <a:pt x="2208" y="461"/>
                  <a:pt x="2208" y="461"/>
                </a:cubicBezTo>
                <a:cubicBezTo>
                  <a:pt x="2202" y="458"/>
                  <a:pt x="2196" y="455"/>
                  <a:pt x="2190" y="453"/>
                </a:cubicBezTo>
                <a:cubicBezTo>
                  <a:pt x="2190" y="423"/>
                  <a:pt x="2190" y="423"/>
                  <a:pt x="2190" y="423"/>
                </a:cubicBezTo>
                <a:moveTo>
                  <a:pt x="2190" y="455"/>
                </a:moveTo>
                <a:cubicBezTo>
                  <a:pt x="2196" y="458"/>
                  <a:pt x="2202" y="461"/>
                  <a:pt x="2208" y="464"/>
                </a:cubicBezTo>
                <a:cubicBezTo>
                  <a:pt x="2208" y="471"/>
                  <a:pt x="2208" y="471"/>
                  <a:pt x="2208" y="471"/>
                </a:cubicBezTo>
                <a:cubicBezTo>
                  <a:pt x="2202" y="467"/>
                  <a:pt x="2196" y="463"/>
                  <a:pt x="2190" y="460"/>
                </a:cubicBezTo>
                <a:cubicBezTo>
                  <a:pt x="2190" y="455"/>
                  <a:pt x="2190" y="455"/>
                  <a:pt x="2190" y="455"/>
                </a:cubicBezTo>
                <a:moveTo>
                  <a:pt x="2190" y="463"/>
                </a:moveTo>
                <a:cubicBezTo>
                  <a:pt x="2196" y="467"/>
                  <a:pt x="2202" y="470"/>
                  <a:pt x="2208" y="474"/>
                </a:cubicBezTo>
                <a:cubicBezTo>
                  <a:pt x="2208" y="533"/>
                  <a:pt x="2208" y="533"/>
                  <a:pt x="2208" y="533"/>
                </a:cubicBezTo>
                <a:cubicBezTo>
                  <a:pt x="2190" y="533"/>
                  <a:pt x="2190" y="533"/>
                  <a:pt x="2190" y="533"/>
                </a:cubicBezTo>
                <a:cubicBezTo>
                  <a:pt x="2190" y="463"/>
                  <a:pt x="2190" y="463"/>
                  <a:pt x="2190" y="463"/>
                </a:cubicBezTo>
                <a:moveTo>
                  <a:pt x="2169" y="416"/>
                </a:moveTo>
                <a:cubicBezTo>
                  <a:pt x="2175" y="418"/>
                  <a:pt x="2181" y="420"/>
                  <a:pt x="2187" y="422"/>
                </a:cubicBezTo>
                <a:cubicBezTo>
                  <a:pt x="2187" y="451"/>
                  <a:pt x="2187" y="451"/>
                  <a:pt x="2187" y="451"/>
                </a:cubicBezTo>
                <a:cubicBezTo>
                  <a:pt x="2181" y="449"/>
                  <a:pt x="2175" y="446"/>
                  <a:pt x="2169" y="444"/>
                </a:cubicBezTo>
                <a:cubicBezTo>
                  <a:pt x="2169" y="416"/>
                  <a:pt x="2169" y="416"/>
                  <a:pt x="2169" y="416"/>
                </a:cubicBezTo>
                <a:moveTo>
                  <a:pt x="2169" y="447"/>
                </a:moveTo>
                <a:cubicBezTo>
                  <a:pt x="2175" y="449"/>
                  <a:pt x="2181" y="451"/>
                  <a:pt x="2187" y="454"/>
                </a:cubicBezTo>
                <a:cubicBezTo>
                  <a:pt x="2187" y="458"/>
                  <a:pt x="2187" y="458"/>
                  <a:pt x="2187" y="458"/>
                </a:cubicBezTo>
                <a:cubicBezTo>
                  <a:pt x="2181" y="455"/>
                  <a:pt x="2175" y="451"/>
                  <a:pt x="2169" y="448"/>
                </a:cubicBezTo>
                <a:cubicBezTo>
                  <a:pt x="2169" y="447"/>
                  <a:pt x="2169" y="447"/>
                  <a:pt x="2169" y="447"/>
                </a:cubicBezTo>
                <a:moveTo>
                  <a:pt x="2169" y="451"/>
                </a:moveTo>
                <a:cubicBezTo>
                  <a:pt x="2175" y="454"/>
                  <a:pt x="2181" y="458"/>
                  <a:pt x="2187" y="461"/>
                </a:cubicBezTo>
                <a:cubicBezTo>
                  <a:pt x="2187" y="533"/>
                  <a:pt x="2187" y="533"/>
                  <a:pt x="2187" y="533"/>
                </a:cubicBezTo>
                <a:cubicBezTo>
                  <a:pt x="2169" y="533"/>
                  <a:pt x="2169" y="533"/>
                  <a:pt x="2169" y="533"/>
                </a:cubicBezTo>
                <a:cubicBezTo>
                  <a:pt x="2169" y="451"/>
                  <a:pt x="2169" y="451"/>
                  <a:pt x="2169" y="451"/>
                </a:cubicBezTo>
                <a:moveTo>
                  <a:pt x="2148" y="410"/>
                </a:moveTo>
                <a:cubicBezTo>
                  <a:pt x="2154" y="412"/>
                  <a:pt x="2160" y="413"/>
                  <a:pt x="2166" y="415"/>
                </a:cubicBezTo>
                <a:cubicBezTo>
                  <a:pt x="2166" y="443"/>
                  <a:pt x="2166" y="443"/>
                  <a:pt x="2166" y="443"/>
                </a:cubicBezTo>
                <a:cubicBezTo>
                  <a:pt x="2160" y="441"/>
                  <a:pt x="2154" y="439"/>
                  <a:pt x="2148" y="437"/>
                </a:cubicBezTo>
                <a:cubicBezTo>
                  <a:pt x="2148" y="410"/>
                  <a:pt x="2148" y="410"/>
                  <a:pt x="2148" y="410"/>
                </a:cubicBezTo>
                <a:moveTo>
                  <a:pt x="2166" y="446"/>
                </a:moveTo>
                <a:cubicBezTo>
                  <a:pt x="2166" y="447"/>
                  <a:pt x="2166" y="447"/>
                  <a:pt x="2166" y="447"/>
                </a:cubicBezTo>
                <a:cubicBezTo>
                  <a:pt x="2160" y="444"/>
                  <a:pt x="2154" y="442"/>
                  <a:pt x="2148" y="440"/>
                </a:cubicBezTo>
                <a:cubicBezTo>
                  <a:pt x="2154" y="441"/>
                  <a:pt x="2160" y="443"/>
                  <a:pt x="2166" y="446"/>
                </a:cubicBezTo>
                <a:moveTo>
                  <a:pt x="2148" y="442"/>
                </a:moveTo>
                <a:cubicBezTo>
                  <a:pt x="2154" y="445"/>
                  <a:pt x="2160" y="447"/>
                  <a:pt x="2166" y="450"/>
                </a:cubicBezTo>
                <a:cubicBezTo>
                  <a:pt x="2166" y="533"/>
                  <a:pt x="2166" y="533"/>
                  <a:pt x="2166" y="533"/>
                </a:cubicBezTo>
                <a:cubicBezTo>
                  <a:pt x="2148" y="533"/>
                  <a:pt x="2148" y="533"/>
                  <a:pt x="2148" y="533"/>
                </a:cubicBezTo>
                <a:cubicBezTo>
                  <a:pt x="2148" y="442"/>
                  <a:pt x="2148" y="442"/>
                  <a:pt x="2148" y="442"/>
                </a:cubicBezTo>
                <a:moveTo>
                  <a:pt x="2127" y="405"/>
                </a:moveTo>
                <a:cubicBezTo>
                  <a:pt x="2133" y="406"/>
                  <a:pt x="2139" y="408"/>
                  <a:pt x="2145" y="409"/>
                </a:cubicBezTo>
                <a:cubicBezTo>
                  <a:pt x="2145" y="436"/>
                  <a:pt x="2145" y="436"/>
                  <a:pt x="2145" y="436"/>
                </a:cubicBezTo>
                <a:cubicBezTo>
                  <a:pt x="2139" y="434"/>
                  <a:pt x="2133" y="433"/>
                  <a:pt x="2127" y="431"/>
                </a:cubicBezTo>
                <a:cubicBezTo>
                  <a:pt x="2127" y="405"/>
                  <a:pt x="2127" y="405"/>
                  <a:pt x="2127" y="405"/>
                </a:cubicBezTo>
                <a:moveTo>
                  <a:pt x="2127" y="435"/>
                </a:moveTo>
                <a:cubicBezTo>
                  <a:pt x="2133" y="437"/>
                  <a:pt x="2139" y="439"/>
                  <a:pt x="2145" y="441"/>
                </a:cubicBezTo>
                <a:cubicBezTo>
                  <a:pt x="2145" y="533"/>
                  <a:pt x="2145" y="533"/>
                  <a:pt x="2145" y="533"/>
                </a:cubicBezTo>
                <a:cubicBezTo>
                  <a:pt x="2127" y="533"/>
                  <a:pt x="2127" y="533"/>
                  <a:pt x="2127" y="533"/>
                </a:cubicBezTo>
                <a:cubicBezTo>
                  <a:pt x="2127" y="435"/>
                  <a:pt x="2127" y="435"/>
                  <a:pt x="2127" y="435"/>
                </a:cubicBezTo>
                <a:moveTo>
                  <a:pt x="2106" y="401"/>
                </a:moveTo>
                <a:cubicBezTo>
                  <a:pt x="2112" y="402"/>
                  <a:pt x="2118" y="403"/>
                  <a:pt x="2124" y="404"/>
                </a:cubicBezTo>
                <a:cubicBezTo>
                  <a:pt x="2124" y="430"/>
                  <a:pt x="2124" y="430"/>
                  <a:pt x="2124" y="430"/>
                </a:cubicBezTo>
                <a:cubicBezTo>
                  <a:pt x="2118" y="429"/>
                  <a:pt x="2112" y="428"/>
                  <a:pt x="2106" y="427"/>
                </a:cubicBezTo>
                <a:cubicBezTo>
                  <a:pt x="2106" y="401"/>
                  <a:pt x="2106" y="401"/>
                  <a:pt x="2106" y="401"/>
                </a:cubicBezTo>
                <a:moveTo>
                  <a:pt x="2106" y="430"/>
                </a:moveTo>
                <a:cubicBezTo>
                  <a:pt x="2112" y="431"/>
                  <a:pt x="2118" y="433"/>
                  <a:pt x="2124" y="434"/>
                </a:cubicBezTo>
                <a:cubicBezTo>
                  <a:pt x="2124" y="533"/>
                  <a:pt x="2124" y="533"/>
                  <a:pt x="2124" y="533"/>
                </a:cubicBezTo>
                <a:cubicBezTo>
                  <a:pt x="2106" y="533"/>
                  <a:pt x="2106" y="533"/>
                  <a:pt x="2106" y="533"/>
                </a:cubicBezTo>
                <a:cubicBezTo>
                  <a:pt x="2106" y="430"/>
                  <a:pt x="2106" y="430"/>
                  <a:pt x="2106" y="430"/>
                </a:cubicBezTo>
                <a:moveTo>
                  <a:pt x="2084" y="399"/>
                </a:moveTo>
                <a:cubicBezTo>
                  <a:pt x="2090" y="399"/>
                  <a:pt x="2097" y="400"/>
                  <a:pt x="2103" y="401"/>
                </a:cubicBezTo>
                <a:cubicBezTo>
                  <a:pt x="2103" y="426"/>
                  <a:pt x="2103" y="426"/>
                  <a:pt x="2103" y="426"/>
                </a:cubicBezTo>
                <a:cubicBezTo>
                  <a:pt x="2097" y="425"/>
                  <a:pt x="2090" y="425"/>
                  <a:pt x="2084" y="424"/>
                </a:cubicBezTo>
                <a:cubicBezTo>
                  <a:pt x="2084" y="399"/>
                  <a:pt x="2084" y="399"/>
                  <a:pt x="2084" y="399"/>
                </a:cubicBezTo>
                <a:moveTo>
                  <a:pt x="2084" y="427"/>
                </a:moveTo>
                <a:cubicBezTo>
                  <a:pt x="2090" y="428"/>
                  <a:pt x="2097" y="428"/>
                  <a:pt x="2103" y="430"/>
                </a:cubicBezTo>
                <a:cubicBezTo>
                  <a:pt x="2103" y="533"/>
                  <a:pt x="2103" y="533"/>
                  <a:pt x="2103" y="533"/>
                </a:cubicBezTo>
                <a:cubicBezTo>
                  <a:pt x="2084" y="533"/>
                  <a:pt x="2084" y="533"/>
                  <a:pt x="2084" y="533"/>
                </a:cubicBezTo>
                <a:cubicBezTo>
                  <a:pt x="2084" y="427"/>
                  <a:pt x="2084" y="427"/>
                  <a:pt x="2084" y="427"/>
                </a:cubicBezTo>
                <a:moveTo>
                  <a:pt x="2060" y="398"/>
                </a:moveTo>
                <a:cubicBezTo>
                  <a:pt x="2067" y="398"/>
                  <a:pt x="2074" y="398"/>
                  <a:pt x="2080" y="398"/>
                </a:cubicBezTo>
                <a:cubicBezTo>
                  <a:pt x="2080" y="424"/>
                  <a:pt x="2080" y="424"/>
                  <a:pt x="2080" y="424"/>
                </a:cubicBezTo>
                <a:cubicBezTo>
                  <a:pt x="2074" y="423"/>
                  <a:pt x="2067" y="423"/>
                  <a:pt x="2060" y="423"/>
                </a:cubicBezTo>
                <a:cubicBezTo>
                  <a:pt x="2060" y="398"/>
                  <a:pt x="2060" y="398"/>
                  <a:pt x="2060" y="398"/>
                </a:cubicBezTo>
                <a:moveTo>
                  <a:pt x="2060" y="426"/>
                </a:moveTo>
                <a:cubicBezTo>
                  <a:pt x="2067" y="426"/>
                  <a:pt x="2074" y="426"/>
                  <a:pt x="2080" y="427"/>
                </a:cubicBezTo>
                <a:cubicBezTo>
                  <a:pt x="2080" y="533"/>
                  <a:pt x="2080" y="533"/>
                  <a:pt x="2080" y="533"/>
                </a:cubicBezTo>
                <a:cubicBezTo>
                  <a:pt x="2060" y="533"/>
                  <a:pt x="2060" y="533"/>
                  <a:pt x="2060" y="533"/>
                </a:cubicBezTo>
                <a:cubicBezTo>
                  <a:pt x="2060" y="426"/>
                  <a:pt x="2060" y="426"/>
                  <a:pt x="2060" y="426"/>
                </a:cubicBezTo>
                <a:moveTo>
                  <a:pt x="2282" y="546"/>
                </a:moveTo>
                <a:cubicBezTo>
                  <a:pt x="2287" y="552"/>
                  <a:pt x="2291" y="558"/>
                  <a:pt x="2294" y="563"/>
                </a:cubicBezTo>
                <a:cubicBezTo>
                  <a:pt x="1982" y="563"/>
                  <a:pt x="1982" y="563"/>
                  <a:pt x="1982" y="563"/>
                </a:cubicBezTo>
                <a:cubicBezTo>
                  <a:pt x="1982" y="546"/>
                  <a:pt x="1982" y="546"/>
                  <a:pt x="1982" y="546"/>
                </a:cubicBezTo>
                <a:cubicBezTo>
                  <a:pt x="2282" y="546"/>
                  <a:pt x="2282" y="546"/>
                  <a:pt x="2282" y="546"/>
                </a:cubicBezTo>
                <a:moveTo>
                  <a:pt x="1968" y="440"/>
                </a:moveTo>
                <a:cubicBezTo>
                  <a:pt x="1967" y="440"/>
                  <a:pt x="1966" y="440"/>
                  <a:pt x="1965" y="441"/>
                </a:cubicBezTo>
                <a:cubicBezTo>
                  <a:pt x="1965" y="441"/>
                  <a:pt x="1965" y="441"/>
                  <a:pt x="1965" y="441"/>
                </a:cubicBezTo>
                <a:cubicBezTo>
                  <a:pt x="1966" y="440"/>
                  <a:pt x="1967" y="440"/>
                  <a:pt x="1968" y="440"/>
                </a:cubicBezTo>
                <a:moveTo>
                  <a:pt x="1969" y="454"/>
                </a:moveTo>
                <a:cubicBezTo>
                  <a:pt x="1965" y="454"/>
                  <a:pt x="1965" y="454"/>
                  <a:pt x="1965" y="454"/>
                </a:cubicBezTo>
                <a:cubicBezTo>
                  <a:pt x="1965" y="444"/>
                  <a:pt x="1965" y="444"/>
                  <a:pt x="1965" y="444"/>
                </a:cubicBezTo>
                <a:cubicBezTo>
                  <a:pt x="1966" y="443"/>
                  <a:pt x="1968" y="443"/>
                  <a:pt x="1969" y="442"/>
                </a:cubicBezTo>
                <a:cubicBezTo>
                  <a:pt x="1969" y="454"/>
                  <a:pt x="1969" y="454"/>
                  <a:pt x="1969" y="454"/>
                </a:cubicBezTo>
                <a:moveTo>
                  <a:pt x="2037" y="398"/>
                </a:moveTo>
                <a:cubicBezTo>
                  <a:pt x="2043" y="398"/>
                  <a:pt x="2050" y="398"/>
                  <a:pt x="2057" y="398"/>
                </a:cubicBezTo>
                <a:cubicBezTo>
                  <a:pt x="2057" y="423"/>
                  <a:pt x="2057" y="423"/>
                  <a:pt x="2057" y="423"/>
                </a:cubicBezTo>
                <a:cubicBezTo>
                  <a:pt x="2050" y="423"/>
                  <a:pt x="2043" y="423"/>
                  <a:pt x="2037" y="424"/>
                </a:cubicBezTo>
                <a:cubicBezTo>
                  <a:pt x="2037" y="398"/>
                  <a:pt x="2037" y="398"/>
                  <a:pt x="2037" y="398"/>
                </a:cubicBezTo>
                <a:moveTo>
                  <a:pt x="2037" y="427"/>
                </a:moveTo>
                <a:cubicBezTo>
                  <a:pt x="2043" y="426"/>
                  <a:pt x="2050" y="426"/>
                  <a:pt x="2057" y="426"/>
                </a:cubicBezTo>
                <a:cubicBezTo>
                  <a:pt x="2057" y="533"/>
                  <a:pt x="2057" y="533"/>
                  <a:pt x="2057" y="533"/>
                </a:cubicBezTo>
                <a:cubicBezTo>
                  <a:pt x="2037" y="533"/>
                  <a:pt x="2037" y="533"/>
                  <a:pt x="2037" y="533"/>
                </a:cubicBezTo>
                <a:cubicBezTo>
                  <a:pt x="2037" y="427"/>
                  <a:pt x="2037" y="427"/>
                  <a:pt x="2037" y="427"/>
                </a:cubicBezTo>
                <a:moveTo>
                  <a:pt x="2014" y="401"/>
                </a:moveTo>
                <a:cubicBezTo>
                  <a:pt x="2021" y="400"/>
                  <a:pt x="2027" y="399"/>
                  <a:pt x="2033" y="399"/>
                </a:cubicBezTo>
                <a:cubicBezTo>
                  <a:pt x="2033" y="424"/>
                  <a:pt x="2033" y="424"/>
                  <a:pt x="2033" y="424"/>
                </a:cubicBezTo>
                <a:cubicBezTo>
                  <a:pt x="2027" y="425"/>
                  <a:pt x="2020" y="425"/>
                  <a:pt x="2014" y="426"/>
                </a:cubicBezTo>
                <a:cubicBezTo>
                  <a:pt x="2014" y="401"/>
                  <a:pt x="2014" y="401"/>
                  <a:pt x="2014" y="401"/>
                </a:cubicBezTo>
                <a:moveTo>
                  <a:pt x="2014" y="430"/>
                </a:moveTo>
                <a:cubicBezTo>
                  <a:pt x="2020" y="428"/>
                  <a:pt x="2027" y="428"/>
                  <a:pt x="2033" y="427"/>
                </a:cubicBezTo>
                <a:cubicBezTo>
                  <a:pt x="2033" y="533"/>
                  <a:pt x="2033" y="533"/>
                  <a:pt x="2033" y="533"/>
                </a:cubicBezTo>
                <a:cubicBezTo>
                  <a:pt x="2014" y="533"/>
                  <a:pt x="2014" y="533"/>
                  <a:pt x="2014" y="533"/>
                </a:cubicBezTo>
                <a:cubicBezTo>
                  <a:pt x="2014" y="430"/>
                  <a:pt x="2014" y="430"/>
                  <a:pt x="2014" y="430"/>
                </a:cubicBezTo>
                <a:moveTo>
                  <a:pt x="1993" y="404"/>
                </a:moveTo>
                <a:cubicBezTo>
                  <a:pt x="1999" y="403"/>
                  <a:pt x="2005" y="402"/>
                  <a:pt x="2011" y="401"/>
                </a:cubicBezTo>
                <a:cubicBezTo>
                  <a:pt x="2011" y="427"/>
                  <a:pt x="2011" y="427"/>
                  <a:pt x="2011" y="427"/>
                </a:cubicBezTo>
                <a:cubicBezTo>
                  <a:pt x="2005" y="428"/>
                  <a:pt x="1999" y="429"/>
                  <a:pt x="1993" y="430"/>
                </a:cubicBezTo>
                <a:cubicBezTo>
                  <a:pt x="1993" y="404"/>
                  <a:pt x="1993" y="404"/>
                  <a:pt x="1993" y="404"/>
                </a:cubicBezTo>
                <a:moveTo>
                  <a:pt x="1993" y="434"/>
                </a:moveTo>
                <a:cubicBezTo>
                  <a:pt x="1999" y="433"/>
                  <a:pt x="2005" y="431"/>
                  <a:pt x="2011" y="430"/>
                </a:cubicBezTo>
                <a:cubicBezTo>
                  <a:pt x="2011" y="533"/>
                  <a:pt x="2011" y="533"/>
                  <a:pt x="2011" y="533"/>
                </a:cubicBezTo>
                <a:cubicBezTo>
                  <a:pt x="1993" y="533"/>
                  <a:pt x="1993" y="533"/>
                  <a:pt x="1993" y="533"/>
                </a:cubicBezTo>
                <a:cubicBezTo>
                  <a:pt x="1993" y="434"/>
                  <a:pt x="1993" y="434"/>
                  <a:pt x="1993" y="434"/>
                </a:cubicBezTo>
                <a:moveTo>
                  <a:pt x="1972" y="409"/>
                </a:moveTo>
                <a:cubicBezTo>
                  <a:pt x="1978" y="408"/>
                  <a:pt x="1984" y="406"/>
                  <a:pt x="1990" y="405"/>
                </a:cubicBezTo>
                <a:cubicBezTo>
                  <a:pt x="1990" y="431"/>
                  <a:pt x="1990" y="431"/>
                  <a:pt x="1990" y="431"/>
                </a:cubicBezTo>
                <a:cubicBezTo>
                  <a:pt x="1984" y="433"/>
                  <a:pt x="1978" y="434"/>
                  <a:pt x="1972" y="436"/>
                </a:cubicBezTo>
                <a:cubicBezTo>
                  <a:pt x="1972" y="409"/>
                  <a:pt x="1972" y="409"/>
                  <a:pt x="1972" y="409"/>
                </a:cubicBezTo>
                <a:moveTo>
                  <a:pt x="1990" y="435"/>
                </a:moveTo>
                <a:cubicBezTo>
                  <a:pt x="1990" y="533"/>
                  <a:pt x="1990" y="533"/>
                  <a:pt x="1990" y="533"/>
                </a:cubicBezTo>
                <a:cubicBezTo>
                  <a:pt x="1982" y="533"/>
                  <a:pt x="1982" y="533"/>
                  <a:pt x="1982" y="533"/>
                </a:cubicBezTo>
                <a:cubicBezTo>
                  <a:pt x="1982" y="454"/>
                  <a:pt x="1982" y="454"/>
                  <a:pt x="1982" y="454"/>
                </a:cubicBezTo>
                <a:cubicBezTo>
                  <a:pt x="1972" y="454"/>
                  <a:pt x="1972" y="454"/>
                  <a:pt x="1972" y="454"/>
                </a:cubicBezTo>
                <a:cubicBezTo>
                  <a:pt x="1972" y="441"/>
                  <a:pt x="1972" y="441"/>
                  <a:pt x="1972" y="441"/>
                </a:cubicBezTo>
                <a:cubicBezTo>
                  <a:pt x="1978" y="439"/>
                  <a:pt x="1984" y="437"/>
                  <a:pt x="1990" y="435"/>
                </a:cubicBezTo>
                <a:moveTo>
                  <a:pt x="1969" y="410"/>
                </a:moveTo>
                <a:cubicBezTo>
                  <a:pt x="1969" y="437"/>
                  <a:pt x="1969" y="437"/>
                  <a:pt x="1969" y="437"/>
                </a:cubicBezTo>
                <a:cubicBezTo>
                  <a:pt x="1965" y="438"/>
                  <a:pt x="1962" y="439"/>
                  <a:pt x="1958" y="440"/>
                </a:cubicBezTo>
                <a:cubicBezTo>
                  <a:pt x="1956" y="440"/>
                  <a:pt x="1954" y="440"/>
                  <a:pt x="1951" y="440"/>
                </a:cubicBezTo>
                <a:cubicBezTo>
                  <a:pt x="1951" y="415"/>
                  <a:pt x="1951" y="415"/>
                  <a:pt x="1951" y="415"/>
                </a:cubicBezTo>
                <a:cubicBezTo>
                  <a:pt x="1957" y="413"/>
                  <a:pt x="1963" y="412"/>
                  <a:pt x="1969" y="410"/>
                </a:cubicBezTo>
                <a:moveTo>
                  <a:pt x="1948" y="416"/>
                </a:moveTo>
                <a:cubicBezTo>
                  <a:pt x="1948" y="440"/>
                  <a:pt x="1948" y="440"/>
                  <a:pt x="1948" y="440"/>
                </a:cubicBezTo>
                <a:cubicBezTo>
                  <a:pt x="1942" y="440"/>
                  <a:pt x="1935" y="440"/>
                  <a:pt x="1930" y="440"/>
                </a:cubicBezTo>
                <a:cubicBezTo>
                  <a:pt x="1930" y="422"/>
                  <a:pt x="1930" y="422"/>
                  <a:pt x="1930" y="422"/>
                </a:cubicBezTo>
                <a:cubicBezTo>
                  <a:pt x="1936" y="420"/>
                  <a:pt x="1942" y="418"/>
                  <a:pt x="1948" y="416"/>
                </a:cubicBezTo>
                <a:moveTo>
                  <a:pt x="1927" y="423"/>
                </a:moveTo>
                <a:cubicBezTo>
                  <a:pt x="1927" y="440"/>
                  <a:pt x="1927" y="440"/>
                  <a:pt x="1927" y="440"/>
                </a:cubicBezTo>
                <a:cubicBezTo>
                  <a:pt x="1923" y="440"/>
                  <a:pt x="1921" y="440"/>
                  <a:pt x="1921" y="440"/>
                </a:cubicBezTo>
                <a:cubicBezTo>
                  <a:pt x="1921" y="440"/>
                  <a:pt x="1921" y="434"/>
                  <a:pt x="1921" y="425"/>
                </a:cubicBezTo>
                <a:cubicBezTo>
                  <a:pt x="1923" y="424"/>
                  <a:pt x="1925" y="424"/>
                  <a:pt x="1927" y="423"/>
                </a:cubicBez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9525">
            <a:noFill/>
            <a:round/>
          </a:ln>
          <a:effectLst>
            <a:outerShdw blurRad="368300" sx="90000" sy="-19000" rotWithShape="0">
              <a:prstClr val="black">
                <a:alpha val="11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1361741" y="2978352"/>
            <a:ext cx="964353" cy="2625425"/>
          </a:xfrm>
          <a:custGeom>
            <a:avLst/>
            <a:gdLst/>
            <a:ahLst/>
            <a:cxnLst>
              <a:cxn ang="0">
                <a:pos x="146" y="122"/>
              </a:cxn>
              <a:cxn ang="0">
                <a:pos x="161" y="134"/>
              </a:cxn>
              <a:cxn ang="0">
                <a:pos x="125" y="184"/>
              </a:cxn>
              <a:cxn ang="0">
                <a:pos x="112" y="83"/>
              </a:cxn>
              <a:cxn ang="0">
                <a:pos x="0" y="113"/>
              </a:cxn>
              <a:cxn ang="0">
                <a:pos x="14" y="237"/>
              </a:cxn>
              <a:cxn ang="0">
                <a:pos x="91" y="264"/>
              </a:cxn>
              <a:cxn ang="0">
                <a:pos x="100" y="275"/>
              </a:cxn>
              <a:cxn ang="0">
                <a:pos x="113" y="280"/>
              </a:cxn>
              <a:cxn ang="0">
                <a:pos x="88" y="384"/>
              </a:cxn>
              <a:cxn ang="0">
                <a:pos x="104" y="386"/>
              </a:cxn>
              <a:cxn ang="0">
                <a:pos x="126" y="550"/>
              </a:cxn>
              <a:cxn ang="0">
                <a:pos x="129" y="593"/>
              </a:cxn>
              <a:cxn ang="0">
                <a:pos x="130" y="675"/>
              </a:cxn>
              <a:cxn ang="0">
                <a:pos x="128" y="724"/>
              </a:cxn>
              <a:cxn ang="0">
                <a:pos x="108" y="737"/>
              </a:cxn>
              <a:cxn ang="0">
                <a:pos x="90" y="752"/>
              </a:cxn>
              <a:cxn ang="0">
                <a:pos x="137" y="753"/>
              </a:cxn>
              <a:cxn ang="0">
                <a:pos x="183" y="757"/>
              </a:cxn>
              <a:cxn ang="0">
                <a:pos x="213" y="756"/>
              </a:cxn>
              <a:cxn ang="0">
                <a:pos x="233" y="736"/>
              </a:cxn>
              <a:cxn ang="0">
                <a:pos x="218" y="556"/>
              </a:cxn>
              <a:cxn ang="0">
                <a:pos x="211" y="526"/>
              </a:cxn>
              <a:cxn ang="0">
                <a:pos x="215" y="474"/>
              </a:cxn>
              <a:cxn ang="0">
                <a:pos x="234" y="400"/>
              </a:cxn>
              <a:cxn ang="0">
                <a:pos x="242" y="400"/>
              </a:cxn>
              <a:cxn ang="0">
                <a:pos x="236" y="335"/>
              </a:cxn>
              <a:cxn ang="0">
                <a:pos x="231" y="296"/>
              </a:cxn>
              <a:cxn ang="0">
                <a:pos x="236" y="252"/>
              </a:cxn>
              <a:cxn ang="0">
                <a:pos x="264" y="145"/>
              </a:cxn>
              <a:cxn ang="0">
                <a:pos x="242" y="129"/>
              </a:cxn>
              <a:cxn ang="0">
                <a:pos x="232" y="111"/>
              </a:cxn>
              <a:cxn ang="0">
                <a:pos x="226" y="109"/>
              </a:cxn>
              <a:cxn ang="0">
                <a:pos x="224" y="102"/>
              </a:cxn>
              <a:cxn ang="0">
                <a:pos x="233" y="88"/>
              </a:cxn>
              <a:cxn ang="0">
                <a:pos x="228" y="73"/>
              </a:cxn>
              <a:cxn ang="0">
                <a:pos x="237" y="65"/>
              </a:cxn>
              <a:cxn ang="0">
                <a:pos x="230" y="59"/>
              </a:cxn>
              <a:cxn ang="0">
                <a:pos x="169" y="6"/>
              </a:cxn>
              <a:cxn ang="0">
                <a:pos x="117" y="54"/>
              </a:cxn>
              <a:cxn ang="0">
                <a:pos x="127" y="89"/>
              </a:cxn>
              <a:cxn ang="0">
                <a:pos x="139" y="124"/>
              </a:cxn>
              <a:cxn ang="0">
                <a:pos x="167" y="709"/>
              </a:cxn>
              <a:cxn ang="0">
                <a:pos x="176" y="662"/>
              </a:cxn>
              <a:cxn ang="0">
                <a:pos x="173" y="590"/>
              </a:cxn>
              <a:cxn ang="0">
                <a:pos x="187" y="629"/>
              </a:cxn>
              <a:cxn ang="0">
                <a:pos x="192" y="690"/>
              </a:cxn>
              <a:cxn ang="0">
                <a:pos x="180" y="722"/>
              </a:cxn>
              <a:cxn ang="0">
                <a:pos x="168" y="734"/>
              </a:cxn>
              <a:cxn ang="0">
                <a:pos x="167" y="709"/>
              </a:cxn>
            </a:cxnLst>
            <a:rect l="0" t="0" r="r" b="b"/>
            <a:pathLst>
              <a:path w="280" h="761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3" y="736"/>
                </a:cubicBezTo>
                <a:cubicBezTo>
                  <a:pt x="233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3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5" y="67"/>
                  <a:pt x="233" y="70"/>
                  <a:pt x="237" y="65"/>
                </a:cubicBezTo>
                <a:cubicBezTo>
                  <a:pt x="241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7" name="Group 33"/>
          <p:cNvGrpSpPr/>
          <p:nvPr/>
        </p:nvGrpSpPr>
        <p:grpSpPr>
          <a:xfrm>
            <a:off x="5893624" y="1750412"/>
            <a:ext cx="1178653" cy="4047016"/>
            <a:chOff x="4948238" y="2751138"/>
            <a:chExt cx="585788" cy="2011362"/>
          </a:xfrm>
        </p:grpSpPr>
        <p:sp>
          <p:nvSpPr>
            <p:cNvPr id="8" name="Freeform 13"/>
            <p:cNvSpPr/>
            <p:nvPr/>
          </p:nvSpPr>
          <p:spPr bwMode="auto">
            <a:xfrm>
              <a:off x="4948238" y="2751138"/>
              <a:ext cx="585788" cy="20113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5111751" y="3011488"/>
              <a:ext cx="146050" cy="111125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61" y="27"/>
                </a:cxn>
                <a:cxn ang="0">
                  <a:pos x="58" y="47"/>
                </a:cxn>
                <a:cxn ang="0">
                  <a:pos x="45" y="27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44" y="26"/>
                </a:cxn>
                <a:cxn ang="0">
                  <a:pos x="57" y="21"/>
                </a:cxn>
              </a:cxnLst>
              <a:rect l="0" t="0" r="r" b="b"/>
              <a:pathLst>
                <a:path w="61" h="47">
                  <a:moveTo>
                    <a:pt x="57" y="21"/>
                  </a:moveTo>
                  <a:cubicBezTo>
                    <a:pt x="58" y="23"/>
                    <a:pt x="59" y="25"/>
                    <a:pt x="61" y="27"/>
                  </a:cubicBezTo>
                  <a:cubicBezTo>
                    <a:pt x="59" y="34"/>
                    <a:pt x="58" y="41"/>
                    <a:pt x="58" y="47"/>
                  </a:cubicBezTo>
                  <a:cubicBezTo>
                    <a:pt x="49" y="41"/>
                    <a:pt x="53" y="28"/>
                    <a:pt x="45" y="27"/>
                  </a:cubicBezTo>
                  <a:cubicBezTo>
                    <a:pt x="37" y="26"/>
                    <a:pt x="36" y="30"/>
                    <a:pt x="35" y="35"/>
                  </a:cubicBezTo>
                  <a:cubicBezTo>
                    <a:pt x="34" y="40"/>
                    <a:pt x="33" y="44"/>
                    <a:pt x="33" y="44"/>
                  </a:cubicBezTo>
                  <a:cubicBezTo>
                    <a:pt x="33" y="44"/>
                    <a:pt x="7" y="17"/>
                    <a:pt x="0" y="7"/>
                  </a:cubicBezTo>
                  <a:cubicBezTo>
                    <a:pt x="3" y="6"/>
                    <a:pt x="4" y="4"/>
                    <a:pt x="5" y="0"/>
                  </a:cubicBezTo>
                  <a:cubicBezTo>
                    <a:pt x="13" y="9"/>
                    <a:pt x="34" y="26"/>
                    <a:pt x="44" y="26"/>
                  </a:cubicBezTo>
                  <a:cubicBezTo>
                    <a:pt x="49" y="26"/>
                    <a:pt x="53" y="24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5262563" y="3311525"/>
              <a:ext cx="66675" cy="8413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0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24" y="35"/>
                </a:cxn>
                <a:cxn ang="0">
                  <a:pos x="25" y="16"/>
                </a:cxn>
                <a:cxn ang="0">
                  <a:pos x="15" y="1"/>
                </a:cxn>
              </a:cxnLst>
              <a:rect l="0" t="0" r="r" b="b"/>
              <a:pathLst>
                <a:path w="28" h="35">
                  <a:moveTo>
                    <a:pt x="1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9"/>
                    <a:pt x="13" y="19"/>
                  </a:cubicBezTo>
                  <a:cubicBezTo>
                    <a:pt x="13" y="28"/>
                    <a:pt x="13" y="33"/>
                    <a:pt x="1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8" y="26"/>
                    <a:pt x="25" y="16"/>
                  </a:cubicBezTo>
                  <a:cubicBezTo>
                    <a:pt x="21" y="7"/>
                    <a:pt x="18" y="4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5300663" y="3514725"/>
              <a:ext cx="25400" cy="730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11" y="29"/>
                </a:cxn>
                <a:cxn ang="0">
                  <a:pos x="3" y="0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3" y="0"/>
                    <a:pt x="1" y="18"/>
                    <a:pt x="0" y="23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8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2" name="Group 32"/>
          <p:cNvGrpSpPr>
            <a:grpSpLocks noChangeAspect="1"/>
          </p:cNvGrpSpPr>
          <p:nvPr/>
        </p:nvGrpSpPr>
        <p:grpSpPr>
          <a:xfrm>
            <a:off x="8428121" y="2607939"/>
            <a:ext cx="780259" cy="3167614"/>
            <a:chOff x="4129088" y="2282825"/>
            <a:chExt cx="531813" cy="2159000"/>
          </a:xfrm>
          <a:solidFill>
            <a:schemeClr val="accent5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5357871" y="5963200"/>
            <a:ext cx="2079875" cy="1062692"/>
            <a:chOff x="764014" y="1586065"/>
            <a:chExt cx="1544637" cy="755734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950281" y="1586065"/>
              <a:ext cx="1172103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+mn-lt"/>
                  <a:ea typeface="+mn-ea"/>
                </a:rPr>
                <a:t>Title Goes Here</a:t>
              </a:r>
              <a:endParaRPr lang="en-US" sz="2250" b="1" dirty="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764014" y="1726394"/>
              <a:ext cx="1544637" cy="61540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7778312" y="5822498"/>
            <a:ext cx="2079875" cy="1062692"/>
            <a:chOff x="764014" y="1586065"/>
            <a:chExt cx="1544637" cy="755734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950281" y="1586065"/>
              <a:ext cx="1172103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+mn-lt"/>
                  <a:ea typeface="+mn-ea"/>
                </a:rPr>
                <a:t>Title Goes Here</a:t>
              </a:r>
              <a:endParaRPr lang="en-US" sz="2250" b="1" dirty="0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764014" y="1726394"/>
              <a:ext cx="1544637" cy="61540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9965337" y="5057141"/>
            <a:ext cx="2079875" cy="1062692"/>
            <a:chOff x="764014" y="1586065"/>
            <a:chExt cx="1544637" cy="755734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950281" y="1586065"/>
              <a:ext cx="1172103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5"/>
                  </a:solidFill>
                  <a:latin typeface="+mn-lt"/>
                  <a:ea typeface="+mn-ea"/>
                </a:rPr>
                <a:t>Title Goes Here</a:t>
              </a:r>
              <a:endParaRPr lang="en-US" sz="2250" b="1" dirty="0">
                <a:solidFill>
                  <a:schemeClr val="accent5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764014" y="1726394"/>
              <a:ext cx="1544637" cy="61540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86297" y="5123855"/>
            <a:ext cx="2079875" cy="1062692"/>
            <a:chOff x="764014" y="1586065"/>
            <a:chExt cx="1544637" cy="755734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950281" y="1586065"/>
              <a:ext cx="1172103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+mn-lt"/>
                  <a:ea typeface="+mn-ea"/>
                </a:rPr>
                <a:t>Title Goes Here</a:t>
              </a:r>
              <a:endParaRPr lang="en-US" sz="2250" b="1" dirty="0">
                <a:solidFill>
                  <a:schemeClr val="accent3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764014" y="1726394"/>
              <a:ext cx="1544637" cy="61540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5"/>
          <p:cNvGrpSpPr/>
          <p:nvPr/>
        </p:nvGrpSpPr>
        <p:grpSpPr>
          <a:xfrm>
            <a:off x="803980" y="5766757"/>
            <a:ext cx="2079875" cy="1062692"/>
            <a:chOff x="764014" y="1586065"/>
            <a:chExt cx="1544637" cy="755734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950281" y="1586065"/>
              <a:ext cx="1172103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4"/>
                  </a:solidFill>
                  <a:latin typeface="+mn-lt"/>
                  <a:ea typeface="+mn-ea"/>
                </a:rPr>
                <a:t>Title Goes Here</a:t>
              </a:r>
              <a:endParaRPr lang="en-US" sz="2250" b="1" dirty="0">
                <a:solidFill>
                  <a:schemeClr val="accent4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764014" y="1726394"/>
              <a:ext cx="1544637" cy="61540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object6"/>
          <p:cNvGrpSpPr/>
          <p:nvPr/>
        </p:nvGrpSpPr>
        <p:grpSpPr>
          <a:xfrm>
            <a:off x="3883024" y="3070116"/>
            <a:ext cx="886422" cy="2035896"/>
            <a:chOff x="3834606" y="3262313"/>
            <a:chExt cx="636588" cy="1462088"/>
          </a:xfrm>
        </p:grpSpPr>
        <p:sp>
          <p:nvSpPr>
            <p:cNvPr id="33" name="Freeform 7"/>
            <p:cNvSpPr/>
            <p:nvPr/>
          </p:nvSpPr>
          <p:spPr bwMode="auto">
            <a:xfrm>
              <a:off x="3834606" y="3262313"/>
              <a:ext cx="636588" cy="1462088"/>
            </a:xfrm>
            <a:custGeom>
              <a:avLst/>
              <a:gdLst>
                <a:gd name="T0" fmla="*/ 329 w 495"/>
                <a:gd name="T1" fmla="*/ 146 h 1137"/>
                <a:gd name="T2" fmla="*/ 345 w 495"/>
                <a:gd name="T3" fmla="*/ 168 h 1137"/>
                <a:gd name="T4" fmla="*/ 387 w 495"/>
                <a:gd name="T5" fmla="*/ 197 h 1137"/>
                <a:gd name="T6" fmla="*/ 432 w 495"/>
                <a:gd name="T7" fmla="*/ 236 h 1137"/>
                <a:gd name="T8" fmla="*/ 441 w 495"/>
                <a:gd name="T9" fmla="*/ 293 h 1137"/>
                <a:gd name="T10" fmla="*/ 438 w 495"/>
                <a:gd name="T11" fmla="*/ 341 h 1137"/>
                <a:gd name="T12" fmla="*/ 432 w 495"/>
                <a:gd name="T13" fmla="*/ 415 h 1137"/>
                <a:gd name="T14" fmla="*/ 429 w 495"/>
                <a:gd name="T15" fmla="*/ 457 h 1137"/>
                <a:gd name="T16" fmla="*/ 416 w 495"/>
                <a:gd name="T17" fmla="*/ 573 h 1137"/>
                <a:gd name="T18" fmla="*/ 410 w 495"/>
                <a:gd name="T19" fmla="*/ 626 h 1137"/>
                <a:gd name="T20" fmla="*/ 401 w 495"/>
                <a:gd name="T21" fmla="*/ 642 h 1137"/>
                <a:gd name="T22" fmla="*/ 423 w 495"/>
                <a:gd name="T23" fmla="*/ 659 h 1137"/>
                <a:gd name="T24" fmla="*/ 487 w 495"/>
                <a:gd name="T25" fmla="*/ 659 h 1137"/>
                <a:gd name="T26" fmla="*/ 488 w 495"/>
                <a:gd name="T27" fmla="*/ 755 h 1137"/>
                <a:gd name="T28" fmla="*/ 484 w 495"/>
                <a:gd name="T29" fmla="*/ 844 h 1137"/>
                <a:gd name="T30" fmla="*/ 385 w 495"/>
                <a:gd name="T31" fmla="*/ 882 h 1137"/>
                <a:gd name="T32" fmla="*/ 370 w 495"/>
                <a:gd name="T33" fmla="*/ 1006 h 1137"/>
                <a:gd name="T34" fmla="*/ 371 w 495"/>
                <a:gd name="T35" fmla="*/ 1037 h 1137"/>
                <a:gd name="T36" fmla="*/ 366 w 495"/>
                <a:gd name="T37" fmla="*/ 1090 h 1137"/>
                <a:gd name="T38" fmla="*/ 350 w 495"/>
                <a:gd name="T39" fmla="*/ 1115 h 1137"/>
                <a:gd name="T40" fmla="*/ 274 w 495"/>
                <a:gd name="T41" fmla="*/ 1135 h 1137"/>
                <a:gd name="T42" fmla="*/ 278 w 495"/>
                <a:gd name="T43" fmla="*/ 1110 h 1137"/>
                <a:gd name="T44" fmla="*/ 292 w 495"/>
                <a:gd name="T45" fmla="*/ 1079 h 1137"/>
                <a:gd name="T46" fmla="*/ 288 w 495"/>
                <a:gd name="T47" fmla="*/ 1023 h 1137"/>
                <a:gd name="T48" fmla="*/ 314 w 495"/>
                <a:gd name="T49" fmla="*/ 973 h 1137"/>
                <a:gd name="T50" fmla="*/ 307 w 495"/>
                <a:gd name="T51" fmla="*/ 934 h 1137"/>
                <a:gd name="T52" fmla="*/ 302 w 495"/>
                <a:gd name="T53" fmla="*/ 859 h 1137"/>
                <a:gd name="T54" fmla="*/ 261 w 495"/>
                <a:gd name="T55" fmla="*/ 849 h 1137"/>
                <a:gd name="T56" fmla="*/ 247 w 495"/>
                <a:gd name="T57" fmla="*/ 905 h 1137"/>
                <a:gd name="T58" fmla="*/ 230 w 495"/>
                <a:gd name="T59" fmla="*/ 974 h 1137"/>
                <a:gd name="T60" fmla="*/ 204 w 495"/>
                <a:gd name="T61" fmla="*/ 1031 h 1137"/>
                <a:gd name="T62" fmla="*/ 191 w 495"/>
                <a:gd name="T63" fmla="*/ 1082 h 1137"/>
                <a:gd name="T64" fmla="*/ 188 w 495"/>
                <a:gd name="T65" fmla="*/ 1105 h 1137"/>
                <a:gd name="T66" fmla="*/ 140 w 495"/>
                <a:gd name="T67" fmla="*/ 1107 h 1137"/>
                <a:gd name="T68" fmla="*/ 72 w 495"/>
                <a:gd name="T69" fmla="*/ 1118 h 1137"/>
                <a:gd name="T70" fmla="*/ 5 w 495"/>
                <a:gd name="T71" fmla="*/ 1089 h 1137"/>
                <a:gd name="T72" fmla="*/ 78 w 495"/>
                <a:gd name="T73" fmla="*/ 1071 h 1137"/>
                <a:gd name="T74" fmla="*/ 113 w 495"/>
                <a:gd name="T75" fmla="*/ 1023 h 1137"/>
                <a:gd name="T76" fmla="*/ 134 w 495"/>
                <a:gd name="T77" fmla="*/ 998 h 1137"/>
                <a:gd name="T78" fmla="*/ 154 w 495"/>
                <a:gd name="T79" fmla="*/ 915 h 1137"/>
                <a:gd name="T80" fmla="*/ 160 w 495"/>
                <a:gd name="T81" fmla="*/ 820 h 1137"/>
                <a:gd name="T82" fmla="*/ 172 w 495"/>
                <a:gd name="T83" fmla="*/ 721 h 1137"/>
                <a:gd name="T84" fmla="*/ 145 w 495"/>
                <a:gd name="T85" fmla="*/ 590 h 1137"/>
                <a:gd name="T86" fmla="*/ 154 w 495"/>
                <a:gd name="T87" fmla="*/ 513 h 1137"/>
                <a:gd name="T88" fmla="*/ 166 w 495"/>
                <a:gd name="T89" fmla="*/ 458 h 1137"/>
                <a:gd name="T90" fmla="*/ 181 w 495"/>
                <a:gd name="T91" fmla="*/ 353 h 1137"/>
                <a:gd name="T92" fmla="*/ 202 w 495"/>
                <a:gd name="T93" fmla="*/ 219 h 1137"/>
                <a:gd name="T94" fmla="*/ 255 w 495"/>
                <a:gd name="T95" fmla="*/ 181 h 1137"/>
                <a:gd name="T96" fmla="*/ 237 w 495"/>
                <a:gd name="T97" fmla="*/ 129 h 1137"/>
                <a:gd name="T98" fmla="*/ 228 w 495"/>
                <a:gd name="T99" fmla="*/ 101 h 1137"/>
                <a:gd name="T100" fmla="*/ 228 w 495"/>
                <a:gd name="T101" fmla="*/ 75 h 1137"/>
                <a:gd name="T102" fmla="*/ 237 w 495"/>
                <a:gd name="T103" fmla="*/ 27 h 1137"/>
                <a:gd name="T104" fmla="*/ 303 w 495"/>
                <a:gd name="T105" fmla="*/ 9 h 1137"/>
                <a:gd name="T106" fmla="*/ 344 w 495"/>
                <a:gd name="T107" fmla="*/ 61 h 1137"/>
                <a:gd name="T108" fmla="*/ 341 w 495"/>
                <a:gd name="T109" fmla="*/ 79 h 1137"/>
                <a:gd name="T110" fmla="*/ 332 w 495"/>
                <a:gd name="T111" fmla="*/ 116 h 1137"/>
                <a:gd name="T112" fmla="*/ 330 w 495"/>
                <a:gd name="T113" fmla="*/ 14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5" h="1137">
                  <a:moveTo>
                    <a:pt x="330" y="140"/>
                  </a:moveTo>
                  <a:cubicBezTo>
                    <a:pt x="330" y="140"/>
                    <a:pt x="330" y="143"/>
                    <a:pt x="329" y="146"/>
                  </a:cubicBezTo>
                  <a:cubicBezTo>
                    <a:pt x="328" y="149"/>
                    <a:pt x="329" y="154"/>
                    <a:pt x="329" y="157"/>
                  </a:cubicBezTo>
                  <a:cubicBezTo>
                    <a:pt x="329" y="159"/>
                    <a:pt x="345" y="161"/>
                    <a:pt x="345" y="168"/>
                  </a:cubicBezTo>
                  <a:cubicBezTo>
                    <a:pt x="345" y="175"/>
                    <a:pt x="356" y="178"/>
                    <a:pt x="356" y="178"/>
                  </a:cubicBezTo>
                  <a:cubicBezTo>
                    <a:pt x="387" y="197"/>
                    <a:pt x="387" y="197"/>
                    <a:pt x="387" y="197"/>
                  </a:cubicBezTo>
                  <a:cubicBezTo>
                    <a:pt x="407" y="215"/>
                    <a:pt x="407" y="215"/>
                    <a:pt x="407" y="215"/>
                  </a:cubicBezTo>
                  <a:cubicBezTo>
                    <a:pt x="407" y="215"/>
                    <a:pt x="432" y="230"/>
                    <a:pt x="432" y="236"/>
                  </a:cubicBezTo>
                  <a:cubicBezTo>
                    <a:pt x="432" y="242"/>
                    <a:pt x="441" y="265"/>
                    <a:pt x="441" y="271"/>
                  </a:cubicBezTo>
                  <a:cubicBezTo>
                    <a:pt x="441" y="277"/>
                    <a:pt x="442" y="285"/>
                    <a:pt x="441" y="293"/>
                  </a:cubicBezTo>
                  <a:cubicBezTo>
                    <a:pt x="441" y="301"/>
                    <a:pt x="443" y="310"/>
                    <a:pt x="441" y="315"/>
                  </a:cubicBezTo>
                  <a:cubicBezTo>
                    <a:pt x="440" y="320"/>
                    <a:pt x="438" y="341"/>
                    <a:pt x="438" y="341"/>
                  </a:cubicBezTo>
                  <a:cubicBezTo>
                    <a:pt x="438" y="341"/>
                    <a:pt x="441" y="390"/>
                    <a:pt x="439" y="396"/>
                  </a:cubicBezTo>
                  <a:cubicBezTo>
                    <a:pt x="437" y="402"/>
                    <a:pt x="431" y="412"/>
                    <a:pt x="432" y="415"/>
                  </a:cubicBezTo>
                  <a:cubicBezTo>
                    <a:pt x="434" y="417"/>
                    <a:pt x="436" y="432"/>
                    <a:pt x="436" y="435"/>
                  </a:cubicBezTo>
                  <a:cubicBezTo>
                    <a:pt x="436" y="438"/>
                    <a:pt x="429" y="457"/>
                    <a:pt x="429" y="457"/>
                  </a:cubicBezTo>
                  <a:cubicBezTo>
                    <a:pt x="428" y="502"/>
                    <a:pt x="428" y="502"/>
                    <a:pt x="428" y="502"/>
                  </a:cubicBezTo>
                  <a:cubicBezTo>
                    <a:pt x="428" y="502"/>
                    <a:pt x="416" y="561"/>
                    <a:pt x="416" y="573"/>
                  </a:cubicBezTo>
                  <a:cubicBezTo>
                    <a:pt x="416" y="585"/>
                    <a:pt x="407" y="617"/>
                    <a:pt x="407" y="617"/>
                  </a:cubicBezTo>
                  <a:cubicBezTo>
                    <a:pt x="407" y="617"/>
                    <a:pt x="409" y="624"/>
                    <a:pt x="410" y="626"/>
                  </a:cubicBezTo>
                  <a:cubicBezTo>
                    <a:pt x="410" y="628"/>
                    <a:pt x="402" y="631"/>
                    <a:pt x="402" y="631"/>
                  </a:cubicBezTo>
                  <a:cubicBezTo>
                    <a:pt x="401" y="642"/>
                    <a:pt x="401" y="642"/>
                    <a:pt x="401" y="642"/>
                  </a:cubicBezTo>
                  <a:cubicBezTo>
                    <a:pt x="401" y="642"/>
                    <a:pt x="413" y="653"/>
                    <a:pt x="413" y="655"/>
                  </a:cubicBezTo>
                  <a:cubicBezTo>
                    <a:pt x="413" y="656"/>
                    <a:pt x="423" y="659"/>
                    <a:pt x="423" y="659"/>
                  </a:cubicBezTo>
                  <a:cubicBezTo>
                    <a:pt x="437" y="659"/>
                    <a:pt x="437" y="659"/>
                    <a:pt x="437" y="659"/>
                  </a:cubicBezTo>
                  <a:cubicBezTo>
                    <a:pt x="487" y="659"/>
                    <a:pt x="487" y="659"/>
                    <a:pt x="487" y="659"/>
                  </a:cubicBezTo>
                  <a:cubicBezTo>
                    <a:pt x="487" y="659"/>
                    <a:pt x="493" y="737"/>
                    <a:pt x="490" y="747"/>
                  </a:cubicBezTo>
                  <a:cubicBezTo>
                    <a:pt x="487" y="758"/>
                    <a:pt x="488" y="755"/>
                    <a:pt x="488" y="755"/>
                  </a:cubicBezTo>
                  <a:cubicBezTo>
                    <a:pt x="488" y="755"/>
                    <a:pt x="495" y="831"/>
                    <a:pt x="493" y="836"/>
                  </a:cubicBezTo>
                  <a:cubicBezTo>
                    <a:pt x="492" y="842"/>
                    <a:pt x="489" y="844"/>
                    <a:pt x="484" y="844"/>
                  </a:cubicBezTo>
                  <a:cubicBezTo>
                    <a:pt x="478" y="844"/>
                    <a:pt x="385" y="851"/>
                    <a:pt x="385" y="851"/>
                  </a:cubicBezTo>
                  <a:cubicBezTo>
                    <a:pt x="385" y="851"/>
                    <a:pt x="385" y="874"/>
                    <a:pt x="385" y="882"/>
                  </a:cubicBezTo>
                  <a:cubicBezTo>
                    <a:pt x="385" y="890"/>
                    <a:pt x="386" y="963"/>
                    <a:pt x="379" y="974"/>
                  </a:cubicBezTo>
                  <a:cubicBezTo>
                    <a:pt x="372" y="985"/>
                    <a:pt x="379" y="1001"/>
                    <a:pt x="370" y="1006"/>
                  </a:cubicBezTo>
                  <a:cubicBezTo>
                    <a:pt x="361" y="1011"/>
                    <a:pt x="365" y="1022"/>
                    <a:pt x="368" y="1024"/>
                  </a:cubicBezTo>
                  <a:cubicBezTo>
                    <a:pt x="371" y="1026"/>
                    <a:pt x="370" y="1035"/>
                    <a:pt x="371" y="1037"/>
                  </a:cubicBezTo>
                  <a:cubicBezTo>
                    <a:pt x="371" y="1039"/>
                    <a:pt x="367" y="1064"/>
                    <a:pt x="367" y="1064"/>
                  </a:cubicBezTo>
                  <a:cubicBezTo>
                    <a:pt x="366" y="1090"/>
                    <a:pt x="366" y="1090"/>
                    <a:pt x="366" y="1090"/>
                  </a:cubicBezTo>
                  <a:cubicBezTo>
                    <a:pt x="355" y="1099"/>
                    <a:pt x="355" y="1099"/>
                    <a:pt x="355" y="1099"/>
                  </a:cubicBezTo>
                  <a:cubicBezTo>
                    <a:pt x="355" y="1099"/>
                    <a:pt x="350" y="1113"/>
                    <a:pt x="350" y="1115"/>
                  </a:cubicBezTo>
                  <a:cubicBezTo>
                    <a:pt x="350" y="1117"/>
                    <a:pt x="321" y="1137"/>
                    <a:pt x="299" y="1135"/>
                  </a:cubicBezTo>
                  <a:cubicBezTo>
                    <a:pt x="299" y="1135"/>
                    <a:pt x="277" y="1137"/>
                    <a:pt x="274" y="1135"/>
                  </a:cubicBezTo>
                  <a:cubicBezTo>
                    <a:pt x="271" y="1133"/>
                    <a:pt x="270" y="1117"/>
                    <a:pt x="274" y="1115"/>
                  </a:cubicBezTo>
                  <a:cubicBezTo>
                    <a:pt x="278" y="1114"/>
                    <a:pt x="278" y="1110"/>
                    <a:pt x="278" y="1110"/>
                  </a:cubicBezTo>
                  <a:cubicBezTo>
                    <a:pt x="278" y="1110"/>
                    <a:pt x="275" y="1094"/>
                    <a:pt x="279" y="1094"/>
                  </a:cubicBezTo>
                  <a:cubicBezTo>
                    <a:pt x="283" y="1095"/>
                    <a:pt x="291" y="1081"/>
                    <a:pt x="292" y="1079"/>
                  </a:cubicBezTo>
                  <a:cubicBezTo>
                    <a:pt x="294" y="1077"/>
                    <a:pt x="302" y="1064"/>
                    <a:pt x="300" y="1063"/>
                  </a:cubicBezTo>
                  <a:cubicBezTo>
                    <a:pt x="299" y="1061"/>
                    <a:pt x="287" y="1027"/>
                    <a:pt x="288" y="1023"/>
                  </a:cubicBezTo>
                  <a:cubicBezTo>
                    <a:pt x="289" y="1019"/>
                    <a:pt x="294" y="1002"/>
                    <a:pt x="296" y="1002"/>
                  </a:cubicBezTo>
                  <a:cubicBezTo>
                    <a:pt x="298" y="1002"/>
                    <a:pt x="314" y="975"/>
                    <a:pt x="314" y="973"/>
                  </a:cubicBezTo>
                  <a:cubicBezTo>
                    <a:pt x="314" y="970"/>
                    <a:pt x="306" y="950"/>
                    <a:pt x="306" y="950"/>
                  </a:cubicBezTo>
                  <a:cubicBezTo>
                    <a:pt x="306" y="950"/>
                    <a:pt x="304" y="934"/>
                    <a:pt x="307" y="934"/>
                  </a:cubicBezTo>
                  <a:cubicBezTo>
                    <a:pt x="310" y="934"/>
                    <a:pt x="316" y="922"/>
                    <a:pt x="316" y="918"/>
                  </a:cubicBezTo>
                  <a:cubicBezTo>
                    <a:pt x="316" y="913"/>
                    <a:pt x="302" y="859"/>
                    <a:pt x="302" y="859"/>
                  </a:cubicBezTo>
                  <a:cubicBezTo>
                    <a:pt x="302" y="859"/>
                    <a:pt x="276" y="858"/>
                    <a:pt x="273" y="858"/>
                  </a:cubicBezTo>
                  <a:cubicBezTo>
                    <a:pt x="271" y="858"/>
                    <a:pt x="266" y="849"/>
                    <a:pt x="261" y="849"/>
                  </a:cubicBezTo>
                  <a:cubicBezTo>
                    <a:pt x="257" y="849"/>
                    <a:pt x="256" y="866"/>
                    <a:pt x="256" y="870"/>
                  </a:cubicBezTo>
                  <a:cubicBezTo>
                    <a:pt x="255" y="874"/>
                    <a:pt x="249" y="901"/>
                    <a:pt x="247" y="905"/>
                  </a:cubicBezTo>
                  <a:cubicBezTo>
                    <a:pt x="247" y="905"/>
                    <a:pt x="238" y="936"/>
                    <a:pt x="238" y="941"/>
                  </a:cubicBezTo>
                  <a:cubicBezTo>
                    <a:pt x="238" y="946"/>
                    <a:pt x="231" y="970"/>
                    <a:pt x="230" y="974"/>
                  </a:cubicBezTo>
                  <a:cubicBezTo>
                    <a:pt x="230" y="978"/>
                    <a:pt x="223" y="1000"/>
                    <a:pt x="220" y="1004"/>
                  </a:cubicBezTo>
                  <a:cubicBezTo>
                    <a:pt x="217" y="1008"/>
                    <a:pt x="204" y="1023"/>
                    <a:pt x="204" y="1031"/>
                  </a:cubicBezTo>
                  <a:cubicBezTo>
                    <a:pt x="204" y="1040"/>
                    <a:pt x="194" y="1057"/>
                    <a:pt x="195" y="1060"/>
                  </a:cubicBezTo>
                  <a:cubicBezTo>
                    <a:pt x="196" y="1063"/>
                    <a:pt x="191" y="1080"/>
                    <a:pt x="191" y="1082"/>
                  </a:cubicBezTo>
                  <a:cubicBezTo>
                    <a:pt x="191" y="1084"/>
                    <a:pt x="185" y="1085"/>
                    <a:pt x="185" y="1085"/>
                  </a:cubicBezTo>
                  <a:cubicBezTo>
                    <a:pt x="185" y="1085"/>
                    <a:pt x="188" y="1103"/>
                    <a:pt x="188" y="1105"/>
                  </a:cubicBezTo>
                  <a:cubicBezTo>
                    <a:pt x="188" y="1107"/>
                    <a:pt x="168" y="1118"/>
                    <a:pt x="140" y="1114"/>
                  </a:cubicBezTo>
                  <a:cubicBezTo>
                    <a:pt x="140" y="1107"/>
                    <a:pt x="140" y="1107"/>
                    <a:pt x="140" y="1107"/>
                  </a:cubicBezTo>
                  <a:cubicBezTo>
                    <a:pt x="140" y="1107"/>
                    <a:pt x="121" y="1104"/>
                    <a:pt x="117" y="1109"/>
                  </a:cubicBezTo>
                  <a:cubicBezTo>
                    <a:pt x="113" y="1114"/>
                    <a:pt x="82" y="1120"/>
                    <a:pt x="72" y="1118"/>
                  </a:cubicBezTo>
                  <a:cubicBezTo>
                    <a:pt x="62" y="1116"/>
                    <a:pt x="40" y="1125"/>
                    <a:pt x="0" y="1100"/>
                  </a:cubicBezTo>
                  <a:cubicBezTo>
                    <a:pt x="0" y="1100"/>
                    <a:pt x="2" y="1089"/>
                    <a:pt x="5" y="1089"/>
                  </a:cubicBezTo>
                  <a:cubicBezTo>
                    <a:pt x="8" y="1089"/>
                    <a:pt x="41" y="1089"/>
                    <a:pt x="47" y="1088"/>
                  </a:cubicBezTo>
                  <a:cubicBezTo>
                    <a:pt x="54" y="1087"/>
                    <a:pt x="76" y="1072"/>
                    <a:pt x="78" y="1071"/>
                  </a:cubicBezTo>
                  <a:cubicBezTo>
                    <a:pt x="79" y="1069"/>
                    <a:pt x="93" y="1050"/>
                    <a:pt x="95" y="1052"/>
                  </a:cubicBezTo>
                  <a:cubicBezTo>
                    <a:pt x="98" y="1054"/>
                    <a:pt x="108" y="1023"/>
                    <a:pt x="113" y="1023"/>
                  </a:cubicBezTo>
                  <a:cubicBezTo>
                    <a:pt x="117" y="1023"/>
                    <a:pt x="112" y="1004"/>
                    <a:pt x="114" y="1004"/>
                  </a:cubicBezTo>
                  <a:cubicBezTo>
                    <a:pt x="117" y="1004"/>
                    <a:pt x="131" y="1001"/>
                    <a:pt x="134" y="998"/>
                  </a:cubicBezTo>
                  <a:cubicBezTo>
                    <a:pt x="136" y="995"/>
                    <a:pt x="145" y="941"/>
                    <a:pt x="145" y="941"/>
                  </a:cubicBezTo>
                  <a:cubicBezTo>
                    <a:pt x="145" y="941"/>
                    <a:pt x="137" y="927"/>
                    <a:pt x="154" y="915"/>
                  </a:cubicBezTo>
                  <a:cubicBezTo>
                    <a:pt x="154" y="915"/>
                    <a:pt x="156" y="862"/>
                    <a:pt x="158" y="856"/>
                  </a:cubicBezTo>
                  <a:cubicBezTo>
                    <a:pt x="160" y="849"/>
                    <a:pt x="160" y="820"/>
                    <a:pt x="160" y="820"/>
                  </a:cubicBezTo>
                  <a:cubicBezTo>
                    <a:pt x="160" y="820"/>
                    <a:pt x="161" y="734"/>
                    <a:pt x="164" y="735"/>
                  </a:cubicBezTo>
                  <a:cubicBezTo>
                    <a:pt x="166" y="736"/>
                    <a:pt x="171" y="723"/>
                    <a:pt x="172" y="721"/>
                  </a:cubicBezTo>
                  <a:cubicBezTo>
                    <a:pt x="174" y="719"/>
                    <a:pt x="156" y="641"/>
                    <a:pt x="160" y="622"/>
                  </a:cubicBezTo>
                  <a:cubicBezTo>
                    <a:pt x="160" y="622"/>
                    <a:pt x="142" y="594"/>
                    <a:pt x="145" y="590"/>
                  </a:cubicBezTo>
                  <a:cubicBezTo>
                    <a:pt x="147" y="586"/>
                    <a:pt x="140" y="550"/>
                    <a:pt x="140" y="550"/>
                  </a:cubicBezTo>
                  <a:cubicBezTo>
                    <a:pt x="140" y="550"/>
                    <a:pt x="149" y="517"/>
                    <a:pt x="154" y="513"/>
                  </a:cubicBezTo>
                  <a:cubicBezTo>
                    <a:pt x="160" y="509"/>
                    <a:pt x="168" y="488"/>
                    <a:pt x="167" y="481"/>
                  </a:cubicBezTo>
                  <a:cubicBezTo>
                    <a:pt x="167" y="473"/>
                    <a:pt x="166" y="458"/>
                    <a:pt x="166" y="458"/>
                  </a:cubicBezTo>
                  <a:cubicBezTo>
                    <a:pt x="170" y="408"/>
                    <a:pt x="170" y="408"/>
                    <a:pt x="170" y="408"/>
                  </a:cubicBezTo>
                  <a:cubicBezTo>
                    <a:pt x="181" y="353"/>
                    <a:pt x="181" y="353"/>
                    <a:pt x="181" y="353"/>
                  </a:cubicBezTo>
                  <a:cubicBezTo>
                    <a:pt x="181" y="353"/>
                    <a:pt x="183" y="249"/>
                    <a:pt x="186" y="249"/>
                  </a:cubicBezTo>
                  <a:cubicBezTo>
                    <a:pt x="188" y="249"/>
                    <a:pt x="196" y="219"/>
                    <a:pt x="202" y="219"/>
                  </a:cubicBezTo>
                  <a:cubicBezTo>
                    <a:pt x="208" y="220"/>
                    <a:pt x="246" y="190"/>
                    <a:pt x="246" y="190"/>
                  </a:cubicBezTo>
                  <a:cubicBezTo>
                    <a:pt x="246" y="190"/>
                    <a:pt x="255" y="184"/>
                    <a:pt x="255" y="181"/>
                  </a:cubicBezTo>
                  <a:cubicBezTo>
                    <a:pt x="255" y="178"/>
                    <a:pt x="255" y="161"/>
                    <a:pt x="255" y="161"/>
                  </a:cubicBezTo>
                  <a:cubicBezTo>
                    <a:pt x="255" y="161"/>
                    <a:pt x="238" y="141"/>
                    <a:pt x="237" y="129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5"/>
                    <a:pt x="231" y="30"/>
                    <a:pt x="237" y="27"/>
                  </a:cubicBezTo>
                  <a:cubicBezTo>
                    <a:pt x="243" y="25"/>
                    <a:pt x="269" y="0"/>
                    <a:pt x="278" y="3"/>
                  </a:cubicBezTo>
                  <a:cubicBezTo>
                    <a:pt x="287" y="6"/>
                    <a:pt x="301" y="7"/>
                    <a:pt x="303" y="9"/>
                  </a:cubicBezTo>
                  <a:cubicBezTo>
                    <a:pt x="304" y="12"/>
                    <a:pt x="333" y="21"/>
                    <a:pt x="333" y="28"/>
                  </a:cubicBezTo>
                  <a:cubicBezTo>
                    <a:pt x="334" y="35"/>
                    <a:pt x="344" y="55"/>
                    <a:pt x="344" y="61"/>
                  </a:cubicBezTo>
                  <a:cubicBezTo>
                    <a:pt x="344" y="66"/>
                    <a:pt x="344" y="75"/>
                    <a:pt x="344" y="75"/>
                  </a:cubicBezTo>
                  <a:cubicBezTo>
                    <a:pt x="341" y="79"/>
                    <a:pt x="341" y="79"/>
                    <a:pt x="341" y="79"/>
                  </a:cubicBezTo>
                  <a:cubicBezTo>
                    <a:pt x="341" y="79"/>
                    <a:pt x="345" y="97"/>
                    <a:pt x="338" y="107"/>
                  </a:cubicBezTo>
                  <a:cubicBezTo>
                    <a:pt x="332" y="116"/>
                    <a:pt x="332" y="116"/>
                    <a:pt x="332" y="116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32" y="129"/>
                    <a:pt x="332" y="140"/>
                    <a:pt x="330" y="1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4061618" y="3492501"/>
              <a:ext cx="195263" cy="509588"/>
            </a:xfrm>
            <a:custGeom>
              <a:avLst/>
              <a:gdLst>
                <a:gd name="T0" fmla="*/ 88 w 152"/>
                <a:gd name="T1" fmla="*/ 48 h 396"/>
                <a:gd name="T2" fmla="*/ 115 w 152"/>
                <a:gd name="T3" fmla="*/ 42 h 396"/>
                <a:gd name="T4" fmla="*/ 152 w 152"/>
                <a:gd name="T5" fmla="*/ 0 h 396"/>
                <a:gd name="T6" fmla="*/ 140 w 152"/>
                <a:gd name="T7" fmla="*/ 32 h 396"/>
                <a:gd name="T8" fmla="*/ 86 w 152"/>
                <a:gd name="T9" fmla="*/ 280 h 396"/>
                <a:gd name="T10" fmla="*/ 152 w 152"/>
                <a:gd name="T11" fmla="*/ 392 h 396"/>
                <a:gd name="T12" fmla="*/ 59 w 152"/>
                <a:gd name="T13" fmla="*/ 391 h 396"/>
                <a:gd name="T14" fmla="*/ 96 w 152"/>
                <a:gd name="T15" fmla="*/ 95 h 396"/>
                <a:gd name="T16" fmla="*/ 103 w 152"/>
                <a:gd name="T17" fmla="*/ 65 h 396"/>
                <a:gd name="T18" fmla="*/ 82 w 152"/>
                <a:gd name="T19" fmla="*/ 66 h 396"/>
                <a:gd name="T20" fmla="*/ 75 w 152"/>
                <a:gd name="T21" fmla="*/ 95 h 396"/>
                <a:gd name="T22" fmla="*/ 13 w 152"/>
                <a:gd name="T23" fmla="*/ 363 h 396"/>
                <a:gd name="T24" fmla="*/ 11 w 152"/>
                <a:gd name="T25" fmla="*/ 375 h 396"/>
                <a:gd name="T26" fmla="*/ 0 w 152"/>
                <a:gd name="T27" fmla="*/ 371 h 396"/>
                <a:gd name="T28" fmla="*/ 61 w 152"/>
                <a:gd name="T29" fmla="*/ 109 h 396"/>
                <a:gd name="T30" fmla="*/ 88 w 152"/>
                <a:gd name="T31" fmla="*/ 4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396">
                  <a:moveTo>
                    <a:pt x="88" y="48"/>
                  </a:moveTo>
                  <a:cubicBezTo>
                    <a:pt x="88" y="48"/>
                    <a:pt x="104" y="60"/>
                    <a:pt x="115" y="4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40" y="32"/>
                    <a:pt x="84" y="113"/>
                    <a:pt x="86" y="280"/>
                  </a:cubicBezTo>
                  <a:cubicBezTo>
                    <a:pt x="78" y="322"/>
                    <a:pt x="152" y="392"/>
                    <a:pt x="152" y="392"/>
                  </a:cubicBezTo>
                  <a:cubicBezTo>
                    <a:pt x="59" y="391"/>
                    <a:pt x="59" y="391"/>
                    <a:pt x="59" y="391"/>
                  </a:cubicBezTo>
                  <a:cubicBezTo>
                    <a:pt x="59" y="391"/>
                    <a:pt x="67" y="131"/>
                    <a:pt x="96" y="95"/>
                  </a:cubicBezTo>
                  <a:cubicBezTo>
                    <a:pt x="126" y="60"/>
                    <a:pt x="103" y="65"/>
                    <a:pt x="103" y="65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69" y="93"/>
                    <a:pt x="75" y="95"/>
                  </a:cubicBezTo>
                  <a:cubicBezTo>
                    <a:pt x="82" y="98"/>
                    <a:pt x="10" y="330"/>
                    <a:pt x="13" y="363"/>
                  </a:cubicBezTo>
                  <a:cubicBezTo>
                    <a:pt x="15" y="396"/>
                    <a:pt x="11" y="375"/>
                    <a:pt x="11" y="375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371"/>
                    <a:pt x="33" y="170"/>
                    <a:pt x="61" y="109"/>
                  </a:cubicBezTo>
                  <a:cubicBezTo>
                    <a:pt x="88" y="48"/>
                    <a:pt x="88" y="48"/>
                    <a:pt x="8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0597619" y="2960414"/>
            <a:ext cx="815310" cy="1957021"/>
            <a:chOff x="5686426" y="2062163"/>
            <a:chExt cx="915988" cy="2198687"/>
          </a:xfrm>
          <a:solidFill>
            <a:schemeClr val="accent6"/>
          </a:solidFill>
        </p:grpSpPr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5686426" y="2062163"/>
              <a:ext cx="915988" cy="2198687"/>
            </a:xfrm>
            <a:custGeom>
              <a:avLst/>
              <a:gdLst/>
              <a:ahLst/>
              <a:cxnLst>
                <a:cxn ang="0">
                  <a:pos x="334" y="194"/>
                </a:cxn>
                <a:cxn ang="0">
                  <a:pos x="373" y="371"/>
                </a:cxn>
                <a:cxn ang="0">
                  <a:pos x="321" y="443"/>
                </a:cxn>
                <a:cxn ang="0">
                  <a:pos x="320" y="350"/>
                </a:cxn>
                <a:cxn ang="0">
                  <a:pos x="320" y="320"/>
                </a:cxn>
                <a:cxn ang="0">
                  <a:pos x="234" y="7"/>
                </a:cxn>
                <a:cxn ang="0">
                  <a:pos x="258" y="27"/>
                </a:cxn>
                <a:cxn ang="0">
                  <a:pos x="265" y="80"/>
                </a:cxn>
                <a:cxn ang="0">
                  <a:pos x="254" y="101"/>
                </a:cxn>
                <a:cxn ang="0">
                  <a:pos x="252" y="134"/>
                </a:cxn>
                <a:cxn ang="0">
                  <a:pos x="302" y="163"/>
                </a:cxn>
                <a:cxn ang="0">
                  <a:pos x="320" y="320"/>
                </a:cxn>
                <a:cxn ang="0">
                  <a:pos x="313" y="370"/>
                </a:cxn>
                <a:cxn ang="0">
                  <a:pos x="320" y="443"/>
                </a:cxn>
                <a:cxn ang="0">
                  <a:pos x="305" y="457"/>
                </a:cxn>
                <a:cxn ang="0">
                  <a:pos x="284" y="513"/>
                </a:cxn>
                <a:cxn ang="0">
                  <a:pos x="256" y="715"/>
                </a:cxn>
                <a:cxn ang="0">
                  <a:pos x="236" y="827"/>
                </a:cxn>
                <a:cxn ang="0">
                  <a:pos x="245" y="876"/>
                </a:cxn>
                <a:cxn ang="0">
                  <a:pos x="236" y="910"/>
                </a:cxn>
                <a:cxn ang="0">
                  <a:pos x="194" y="897"/>
                </a:cxn>
                <a:cxn ang="0">
                  <a:pos x="196" y="861"/>
                </a:cxn>
                <a:cxn ang="0">
                  <a:pos x="193" y="820"/>
                </a:cxn>
                <a:cxn ang="0">
                  <a:pos x="194" y="748"/>
                </a:cxn>
                <a:cxn ang="0">
                  <a:pos x="201" y="684"/>
                </a:cxn>
                <a:cxn ang="0">
                  <a:pos x="197" y="595"/>
                </a:cxn>
                <a:cxn ang="0">
                  <a:pos x="177" y="562"/>
                </a:cxn>
                <a:cxn ang="0">
                  <a:pos x="112" y="808"/>
                </a:cxn>
                <a:cxn ang="0">
                  <a:pos x="115" y="334"/>
                </a:cxn>
                <a:cxn ang="0">
                  <a:pos x="112" y="311"/>
                </a:cxn>
                <a:cxn ang="0">
                  <a:pos x="135" y="154"/>
                </a:cxn>
                <a:cxn ang="0">
                  <a:pos x="193" y="131"/>
                </a:cxn>
                <a:cxn ang="0">
                  <a:pos x="184" y="94"/>
                </a:cxn>
                <a:cxn ang="0">
                  <a:pos x="188" y="49"/>
                </a:cxn>
                <a:cxn ang="0">
                  <a:pos x="205" y="15"/>
                </a:cxn>
                <a:cxn ang="0">
                  <a:pos x="234" y="7"/>
                </a:cxn>
                <a:cxn ang="0">
                  <a:pos x="109" y="819"/>
                </a:cxn>
                <a:cxn ang="0">
                  <a:pos x="93" y="884"/>
                </a:cxn>
                <a:cxn ang="0">
                  <a:pos x="70" y="893"/>
                </a:cxn>
                <a:cxn ang="0">
                  <a:pos x="0" y="914"/>
                </a:cxn>
                <a:cxn ang="0">
                  <a:pos x="35" y="867"/>
                </a:cxn>
                <a:cxn ang="0">
                  <a:pos x="53" y="783"/>
                </a:cxn>
                <a:cxn ang="0">
                  <a:pos x="96" y="558"/>
                </a:cxn>
                <a:cxn ang="0">
                  <a:pos x="109" y="471"/>
                </a:cxn>
                <a:cxn ang="0">
                  <a:pos x="94" y="461"/>
                </a:cxn>
                <a:cxn ang="0">
                  <a:pos x="89" y="434"/>
                </a:cxn>
                <a:cxn ang="0">
                  <a:pos x="59" y="348"/>
                </a:cxn>
                <a:cxn ang="0">
                  <a:pos x="80" y="243"/>
                </a:cxn>
                <a:cxn ang="0">
                  <a:pos x="104" y="169"/>
                </a:cxn>
                <a:cxn ang="0">
                  <a:pos x="112" y="311"/>
                </a:cxn>
                <a:cxn ang="0">
                  <a:pos x="106" y="332"/>
                </a:cxn>
                <a:cxn ang="0">
                  <a:pos x="112" y="362"/>
                </a:cxn>
              </a:cxnLst>
              <a:rect l="0" t="0" r="r" b="b"/>
              <a:pathLst>
                <a:path w="384" h="922">
                  <a:moveTo>
                    <a:pt x="320" y="171"/>
                  </a:moveTo>
                  <a:cubicBezTo>
                    <a:pt x="327" y="175"/>
                    <a:pt x="332" y="182"/>
                    <a:pt x="334" y="194"/>
                  </a:cubicBezTo>
                  <a:cubicBezTo>
                    <a:pt x="338" y="215"/>
                    <a:pt x="360" y="287"/>
                    <a:pt x="371" y="307"/>
                  </a:cubicBezTo>
                  <a:cubicBezTo>
                    <a:pt x="382" y="327"/>
                    <a:pt x="384" y="354"/>
                    <a:pt x="373" y="371"/>
                  </a:cubicBezTo>
                  <a:cubicBezTo>
                    <a:pt x="362" y="387"/>
                    <a:pt x="336" y="428"/>
                    <a:pt x="332" y="434"/>
                  </a:cubicBezTo>
                  <a:cubicBezTo>
                    <a:pt x="328" y="440"/>
                    <a:pt x="327" y="444"/>
                    <a:pt x="321" y="443"/>
                  </a:cubicBezTo>
                  <a:cubicBezTo>
                    <a:pt x="321" y="443"/>
                    <a:pt x="321" y="443"/>
                    <a:pt x="320" y="443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25" y="342"/>
                    <a:pt x="331" y="335"/>
                    <a:pt x="329" y="331"/>
                  </a:cubicBezTo>
                  <a:cubicBezTo>
                    <a:pt x="325" y="325"/>
                    <a:pt x="323" y="324"/>
                    <a:pt x="320" y="320"/>
                  </a:cubicBezTo>
                  <a:lnTo>
                    <a:pt x="320" y="171"/>
                  </a:lnTo>
                  <a:close/>
                  <a:moveTo>
                    <a:pt x="234" y="7"/>
                  </a:moveTo>
                  <a:cubicBezTo>
                    <a:pt x="239" y="11"/>
                    <a:pt x="245" y="19"/>
                    <a:pt x="250" y="16"/>
                  </a:cubicBezTo>
                  <a:cubicBezTo>
                    <a:pt x="254" y="14"/>
                    <a:pt x="253" y="27"/>
                    <a:pt x="258" y="27"/>
                  </a:cubicBezTo>
                  <a:cubicBezTo>
                    <a:pt x="264" y="27"/>
                    <a:pt x="270" y="45"/>
                    <a:pt x="269" y="55"/>
                  </a:cubicBezTo>
                  <a:cubicBezTo>
                    <a:pt x="269" y="65"/>
                    <a:pt x="266" y="76"/>
                    <a:pt x="265" y="80"/>
                  </a:cubicBezTo>
                  <a:cubicBezTo>
                    <a:pt x="265" y="84"/>
                    <a:pt x="263" y="100"/>
                    <a:pt x="259" y="100"/>
                  </a:cubicBezTo>
                  <a:cubicBezTo>
                    <a:pt x="256" y="100"/>
                    <a:pt x="254" y="101"/>
                    <a:pt x="254" y="101"/>
                  </a:cubicBezTo>
                  <a:cubicBezTo>
                    <a:pt x="254" y="101"/>
                    <a:pt x="250" y="114"/>
                    <a:pt x="250" y="124"/>
                  </a:cubicBezTo>
                  <a:cubicBezTo>
                    <a:pt x="250" y="134"/>
                    <a:pt x="252" y="134"/>
                    <a:pt x="252" y="134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8" y="143"/>
                    <a:pt x="288" y="159"/>
                    <a:pt x="302" y="163"/>
                  </a:cubicBezTo>
                  <a:cubicBezTo>
                    <a:pt x="308" y="165"/>
                    <a:pt x="315" y="167"/>
                    <a:pt x="320" y="171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318" y="317"/>
                    <a:pt x="317" y="312"/>
                    <a:pt x="315" y="303"/>
                  </a:cubicBezTo>
                  <a:cubicBezTo>
                    <a:pt x="315" y="323"/>
                    <a:pt x="308" y="351"/>
                    <a:pt x="313" y="370"/>
                  </a:cubicBezTo>
                  <a:cubicBezTo>
                    <a:pt x="312" y="363"/>
                    <a:pt x="316" y="356"/>
                    <a:pt x="320" y="350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15" y="442"/>
                    <a:pt x="312" y="443"/>
                    <a:pt x="312" y="443"/>
                  </a:cubicBezTo>
                  <a:cubicBezTo>
                    <a:pt x="312" y="443"/>
                    <a:pt x="309" y="454"/>
                    <a:pt x="305" y="457"/>
                  </a:cubicBezTo>
                  <a:cubicBezTo>
                    <a:pt x="300" y="460"/>
                    <a:pt x="294" y="471"/>
                    <a:pt x="293" y="467"/>
                  </a:cubicBezTo>
                  <a:cubicBezTo>
                    <a:pt x="292" y="464"/>
                    <a:pt x="288" y="496"/>
                    <a:pt x="284" y="513"/>
                  </a:cubicBezTo>
                  <a:cubicBezTo>
                    <a:pt x="280" y="530"/>
                    <a:pt x="262" y="651"/>
                    <a:pt x="262" y="668"/>
                  </a:cubicBezTo>
                  <a:cubicBezTo>
                    <a:pt x="262" y="685"/>
                    <a:pt x="255" y="703"/>
                    <a:pt x="256" y="715"/>
                  </a:cubicBezTo>
                  <a:cubicBezTo>
                    <a:pt x="256" y="728"/>
                    <a:pt x="253" y="760"/>
                    <a:pt x="253" y="778"/>
                  </a:cubicBezTo>
                  <a:cubicBezTo>
                    <a:pt x="252" y="796"/>
                    <a:pt x="236" y="814"/>
                    <a:pt x="236" y="827"/>
                  </a:cubicBezTo>
                  <a:cubicBezTo>
                    <a:pt x="236" y="840"/>
                    <a:pt x="240" y="846"/>
                    <a:pt x="238" y="854"/>
                  </a:cubicBezTo>
                  <a:cubicBezTo>
                    <a:pt x="236" y="862"/>
                    <a:pt x="236" y="867"/>
                    <a:pt x="245" y="876"/>
                  </a:cubicBezTo>
                  <a:cubicBezTo>
                    <a:pt x="253" y="885"/>
                    <a:pt x="256" y="893"/>
                    <a:pt x="256" y="900"/>
                  </a:cubicBezTo>
                  <a:cubicBezTo>
                    <a:pt x="255" y="907"/>
                    <a:pt x="253" y="910"/>
                    <a:pt x="236" y="910"/>
                  </a:cubicBezTo>
                  <a:cubicBezTo>
                    <a:pt x="220" y="911"/>
                    <a:pt x="204" y="906"/>
                    <a:pt x="204" y="902"/>
                  </a:cubicBezTo>
                  <a:cubicBezTo>
                    <a:pt x="204" y="898"/>
                    <a:pt x="199" y="897"/>
                    <a:pt x="194" y="897"/>
                  </a:cubicBezTo>
                  <a:cubicBezTo>
                    <a:pt x="189" y="897"/>
                    <a:pt x="190" y="892"/>
                    <a:pt x="192" y="882"/>
                  </a:cubicBezTo>
                  <a:cubicBezTo>
                    <a:pt x="194" y="873"/>
                    <a:pt x="201" y="859"/>
                    <a:pt x="196" y="861"/>
                  </a:cubicBezTo>
                  <a:cubicBezTo>
                    <a:pt x="192" y="862"/>
                    <a:pt x="189" y="859"/>
                    <a:pt x="189" y="846"/>
                  </a:cubicBezTo>
                  <a:cubicBezTo>
                    <a:pt x="189" y="832"/>
                    <a:pt x="187" y="828"/>
                    <a:pt x="193" y="820"/>
                  </a:cubicBezTo>
                  <a:cubicBezTo>
                    <a:pt x="199" y="811"/>
                    <a:pt x="198" y="796"/>
                    <a:pt x="196" y="784"/>
                  </a:cubicBezTo>
                  <a:cubicBezTo>
                    <a:pt x="195" y="772"/>
                    <a:pt x="191" y="763"/>
                    <a:pt x="194" y="748"/>
                  </a:cubicBezTo>
                  <a:cubicBezTo>
                    <a:pt x="198" y="733"/>
                    <a:pt x="199" y="714"/>
                    <a:pt x="196" y="706"/>
                  </a:cubicBezTo>
                  <a:cubicBezTo>
                    <a:pt x="194" y="699"/>
                    <a:pt x="196" y="690"/>
                    <a:pt x="201" y="684"/>
                  </a:cubicBezTo>
                  <a:cubicBezTo>
                    <a:pt x="207" y="678"/>
                    <a:pt x="199" y="667"/>
                    <a:pt x="199" y="660"/>
                  </a:cubicBezTo>
                  <a:cubicBezTo>
                    <a:pt x="199" y="653"/>
                    <a:pt x="201" y="624"/>
                    <a:pt x="197" y="595"/>
                  </a:cubicBezTo>
                  <a:cubicBezTo>
                    <a:pt x="194" y="566"/>
                    <a:pt x="193" y="544"/>
                    <a:pt x="192" y="537"/>
                  </a:cubicBezTo>
                  <a:cubicBezTo>
                    <a:pt x="192" y="529"/>
                    <a:pt x="188" y="533"/>
                    <a:pt x="177" y="562"/>
                  </a:cubicBezTo>
                  <a:cubicBezTo>
                    <a:pt x="167" y="590"/>
                    <a:pt x="141" y="680"/>
                    <a:pt x="136" y="700"/>
                  </a:cubicBezTo>
                  <a:cubicBezTo>
                    <a:pt x="132" y="717"/>
                    <a:pt x="118" y="780"/>
                    <a:pt x="112" y="808"/>
                  </a:cubicBezTo>
                  <a:cubicBezTo>
                    <a:pt x="112" y="362"/>
                    <a:pt x="112" y="362"/>
                    <a:pt x="112" y="362"/>
                  </a:cubicBezTo>
                  <a:cubicBezTo>
                    <a:pt x="113" y="360"/>
                    <a:pt x="112" y="345"/>
                    <a:pt x="115" y="334"/>
                  </a:cubicBezTo>
                  <a:cubicBezTo>
                    <a:pt x="120" y="321"/>
                    <a:pt x="121" y="303"/>
                    <a:pt x="122" y="282"/>
                  </a:cubicBezTo>
                  <a:cubicBezTo>
                    <a:pt x="122" y="282"/>
                    <a:pt x="117" y="300"/>
                    <a:pt x="112" y="311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7"/>
                    <a:pt x="124" y="155"/>
                    <a:pt x="135" y="154"/>
                  </a:cubicBezTo>
                  <a:cubicBezTo>
                    <a:pt x="160" y="151"/>
                    <a:pt x="179" y="144"/>
                    <a:pt x="185" y="139"/>
                  </a:cubicBezTo>
                  <a:cubicBezTo>
                    <a:pt x="188" y="136"/>
                    <a:pt x="191" y="134"/>
                    <a:pt x="193" y="131"/>
                  </a:cubicBezTo>
                  <a:cubicBezTo>
                    <a:pt x="195" y="129"/>
                    <a:pt x="198" y="126"/>
                    <a:pt x="195" y="126"/>
                  </a:cubicBezTo>
                  <a:cubicBezTo>
                    <a:pt x="188" y="125"/>
                    <a:pt x="187" y="101"/>
                    <a:pt x="184" y="94"/>
                  </a:cubicBezTo>
                  <a:cubicBezTo>
                    <a:pt x="181" y="86"/>
                    <a:pt x="182" y="81"/>
                    <a:pt x="184" y="75"/>
                  </a:cubicBezTo>
                  <a:cubicBezTo>
                    <a:pt x="186" y="69"/>
                    <a:pt x="182" y="59"/>
                    <a:pt x="188" y="49"/>
                  </a:cubicBezTo>
                  <a:cubicBezTo>
                    <a:pt x="193" y="39"/>
                    <a:pt x="186" y="26"/>
                    <a:pt x="193" y="25"/>
                  </a:cubicBezTo>
                  <a:cubicBezTo>
                    <a:pt x="201" y="24"/>
                    <a:pt x="198" y="15"/>
                    <a:pt x="205" y="15"/>
                  </a:cubicBezTo>
                  <a:cubicBezTo>
                    <a:pt x="213" y="15"/>
                    <a:pt x="214" y="4"/>
                    <a:pt x="221" y="8"/>
                  </a:cubicBezTo>
                  <a:cubicBezTo>
                    <a:pt x="229" y="11"/>
                    <a:pt x="229" y="0"/>
                    <a:pt x="234" y="7"/>
                  </a:cubicBezTo>
                  <a:close/>
                  <a:moveTo>
                    <a:pt x="112" y="808"/>
                  </a:moveTo>
                  <a:cubicBezTo>
                    <a:pt x="111" y="813"/>
                    <a:pt x="110" y="817"/>
                    <a:pt x="109" y="819"/>
                  </a:cubicBezTo>
                  <a:cubicBezTo>
                    <a:pt x="106" y="836"/>
                    <a:pt x="102" y="870"/>
                    <a:pt x="97" y="870"/>
                  </a:cubicBezTo>
                  <a:cubicBezTo>
                    <a:pt x="92" y="870"/>
                    <a:pt x="94" y="874"/>
                    <a:pt x="93" y="884"/>
                  </a:cubicBezTo>
                  <a:cubicBezTo>
                    <a:pt x="92" y="893"/>
                    <a:pt x="83" y="894"/>
                    <a:pt x="77" y="897"/>
                  </a:cubicBezTo>
                  <a:cubicBezTo>
                    <a:pt x="72" y="899"/>
                    <a:pt x="70" y="893"/>
                    <a:pt x="70" y="893"/>
                  </a:cubicBezTo>
                  <a:cubicBezTo>
                    <a:pt x="70" y="893"/>
                    <a:pt x="61" y="912"/>
                    <a:pt x="45" y="914"/>
                  </a:cubicBezTo>
                  <a:cubicBezTo>
                    <a:pt x="30" y="916"/>
                    <a:pt x="0" y="922"/>
                    <a:pt x="0" y="914"/>
                  </a:cubicBezTo>
                  <a:cubicBezTo>
                    <a:pt x="0" y="907"/>
                    <a:pt x="3" y="900"/>
                    <a:pt x="13" y="894"/>
                  </a:cubicBezTo>
                  <a:cubicBezTo>
                    <a:pt x="24" y="888"/>
                    <a:pt x="31" y="871"/>
                    <a:pt x="35" y="867"/>
                  </a:cubicBezTo>
                  <a:cubicBezTo>
                    <a:pt x="39" y="863"/>
                    <a:pt x="34" y="864"/>
                    <a:pt x="37" y="856"/>
                  </a:cubicBezTo>
                  <a:cubicBezTo>
                    <a:pt x="41" y="848"/>
                    <a:pt x="51" y="799"/>
                    <a:pt x="53" y="783"/>
                  </a:cubicBezTo>
                  <a:cubicBezTo>
                    <a:pt x="55" y="768"/>
                    <a:pt x="54" y="713"/>
                    <a:pt x="61" y="688"/>
                  </a:cubicBezTo>
                  <a:cubicBezTo>
                    <a:pt x="69" y="663"/>
                    <a:pt x="92" y="581"/>
                    <a:pt x="96" y="558"/>
                  </a:cubicBezTo>
                  <a:cubicBezTo>
                    <a:pt x="99" y="536"/>
                    <a:pt x="104" y="513"/>
                    <a:pt x="104" y="501"/>
                  </a:cubicBezTo>
                  <a:cubicBezTo>
                    <a:pt x="104" y="488"/>
                    <a:pt x="105" y="480"/>
                    <a:pt x="109" y="471"/>
                  </a:cubicBezTo>
                  <a:cubicBezTo>
                    <a:pt x="112" y="462"/>
                    <a:pt x="108" y="450"/>
                    <a:pt x="108" y="450"/>
                  </a:cubicBezTo>
                  <a:cubicBezTo>
                    <a:pt x="108" y="450"/>
                    <a:pt x="99" y="457"/>
                    <a:pt x="94" y="461"/>
                  </a:cubicBezTo>
                  <a:cubicBezTo>
                    <a:pt x="88" y="466"/>
                    <a:pt x="88" y="459"/>
                    <a:pt x="91" y="448"/>
                  </a:cubicBezTo>
                  <a:cubicBezTo>
                    <a:pt x="94" y="437"/>
                    <a:pt x="91" y="431"/>
                    <a:pt x="89" y="434"/>
                  </a:cubicBezTo>
                  <a:cubicBezTo>
                    <a:pt x="86" y="437"/>
                    <a:pt x="84" y="416"/>
                    <a:pt x="77" y="403"/>
                  </a:cubicBezTo>
                  <a:cubicBezTo>
                    <a:pt x="70" y="390"/>
                    <a:pt x="55" y="363"/>
                    <a:pt x="59" y="348"/>
                  </a:cubicBezTo>
                  <a:cubicBezTo>
                    <a:pt x="62" y="333"/>
                    <a:pt x="63" y="306"/>
                    <a:pt x="67" y="293"/>
                  </a:cubicBezTo>
                  <a:cubicBezTo>
                    <a:pt x="72" y="280"/>
                    <a:pt x="76" y="257"/>
                    <a:pt x="80" y="243"/>
                  </a:cubicBezTo>
                  <a:cubicBezTo>
                    <a:pt x="85" y="228"/>
                    <a:pt x="85" y="221"/>
                    <a:pt x="91" y="207"/>
                  </a:cubicBezTo>
                  <a:cubicBezTo>
                    <a:pt x="97" y="192"/>
                    <a:pt x="104" y="176"/>
                    <a:pt x="104" y="169"/>
                  </a:cubicBezTo>
                  <a:cubicBezTo>
                    <a:pt x="104" y="165"/>
                    <a:pt x="106" y="162"/>
                    <a:pt x="112" y="159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0" y="316"/>
                    <a:pt x="108" y="319"/>
                    <a:pt x="106" y="319"/>
                  </a:cubicBezTo>
                  <a:cubicBezTo>
                    <a:pt x="100" y="321"/>
                    <a:pt x="100" y="328"/>
                    <a:pt x="106" y="332"/>
                  </a:cubicBezTo>
                  <a:cubicBezTo>
                    <a:pt x="112" y="335"/>
                    <a:pt x="108" y="359"/>
                    <a:pt x="111" y="362"/>
                  </a:cubicBezTo>
                  <a:cubicBezTo>
                    <a:pt x="111" y="362"/>
                    <a:pt x="111" y="362"/>
                    <a:pt x="112" y="362"/>
                  </a:cubicBezTo>
                  <a:lnTo>
                    <a:pt x="112" y="80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6022976" y="2373313"/>
              <a:ext cx="327025" cy="635000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3"/>
                </a:cxn>
                <a:cxn ang="0">
                  <a:pos x="116" y="11"/>
                </a:cxn>
                <a:cxn ang="0">
                  <a:pos x="116" y="13"/>
                </a:cxn>
                <a:cxn ang="0">
                  <a:pos x="111" y="106"/>
                </a:cxn>
                <a:cxn ang="0">
                  <a:pos x="112" y="182"/>
                </a:cxn>
                <a:cxn ang="0">
                  <a:pos x="125" y="238"/>
                </a:cxn>
                <a:cxn ang="0">
                  <a:pos x="137" y="265"/>
                </a:cxn>
                <a:cxn ang="0">
                  <a:pos x="91" y="262"/>
                </a:cxn>
                <a:cxn ang="0">
                  <a:pos x="15" y="263"/>
                </a:cxn>
                <a:cxn ang="0">
                  <a:pos x="0" y="257"/>
                </a:cxn>
                <a:cxn ang="0">
                  <a:pos x="18" y="208"/>
                </a:cxn>
                <a:cxn ang="0">
                  <a:pos x="32" y="111"/>
                </a:cxn>
                <a:cxn ang="0">
                  <a:pos x="38" y="23"/>
                </a:cxn>
                <a:cxn ang="0">
                  <a:pos x="43" y="8"/>
                </a:cxn>
                <a:cxn ang="0">
                  <a:pos x="44" y="8"/>
                </a:cxn>
                <a:cxn ang="0">
                  <a:pos x="52" y="0"/>
                </a:cxn>
                <a:cxn ang="0">
                  <a:pos x="65" y="17"/>
                </a:cxn>
                <a:cxn ang="0">
                  <a:pos x="87" y="24"/>
                </a:cxn>
                <a:cxn ang="0">
                  <a:pos x="110" y="1"/>
                </a:cxn>
              </a:cxnLst>
              <a:rect l="0" t="0" r="r" b="b"/>
              <a:pathLst>
                <a:path w="137" h="266">
                  <a:moveTo>
                    <a:pt x="110" y="1"/>
                  </a:moveTo>
                  <a:cubicBezTo>
                    <a:pt x="110" y="3"/>
                    <a:pt x="111" y="3"/>
                    <a:pt x="111" y="3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2"/>
                    <a:pt x="116" y="12"/>
                    <a:pt x="116" y="13"/>
                  </a:cubicBezTo>
                  <a:cubicBezTo>
                    <a:pt x="114" y="27"/>
                    <a:pt x="111" y="74"/>
                    <a:pt x="111" y="106"/>
                  </a:cubicBezTo>
                  <a:cubicBezTo>
                    <a:pt x="111" y="139"/>
                    <a:pt x="107" y="156"/>
                    <a:pt x="112" y="182"/>
                  </a:cubicBezTo>
                  <a:cubicBezTo>
                    <a:pt x="117" y="208"/>
                    <a:pt x="118" y="223"/>
                    <a:pt x="125" y="238"/>
                  </a:cubicBezTo>
                  <a:cubicBezTo>
                    <a:pt x="132" y="254"/>
                    <a:pt x="137" y="265"/>
                    <a:pt x="137" y="265"/>
                  </a:cubicBezTo>
                  <a:cubicBezTo>
                    <a:pt x="137" y="265"/>
                    <a:pt x="114" y="262"/>
                    <a:pt x="91" y="262"/>
                  </a:cubicBezTo>
                  <a:cubicBezTo>
                    <a:pt x="67" y="262"/>
                    <a:pt x="24" y="266"/>
                    <a:pt x="15" y="263"/>
                  </a:cubicBezTo>
                  <a:cubicBezTo>
                    <a:pt x="6" y="261"/>
                    <a:pt x="0" y="257"/>
                    <a:pt x="0" y="257"/>
                  </a:cubicBezTo>
                  <a:cubicBezTo>
                    <a:pt x="0" y="257"/>
                    <a:pt x="11" y="234"/>
                    <a:pt x="18" y="208"/>
                  </a:cubicBezTo>
                  <a:cubicBezTo>
                    <a:pt x="25" y="182"/>
                    <a:pt x="32" y="146"/>
                    <a:pt x="32" y="111"/>
                  </a:cubicBezTo>
                  <a:cubicBezTo>
                    <a:pt x="32" y="75"/>
                    <a:pt x="31" y="41"/>
                    <a:pt x="38" y="23"/>
                  </a:cubicBezTo>
                  <a:cubicBezTo>
                    <a:pt x="40" y="17"/>
                    <a:pt x="42" y="12"/>
                    <a:pt x="43" y="8"/>
                  </a:cubicBezTo>
                  <a:cubicBezTo>
                    <a:pt x="44" y="8"/>
                    <a:pt x="42" y="9"/>
                    <a:pt x="44" y="8"/>
                  </a:cubicBezTo>
                  <a:cubicBezTo>
                    <a:pt x="46" y="6"/>
                    <a:pt x="50" y="3"/>
                    <a:pt x="52" y="0"/>
                  </a:cubicBezTo>
                  <a:cubicBezTo>
                    <a:pt x="56" y="5"/>
                    <a:pt x="58" y="8"/>
                    <a:pt x="65" y="17"/>
                  </a:cubicBezTo>
                  <a:cubicBezTo>
                    <a:pt x="73" y="26"/>
                    <a:pt x="74" y="33"/>
                    <a:pt x="87" y="24"/>
                  </a:cubicBezTo>
                  <a:cubicBezTo>
                    <a:pt x="96" y="18"/>
                    <a:pt x="103" y="9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6075363" y="2447925"/>
              <a:ext cx="157163" cy="62706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13"/>
                </a:cxn>
                <a:cxn ang="0">
                  <a:pos x="46" y="21"/>
                </a:cxn>
                <a:cxn ang="0">
                  <a:pos x="26" y="99"/>
                </a:cxn>
                <a:cxn ang="0">
                  <a:pos x="3" y="224"/>
                </a:cxn>
                <a:cxn ang="0">
                  <a:pos x="10" y="252"/>
                </a:cxn>
                <a:cxn ang="0">
                  <a:pos x="25" y="253"/>
                </a:cxn>
                <a:cxn ang="0">
                  <a:pos x="42" y="221"/>
                </a:cxn>
                <a:cxn ang="0">
                  <a:pos x="57" y="119"/>
                </a:cxn>
                <a:cxn ang="0">
                  <a:pos x="62" y="41"/>
                </a:cxn>
                <a:cxn ang="0">
                  <a:pos x="58" y="21"/>
                </a:cxn>
                <a:cxn ang="0">
                  <a:pos x="66" y="12"/>
                </a:cxn>
                <a:cxn ang="0">
                  <a:pos x="55" y="0"/>
                </a:cxn>
              </a:cxnLst>
              <a:rect l="0" t="0" r="r" b="b"/>
              <a:pathLst>
                <a:path w="66" h="263">
                  <a:moveTo>
                    <a:pt x="55" y="0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9" y="15"/>
                    <a:pt x="46" y="21"/>
                  </a:cubicBezTo>
                  <a:cubicBezTo>
                    <a:pt x="44" y="26"/>
                    <a:pt x="35" y="58"/>
                    <a:pt x="26" y="99"/>
                  </a:cubicBezTo>
                  <a:cubicBezTo>
                    <a:pt x="17" y="141"/>
                    <a:pt x="5" y="214"/>
                    <a:pt x="3" y="224"/>
                  </a:cubicBezTo>
                  <a:cubicBezTo>
                    <a:pt x="0" y="234"/>
                    <a:pt x="3" y="242"/>
                    <a:pt x="10" y="252"/>
                  </a:cubicBezTo>
                  <a:cubicBezTo>
                    <a:pt x="17" y="263"/>
                    <a:pt x="18" y="263"/>
                    <a:pt x="25" y="253"/>
                  </a:cubicBezTo>
                  <a:cubicBezTo>
                    <a:pt x="32" y="244"/>
                    <a:pt x="37" y="248"/>
                    <a:pt x="42" y="221"/>
                  </a:cubicBezTo>
                  <a:cubicBezTo>
                    <a:pt x="46" y="195"/>
                    <a:pt x="53" y="143"/>
                    <a:pt x="57" y="119"/>
                  </a:cubicBezTo>
                  <a:cubicBezTo>
                    <a:pt x="61" y="96"/>
                    <a:pt x="65" y="51"/>
                    <a:pt x="62" y="41"/>
                  </a:cubicBezTo>
                  <a:cubicBezTo>
                    <a:pt x="59" y="31"/>
                    <a:pt x="57" y="25"/>
                    <a:pt x="58" y="21"/>
                  </a:cubicBezTo>
                  <a:cubicBezTo>
                    <a:pt x="59" y="16"/>
                    <a:pt x="66" y="12"/>
                    <a:pt x="66" y="12"/>
                  </a:cubicBezTo>
                  <a:cubicBezTo>
                    <a:pt x="66" y="12"/>
                    <a:pt x="61" y="3"/>
                    <a:pt x="5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/>
          <p:nvPr/>
        </p:nvGrpSpPr>
        <p:grpSpPr>
          <a:xfrm>
            <a:off x="8003173" y="3819928"/>
            <a:ext cx="1702423" cy="2441185"/>
            <a:chOff x="4872705" y="890344"/>
            <a:chExt cx="2446591" cy="3508285"/>
          </a:xfrm>
        </p:grpSpPr>
        <p:sp>
          <p:nvSpPr>
            <p:cNvPr id="6" name="Shape 5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 7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 48"/>
          <p:cNvGrpSpPr/>
          <p:nvPr/>
        </p:nvGrpSpPr>
        <p:grpSpPr>
          <a:xfrm flipH="1">
            <a:off x="3153154" y="3819928"/>
            <a:ext cx="1702423" cy="2441185"/>
            <a:chOff x="4872705" y="890344"/>
            <a:chExt cx="2446591" cy="3508285"/>
          </a:xfrm>
        </p:grpSpPr>
        <p:sp>
          <p:nvSpPr>
            <p:cNvPr id="11" name="Shape 10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Group 38"/>
          <p:cNvGrpSpPr/>
          <p:nvPr/>
        </p:nvGrpSpPr>
        <p:grpSpPr>
          <a:xfrm>
            <a:off x="8003175" y="1589787"/>
            <a:ext cx="1702423" cy="2441185"/>
            <a:chOff x="4872705" y="890344"/>
            <a:chExt cx="2446591" cy="3508285"/>
          </a:xfrm>
        </p:grpSpPr>
        <p:sp>
          <p:nvSpPr>
            <p:cNvPr id="16" name="Shape 15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39"/>
          <p:cNvGrpSpPr/>
          <p:nvPr/>
        </p:nvGrpSpPr>
        <p:grpSpPr>
          <a:xfrm flipH="1">
            <a:off x="3153155" y="1589787"/>
            <a:ext cx="1702423" cy="2441185"/>
            <a:chOff x="4872705" y="890344"/>
            <a:chExt cx="2446591" cy="3508285"/>
          </a:xfrm>
        </p:grpSpPr>
        <p:sp>
          <p:nvSpPr>
            <p:cNvPr id="21" name="Shape 20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oup 30"/>
          <p:cNvGrpSpPr/>
          <p:nvPr/>
        </p:nvGrpSpPr>
        <p:grpSpPr>
          <a:xfrm>
            <a:off x="9179568" y="3843778"/>
            <a:ext cx="3143078" cy="909585"/>
            <a:chOff x="1270277" y="1233503"/>
            <a:chExt cx="3048000" cy="646852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270277" y="1233503"/>
              <a:ext cx="1385455" cy="1846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2"/>
                  </a:solidFill>
                  <a:ea typeface="+mn-ea"/>
                </a:rPr>
                <a:t>Title Goes Here</a:t>
              </a: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270277" y="1418801"/>
              <a:ext cx="3048000" cy="461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536104" y="3843781"/>
            <a:ext cx="3143078" cy="909584"/>
            <a:chOff x="1270277" y="1233504"/>
            <a:chExt cx="3048000" cy="646851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2967459" y="1233504"/>
              <a:ext cx="1350818" cy="1846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ea typeface="+mn-ea"/>
                </a:rPr>
                <a:t>Title Goes Here</a:t>
              </a: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1270277" y="1418801"/>
              <a:ext cx="3048000" cy="461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7234" y="6018040"/>
            <a:ext cx="3143079" cy="909584"/>
            <a:chOff x="1270277" y="1233504"/>
            <a:chExt cx="3048000" cy="646851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2880869" y="1233504"/>
              <a:ext cx="1437408" cy="1846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4"/>
                  </a:solidFill>
                  <a:ea typeface="+mn-ea"/>
                </a:rPr>
                <a:t>Title Goes Here</a:t>
              </a: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1270277" y="1418801"/>
              <a:ext cx="3048000" cy="461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3268439" y="6018040"/>
            <a:ext cx="3143078" cy="909584"/>
            <a:chOff x="750732" y="1233504"/>
            <a:chExt cx="3048000" cy="646851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750732" y="1233504"/>
              <a:ext cx="1350818" cy="1846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3"/>
                  </a:solidFill>
                  <a:ea typeface="+mn-ea"/>
                </a:rPr>
                <a:t>Title Goes Here</a:t>
              </a: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750732" y="1418801"/>
              <a:ext cx="3048000" cy="4615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  <a:cs typeface="+mj-cs"/>
                </a:rPr>
                <a:t>请替换文字内容，点击添加相关标题文字，修改文字内容，也可以直接复制你的内容到此。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sp>
        <p:nvSpPr>
          <p:cNvPr id="37" name="Pie 17"/>
          <p:cNvSpPr/>
          <p:nvPr/>
        </p:nvSpPr>
        <p:spPr>
          <a:xfrm>
            <a:off x="4822779" y="1651036"/>
            <a:ext cx="1570329" cy="1570329"/>
          </a:xfrm>
          <a:prstGeom prst="pieWedg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Pie 37"/>
          <p:cNvSpPr/>
          <p:nvPr/>
        </p:nvSpPr>
        <p:spPr>
          <a:xfrm rot="5400000">
            <a:off x="6465642" y="1651036"/>
            <a:ext cx="1570329" cy="1570329"/>
          </a:xfrm>
          <a:prstGeom prst="pieWedg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Pie 38"/>
          <p:cNvSpPr/>
          <p:nvPr/>
        </p:nvSpPr>
        <p:spPr>
          <a:xfrm rot="10800000">
            <a:off x="6465642" y="3293898"/>
            <a:ext cx="1570329" cy="1570329"/>
          </a:xfrm>
          <a:prstGeom prst="pieWedg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Pie 39"/>
          <p:cNvSpPr/>
          <p:nvPr/>
        </p:nvSpPr>
        <p:spPr>
          <a:xfrm rot="16200000">
            <a:off x="4822779" y="3293898"/>
            <a:ext cx="1570329" cy="1570329"/>
          </a:xfrm>
          <a:prstGeom prst="pieWedg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5727483" y="2555739"/>
            <a:ext cx="1403785" cy="1403785"/>
            <a:chOff x="3810000" y="2377399"/>
            <a:chExt cx="1524000" cy="1524000"/>
          </a:xfrm>
        </p:grpSpPr>
        <p:grpSp>
          <p:nvGrpSpPr>
            <p:cNvPr id="42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 rot="18497217">
            <a:off x="4693134" y="2313025"/>
            <a:ext cx="182155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579984">
            <a:off x="6308323" y="2297151"/>
            <a:ext cx="182155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2454797">
            <a:off x="4724883" y="3841867"/>
            <a:ext cx="182155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8999731">
            <a:off x="6316406" y="3873615"/>
            <a:ext cx="182155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27249" y="2511891"/>
            <a:ext cx="5689305" cy="482748"/>
            <a:chOff x="3291828" y="1648178"/>
            <a:chExt cx="4045950" cy="34330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810000" y="1648178"/>
              <a:ext cx="3527778" cy="91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 flipV="1">
              <a:off x="3291828" y="1660876"/>
              <a:ext cx="518175" cy="3306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56842" y="3556277"/>
            <a:ext cx="5759712" cy="550022"/>
            <a:chOff x="3241758" y="1648178"/>
            <a:chExt cx="4096020" cy="39114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810000" y="1648178"/>
              <a:ext cx="3527778" cy="91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3241758" y="1657349"/>
              <a:ext cx="568242" cy="381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flipV="1">
            <a:off x="5356842" y="4600663"/>
            <a:ext cx="5759712" cy="550022"/>
            <a:chOff x="3241758" y="1648178"/>
            <a:chExt cx="4096020" cy="39114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810000" y="1648178"/>
              <a:ext cx="3527778" cy="91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3241758" y="1657349"/>
              <a:ext cx="568242" cy="381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V="1">
            <a:off x="5356842" y="5645047"/>
            <a:ext cx="5759712" cy="550022"/>
            <a:chOff x="3241758" y="1648178"/>
            <a:chExt cx="4096020" cy="39114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810000" y="1648178"/>
              <a:ext cx="3527778" cy="91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3241758" y="1657349"/>
              <a:ext cx="568242" cy="381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0833760" y="2210473"/>
            <a:ext cx="642902" cy="6429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33760" y="3255189"/>
            <a:ext cx="642902" cy="6429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833760" y="4835657"/>
            <a:ext cx="642902" cy="64290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3760" y="5880373"/>
            <a:ext cx="642902" cy="6429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44940" y="1714406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BALANCED SCORECARDS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278" y="2571609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dirty="0">
                <a:solidFill>
                  <a:schemeClr val="accent2"/>
                </a:solidFill>
              </a:rPr>
              <a:t>BALANCED SCORECARDS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6609" y="5154800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dirty="0">
                <a:solidFill>
                  <a:schemeClr val="accent3"/>
                </a:solidFill>
              </a:rPr>
              <a:t>BALANCED SCORECARDS</a:t>
            </a:r>
          </a:p>
          <a:p>
            <a:pPr algn="just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9949" y="6232092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dirty="0">
                <a:solidFill>
                  <a:schemeClr val="accent4"/>
                </a:solidFill>
              </a:rPr>
              <a:t>BALANCED SCORECARDS</a:t>
            </a:r>
          </a:p>
          <a:p>
            <a:pPr algn="just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412890" y="1935882"/>
            <a:ext cx="4589186" cy="4589183"/>
            <a:chOff x="1365098" y="1657350"/>
            <a:chExt cx="2603804" cy="2603802"/>
          </a:xfrm>
        </p:grpSpPr>
        <p:sp>
          <p:nvSpPr>
            <p:cNvPr id="43" name="Right Arrow 42"/>
            <p:cNvSpPr/>
            <p:nvPr/>
          </p:nvSpPr>
          <p:spPr>
            <a:xfrm rot="8035565">
              <a:off x="3047471" y="2320553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2490449">
              <a:off x="2004092" y="2305862"/>
              <a:ext cx="304800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8917440">
              <a:off x="1994963" y="3306383"/>
              <a:ext cx="3048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13329968">
              <a:off x="3058617" y="3288957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65098" y="1657350"/>
              <a:ext cx="2603804" cy="2603802"/>
              <a:chOff x="2965298" y="1328882"/>
              <a:chExt cx="3213404" cy="3213402"/>
            </a:xfrm>
          </p:grpSpPr>
          <p:sp>
            <p:nvSpPr>
              <p:cNvPr id="48" name="Block Arc 47"/>
              <p:cNvSpPr/>
              <p:nvPr/>
            </p:nvSpPr>
            <p:spPr>
              <a:xfrm>
                <a:off x="2965298" y="1328882"/>
                <a:ext cx="3213404" cy="321340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Block Arc 48"/>
              <p:cNvSpPr/>
              <p:nvPr/>
            </p:nvSpPr>
            <p:spPr>
              <a:xfrm>
                <a:off x="2965298" y="1328882"/>
                <a:ext cx="3213404" cy="321340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Block Arc 49"/>
              <p:cNvSpPr/>
              <p:nvPr/>
            </p:nvSpPr>
            <p:spPr>
              <a:xfrm>
                <a:off x="2965298" y="1328882"/>
                <a:ext cx="3213404" cy="321340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Block Arc 50"/>
              <p:cNvSpPr/>
              <p:nvPr/>
            </p:nvSpPr>
            <p:spPr>
              <a:xfrm>
                <a:off x="2965298" y="1328882"/>
                <a:ext cx="3213404" cy="321340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52" name="Group 51"/>
          <p:cNvGrpSpPr/>
          <p:nvPr/>
        </p:nvGrpSpPr>
        <p:grpSpPr>
          <a:xfrm>
            <a:off x="2728065" y="3235376"/>
            <a:ext cx="1958835" cy="1958835"/>
            <a:chOff x="2111300" y="2403551"/>
            <a:chExt cx="1111400" cy="1111400"/>
          </a:xfrm>
        </p:grpSpPr>
        <p:sp>
          <p:nvSpPr>
            <p:cNvPr id="53" name="Oval 52"/>
            <p:cNvSpPr/>
            <p:nvPr/>
          </p:nvSpPr>
          <p:spPr>
            <a:xfrm>
              <a:off x="2111300" y="2403551"/>
              <a:ext cx="1111400" cy="111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152"/>
            <p:cNvSpPr>
              <a:spLocks noEditPoints="1"/>
            </p:cNvSpPr>
            <p:nvPr/>
          </p:nvSpPr>
          <p:spPr bwMode="auto">
            <a:xfrm>
              <a:off x="2433155" y="2743145"/>
              <a:ext cx="467690" cy="43221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 rot="2868486">
            <a:off x="3886246" y="2849319"/>
            <a:ext cx="1845472" cy="54245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56" name="TextBox 55"/>
          <p:cNvSpPr txBox="1"/>
          <p:nvPr/>
        </p:nvSpPr>
        <p:spPr>
          <a:xfrm rot="18655703">
            <a:off x="1609276" y="2829595"/>
            <a:ext cx="1845475" cy="54245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57" name="TextBox 56"/>
          <p:cNvSpPr txBox="1"/>
          <p:nvPr/>
        </p:nvSpPr>
        <p:spPr>
          <a:xfrm rot="3003157">
            <a:off x="1571513" y="5171053"/>
            <a:ext cx="1845475" cy="54245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58" name="TextBox 57"/>
          <p:cNvSpPr txBox="1"/>
          <p:nvPr/>
        </p:nvSpPr>
        <p:spPr>
          <a:xfrm rot="8237276">
            <a:off x="3999130" y="5167300"/>
            <a:ext cx="1845478" cy="54245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70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39" name="矩形 38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393308" y="1517964"/>
          <a:ext cx="10072135" cy="57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2535189" y="2503586"/>
            <a:ext cx="2223248" cy="22232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438" y="3117137"/>
            <a:ext cx="1761188" cy="1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843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626693" y="4325042"/>
            <a:ext cx="169646" cy="169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4945942" y="2237957"/>
            <a:ext cx="482150" cy="482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25" y="3279555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sz="2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5924" y="3830995"/>
            <a:ext cx="39792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年度工作概述，修改文字内容，也可以直接复制你的内容到此。年度工作概述，修改文字内容，也可以直接复制你的内容到此。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086" y="1643063"/>
            <a:ext cx="2653646" cy="360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493" y="2710813"/>
            <a:ext cx="2653645" cy="3604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899" y="1638039"/>
            <a:ext cx="2653645" cy="360460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2304" y="2710814"/>
            <a:ext cx="2653646" cy="360460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0389" y="5517380"/>
            <a:ext cx="2655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31246" y="1638039"/>
            <a:ext cx="2655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62201" y="5517380"/>
            <a:ext cx="2653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391607" y="1638039"/>
            <a:ext cx="2655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4018475" y="4080496"/>
            <a:ext cx="4821803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31192" y="1675807"/>
            <a:ext cx="5214758" cy="4815592"/>
            <a:chOff x="4857752" y="1218843"/>
            <a:chExt cx="3708476" cy="3424609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708476" cy="171451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319" b="-3981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57752" y="1218843"/>
              <a:ext cx="3708476" cy="1342130"/>
              <a:chOff x="4857752" y="1218843"/>
              <a:chExt cx="3708476" cy="134213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57752" y="1576034"/>
                <a:ext cx="3708476" cy="9849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57752" y="1218843"/>
                <a:ext cx="1823961" cy="21887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84237" y="1669596"/>
            <a:ext cx="5140459" cy="4821804"/>
            <a:chOff x="628574" y="1214428"/>
            <a:chExt cx="3655639" cy="3429028"/>
          </a:xfrm>
        </p:grpSpPr>
        <p:sp>
          <p:nvSpPr>
            <p:cNvPr id="15" name="Rectangle 14"/>
            <p:cNvSpPr/>
            <p:nvPr/>
          </p:nvSpPr>
          <p:spPr>
            <a:xfrm>
              <a:off x="628575" y="1214428"/>
              <a:ext cx="3655638" cy="171451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856" b="-3341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628574" y="3301326"/>
              <a:ext cx="3655639" cy="1342130"/>
              <a:chOff x="628574" y="3301326"/>
              <a:chExt cx="3655639" cy="134213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575" y="3658516"/>
                <a:ext cx="3655638" cy="98494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</a:t>
                </a:r>
                <a:r>
                  <a:rPr lang="zh-CN" alt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此。</a:t>
                </a:r>
                <a:endPara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74" y="3301326"/>
                <a:ext cx="1946294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04439" y="2091892"/>
            <a:ext cx="4500314" cy="1198734"/>
            <a:chOff x="0" y="1428750"/>
            <a:chExt cx="3200399" cy="85248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0" y="1774029"/>
              <a:ext cx="990600" cy="4989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flipH="1" flipV="1">
              <a:off x="685800" y="1976430"/>
              <a:ext cx="304800" cy="3048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88180" y="1428750"/>
              <a:ext cx="2512219" cy="55245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04439" y="3221435"/>
            <a:ext cx="4500314" cy="1198734"/>
            <a:chOff x="0" y="2232025"/>
            <a:chExt cx="3200399" cy="85248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0" y="2577304"/>
              <a:ext cx="990600" cy="4989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ight Triangle 50"/>
            <p:cNvSpPr/>
            <p:nvPr/>
          </p:nvSpPr>
          <p:spPr>
            <a:xfrm flipH="1" flipV="1">
              <a:off x="685800" y="2779705"/>
              <a:ext cx="304800" cy="304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88180" y="2232025"/>
              <a:ext cx="2512219" cy="55245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04439" y="4350979"/>
            <a:ext cx="4500314" cy="1198734"/>
            <a:chOff x="0" y="3035300"/>
            <a:chExt cx="3200399" cy="85248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0" y="3380579"/>
              <a:ext cx="990600" cy="4989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ight Triangle 54"/>
            <p:cNvSpPr/>
            <p:nvPr/>
          </p:nvSpPr>
          <p:spPr>
            <a:xfrm flipH="1" flipV="1">
              <a:off x="685800" y="3582980"/>
              <a:ext cx="304800" cy="304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88180" y="3035300"/>
              <a:ext cx="2512219" cy="55245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04439" y="5480522"/>
            <a:ext cx="4500314" cy="1198734"/>
            <a:chOff x="0" y="3838575"/>
            <a:chExt cx="3200399" cy="85248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0" y="4183854"/>
              <a:ext cx="990600" cy="4989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Right Triangle 58"/>
            <p:cNvSpPr/>
            <p:nvPr/>
          </p:nvSpPr>
          <p:spPr>
            <a:xfrm flipH="1" flipV="1">
              <a:off x="685800" y="4386255"/>
              <a:ext cx="304800" cy="3048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88180" y="3838575"/>
              <a:ext cx="2512219" cy="552450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9233145" y="3328543"/>
            <a:ext cx="1170513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0" b="1" dirty="0">
                <a:solidFill>
                  <a:schemeClr val="bg2">
                    <a:lumMod val="95000"/>
                  </a:schemeClr>
                </a:solidFill>
              </a:rPr>
              <a:t>S</a:t>
            </a:r>
            <a:r>
              <a:rPr lang="id-ID" sz="2810" b="1" dirty="0">
                <a:solidFill>
                  <a:schemeClr val="bg2">
                    <a:lumMod val="95000"/>
                  </a:schemeClr>
                </a:solidFill>
              </a:rPr>
              <a:t>eeing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33145" y="2199000"/>
            <a:ext cx="2357308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10" b="1" dirty="0">
                <a:solidFill>
                  <a:schemeClr val="bg2">
                    <a:lumMod val="95000"/>
                  </a:schemeClr>
                </a:solidFill>
              </a:rPr>
              <a:t>DISCOVER</a:t>
            </a:r>
            <a:endParaRPr lang="id-ID" sz="197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233145" y="4458087"/>
            <a:ext cx="9316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0" b="1" dirty="0">
                <a:solidFill>
                  <a:schemeClr val="bg2">
                    <a:lumMod val="95000"/>
                  </a:schemeClr>
                </a:solidFill>
              </a:rPr>
              <a:t>T</a:t>
            </a:r>
            <a:r>
              <a:rPr lang="id-ID" sz="2810" b="1" dirty="0">
                <a:solidFill>
                  <a:schemeClr val="bg2">
                    <a:lumMod val="95000"/>
                  </a:schemeClr>
                </a:solidFill>
              </a:rPr>
              <a:t>rust</a:t>
            </a:r>
            <a:endParaRPr lang="en-US" sz="281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233145" y="5587630"/>
            <a:ext cx="1574855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10" b="1" dirty="0">
                <a:solidFill>
                  <a:schemeClr val="bg2">
                    <a:lumMod val="95000"/>
                  </a:schemeClr>
                </a:solidFill>
              </a:rPr>
              <a:t>MANAGE</a:t>
            </a:r>
          </a:p>
        </p:txBody>
      </p:sp>
      <p:sp>
        <p:nvSpPr>
          <p:cNvPr id="65" name="Chevron 64"/>
          <p:cNvSpPr/>
          <p:nvPr/>
        </p:nvSpPr>
        <p:spPr>
          <a:xfrm>
            <a:off x="8797846" y="2319586"/>
            <a:ext cx="428601" cy="321451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8797846" y="3449130"/>
            <a:ext cx="428601" cy="321451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8797846" y="4578673"/>
            <a:ext cx="428601" cy="321451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8797846" y="5708217"/>
            <a:ext cx="428601" cy="321451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3255" y="2283870"/>
            <a:ext cx="1500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b="1" dirty="0">
                <a:solidFill>
                  <a:schemeClr val="accent1"/>
                </a:solidFill>
              </a:rPr>
              <a:t>01</a:t>
            </a:r>
            <a:endParaRPr lang="id-ID" sz="5060" b="1" dirty="0">
              <a:solidFill>
                <a:schemeClr val="accent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3255" y="3440201"/>
            <a:ext cx="1500105" cy="11310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750" b="1" dirty="0">
                <a:solidFill>
                  <a:schemeClr val="accent2"/>
                </a:solidFill>
              </a:rPr>
              <a:t>02</a:t>
            </a:r>
            <a:endParaRPr lang="id-ID" sz="5060" b="1" dirty="0">
              <a:solidFill>
                <a:schemeClr val="accent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0043" y="4596532"/>
            <a:ext cx="1500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b="1" dirty="0">
                <a:solidFill>
                  <a:schemeClr val="accent3"/>
                </a:solidFill>
              </a:rPr>
              <a:t>03</a:t>
            </a:r>
            <a:endParaRPr lang="id-ID" sz="5060" b="1" dirty="0">
              <a:solidFill>
                <a:schemeClr val="accent3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70043" y="5752863"/>
            <a:ext cx="1500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b="1" dirty="0">
                <a:solidFill>
                  <a:schemeClr val="accent4"/>
                </a:solidFill>
              </a:rPr>
              <a:t>04</a:t>
            </a:r>
            <a:endParaRPr lang="id-ID" sz="5060" b="1" dirty="0">
              <a:solidFill>
                <a:schemeClr val="accent4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62997" y="2521798"/>
            <a:ext cx="5357519" cy="69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Suitable for all category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Lorem Ipsum is not simply random text.</a:t>
            </a:r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bring together the right</a:t>
            </a:r>
            <a:endParaRPr lang="en-US" sz="197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62997" y="3670253"/>
            <a:ext cx="5357519" cy="69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Suitable for all category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Lorem Ipsum is not simply random text.</a:t>
            </a:r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bring together the right</a:t>
            </a:r>
            <a:endParaRPr lang="en-US" sz="197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62997" y="4818708"/>
            <a:ext cx="5357519" cy="69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Suitable for all category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Lorem Ipsum is not simply random text.</a:t>
            </a:r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bring together the right</a:t>
            </a:r>
            <a:endParaRPr lang="en-US" sz="197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62997" y="5967163"/>
            <a:ext cx="5357519" cy="69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Suitable for all category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Lorem Ipsum is not simply random text.</a:t>
            </a:r>
            <a:r>
              <a:rPr lang="id-ID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97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bring together the right</a:t>
            </a:r>
            <a:endParaRPr lang="en-US" sz="197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2"/>
          <p:cNvGrpSpPr/>
          <p:nvPr/>
        </p:nvGrpSpPr>
        <p:grpSpPr>
          <a:xfrm>
            <a:off x="1286157" y="3653857"/>
            <a:ext cx="3757463" cy="3349462"/>
            <a:chOff x="863601" y="1960563"/>
            <a:chExt cx="3252788" cy="2847975"/>
          </a:xfrm>
          <a:solidFill>
            <a:schemeClr val="bg1">
              <a:lumMod val="75000"/>
            </a:schemeClr>
          </a:solidFill>
        </p:grpSpPr>
        <p:sp>
          <p:nvSpPr>
            <p:cNvPr id="6" name="Freeform 5"/>
            <p:cNvSpPr/>
            <p:nvPr/>
          </p:nvSpPr>
          <p:spPr bwMode="auto">
            <a:xfrm>
              <a:off x="2365376" y="2852738"/>
              <a:ext cx="1751013" cy="1955800"/>
            </a:xfrm>
            <a:custGeom>
              <a:avLst/>
              <a:gdLst/>
              <a:ahLst/>
              <a:cxnLst>
                <a:cxn ang="0">
                  <a:pos x="903" y="77"/>
                </a:cxn>
                <a:cxn ang="0">
                  <a:pos x="912" y="0"/>
                </a:cxn>
                <a:cxn ang="0">
                  <a:pos x="0" y="0"/>
                </a:cxn>
                <a:cxn ang="0">
                  <a:pos x="89" y="376"/>
                </a:cxn>
                <a:cxn ang="0">
                  <a:pos x="19" y="880"/>
                </a:cxn>
                <a:cxn ang="0">
                  <a:pos x="522" y="1137"/>
                </a:cxn>
                <a:cxn ang="0">
                  <a:pos x="551" y="678"/>
                </a:cxn>
                <a:cxn ang="0">
                  <a:pos x="858" y="662"/>
                </a:cxn>
                <a:cxn ang="0">
                  <a:pos x="867" y="524"/>
                </a:cxn>
                <a:cxn ang="0">
                  <a:pos x="909" y="472"/>
                </a:cxn>
                <a:cxn ang="0">
                  <a:pos x="887" y="420"/>
                </a:cxn>
                <a:cxn ang="0">
                  <a:pos x="918" y="390"/>
                </a:cxn>
                <a:cxn ang="0">
                  <a:pos x="897" y="334"/>
                </a:cxn>
                <a:cxn ang="0">
                  <a:pos x="998" y="284"/>
                </a:cxn>
                <a:cxn ang="0">
                  <a:pos x="903" y="77"/>
                </a:cxn>
              </a:cxnLst>
              <a:rect l="0" t="0" r="r" b="b"/>
              <a:pathLst>
                <a:path w="1017" h="1137">
                  <a:moveTo>
                    <a:pt x="903" y="77"/>
                  </a:moveTo>
                  <a:cubicBezTo>
                    <a:pt x="907" y="48"/>
                    <a:pt x="910" y="23"/>
                    <a:pt x="9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26"/>
                    <a:pt x="42" y="262"/>
                    <a:pt x="89" y="376"/>
                  </a:cubicBezTo>
                  <a:cubicBezTo>
                    <a:pt x="151" y="527"/>
                    <a:pt x="19" y="880"/>
                    <a:pt x="19" y="880"/>
                  </a:cubicBezTo>
                  <a:cubicBezTo>
                    <a:pt x="522" y="1137"/>
                    <a:pt x="522" y="1137"/>
                    <a:pt x="522" y="1137"/>
                  </a:cubicBezTo>
                  <a:cubicBezTo>
                    <a:pt x="522" y="1137"/>
                    <a:pt x="455" y="717"/>
                    <a:pt x="551" y="678"/>
                  </a:cubicBezTo>
                  <a:cubicBezTo>
                    <a:pt x="647" y="640"/>
                    <a:pt x="795" y="701"/>
                    <a:pt x="858" y="662"/>
                  </a:cubicBezTo>
                  <a:cubicBezTo>
                    <a:pt x="921" y="624"/>
                    <a:pt x="886" y="561"/>
                    <a:pt x="867" y="524"/>
                  </a:cubicBezTo>
                  <a:cubicBezTo>
                    <a:pt x="849" y="486"/>
                    <a:pt x="903" y="496"/>
                    <a:pt x="909" y="472"/>
                  </a:cubicBezTo>
                  <a:cubicBezTo>
                    <a:pt x="914" y="448"/>
                    <a:pt x="887" y="420"/>
                    <a:pt x="887" y="420"/>
                  </a:cubicBezTo>
                  <a:cubicBezTo>
                    <a:pt x="887" y="420"/>
                    <a:pt x="915" y="412"/>
                    <a:pt x="918" y="390"/>
                  </a:cubicBezTo>
                  <a:cubicBezTo>
                    <a:pt x="921" y="369"/>
                    <a:pt x="889" y="358"/>
                    <a:pt x="897" y="334"/>
                  </a:cubicBezTo>
                  <a:cubicBezTo>
                    <a:pt x="905" y="310"/>
                    <a:pt x="979" y="333"/>
                    <a:pt x="998" y="284"/>
                  </a:cubicBezTo>
                  <a:cubicBezTo>
                    <a:pt x="1017" y="234"/>
                    <a:pt x="898" y="124"/>
                    <a:pt x="903" y="7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63601" y="1960563"/>
              <a:ext cx="1524000" cy="1308100"/>
            </a:xfrm>
            <a:custGeom>
              <a:avLst/>
              <a:gdLst/>
              <a:ahLst/>
              <a:cxnLst>
                <a:cxn ang="0">
                  <a:pos x="54" y="160"/>
                </a:cxn>
                <a:cxn ang="0">
                  <a:pos x="396" y="646"/>
                </a:cxn>
                <a:cxn ang="0">
                  <a:pos x="885" y="524"/>
                </a:cxn>
                <a:cxn ang="0">
                  <a:pos x="137" y="0"/>
                </a:cxn>
                <a:cxn ang="0">
                  <a:pos x="54" y="160"/>
                </a:cxn>
              </a:cxnLst>
              <a:rect l="0" t="0" r="r" b="b"/>
              <a:pathLst>
                <a:path w="885" h="760">
                  <a:moveTo>
                    <a:pt x="54" y="160"/>
                  </a:moveTo>
                  <a:cubicBezTo>
                    <a:pt x="42" y="251"/>
                    <a:pt x="0" y="450"/>
                    <a:pt x="396" y="646"/>
                  </a:cubicBezTo>
                  <a:cubicBezTo>
                    <a:pt x="628" y="760"/>
                    <a:pt x="783" y="674"/>
                    <a:pt x="885" y="524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91" y="52"/>
                    <a:pt x="63" y="92"/>
                    <a:pt x="54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488405" y="5610365"/>
            <a:ext cx="881652" cy="6058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935" b="1" dirty="0">
                <a:solidFill>
                  <a:schemeClr val="accent2"/>
                </a:solidFill>
              </a:rPr>
              <a:t>80%</a:t>
            </a:r>
            <a:endParaRPr lang="en-US" sz="2530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88405" y="4538861"/>
            <a:ext cx="881652" cy="6058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935" b="1" dirty="0">
                <a:solidFill>
                  <a:schemeClr val="accent1"/>
                </a:solidFill>
              </a:rPr>
              <a:t>50%</a:t>
            </a:r>
            <a:endParaRPr lang="en-US" sz="2530" b="1" dirty="0">
              <a:solidFill>
                <a:schemeClr val="accent1"/>
              </a:solidFill>
            </a:endParaRPr>
          </a:p>
        </p:txBody>
      </p:sp>
      <p:grpSp>
        <p:nvGrpSpPr>
          <p:cNvPr id="10" name="Group 87"/>
          <p:cNvGrpSpPr/>
          <p:nvPr/>
        </p:nvGrpSpPr>
        <p:grpSpPr>
          <a:xfrm>
            <a:off x="6640322" y="5494129"/>
            <a:ext cx="3608501" cy="759138"/>
            <a:chOff x="609600" y="2841943"/>
            <a:chExt cx="2660838" cy="559774"/>
          </a:xfrm>
        </p:grpSpPr>
        <p:grpSp>
          <p:nvGrpSpPr>
            <p:cNvPr id="11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3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37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8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3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3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4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3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5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3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6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7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8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8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9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20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41" name="Group 212"/>
          <p:cNvGrpSpPr/>
          <p:nvPr/>
        </p:nvGrpSpPr>
        <p:grpSpPr>
          <a:xfrm>
            <a:off x="6692149" y="4431710"/>
            <a:ext cx="3489809" cy="803410"/>
            <a:chOff x="5932686" y="2855964"/>
            <a:chExt cx="2449314" cy="563870"/>
          </a:xfrm>
        </p:grpSpPr>
        <p:grpSp>
          <p:nvGrpSpPr>
            <p:cNvPr id="42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7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3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68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4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6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5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64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6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6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7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8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58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9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5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0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54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1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8096735" y="2717304"/>
            <a:ext cx="3458561" cy="649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tx1">
                    <a:lumMod val="75000"/>
                    <a:lumOff val="25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40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suffered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68665" y="2154376"/>
            <a:ext cx="2169030" cy="3030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9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Here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643676" y="2546939"/>
            <a:ext cx="1130118" cy="778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5060" b="1" dirty="0">
                <a:solidFill>
                  <a:schemeClr val="accent1"/>
                </a:solidFill>
              </a:rPr>
              <a:t>80%</a:t>
            </a:r>
            <a:endParaRPr lang="en-US" sz="3375" b="1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43676" y="3419947"/>
            <a:ext cx="4911620" cy="649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 of Lorem, </a:t>
            </a: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sz="1405">
                <a:solidFill>
                  <a:schemeClr val="tx1">
                    <a:lumMod val="65000"/>
                    <a:lumOff val="35000"/>
                  </a:schemeClr>
                </a:solidFill>
              </a:rPr>
              <a:t>the in </a:t>
            </a:r>
            <a:r>
              <a: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 form, by humour, or randomized words which  don't believable</a:t>
            </a:r>
          </a:p>
        </p:txBody>
      </p:sp>
      <p:grpSp>
        <p:nvGrpSpPr>
          <p:cNvPr id="76" name="Group 267"/>
          <p:cNvGrpSpPr/>
          <p:nvPr/>
        </p:nvGrpSpPr>
        <p:grpSpPr>
          <a:xfrm>
            <a:off x="1816617" y="1537788"/>
            <a:ext cx="4258995" cy="3087191"/>
            <a:chOff x="1291636" y="907779"/>
            <a:chExt cx="3028785" cy="2195456"/>
          </a:xfrm>
        </p:grpSpPr>
        <p:grpSp>
          <p:nvGrpSpPr>
            <p:cNvPr id="77" name="Group 63"/>
            <p:cNvGrpSpPr/>
            <p:nvPr/>
          </p:nvGrpSpPr>
          <p:grpSpPr>
            <a:xfrm>
              <a:off x="2954533" y="933760"/>
              <a:ext cx="378793" cy="444432"/>
              <a:chOff x="4913463" y="1279524"/>
              <a:chExt cx="395845" cy="464439"/>
            </a:xfrm>
          </p:grpSpPr>
          <p:grpSp>
            <p:nvGrpSpPr>
              <p:cNvPr id="190" name="Group 149"/>
              <p:cNvGrpSpPr/>
              <p:nvPr/>
            </p:nvGrpSpPr>
            <p:grpSpPr>
              <a:xfrm>
                <a:off x="4913463" y="1279524"/>
                <a:ext cx="395845" cy="464439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201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02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91" name="Group 148"/>
              <p:cNvGrpSpPr/>
              <p:nvPr/>
            </p:nvGrpSpPr>
            <p:grpSpPr>
              <a:xfrm>
                <a:off x="5042077" y="1345260"/>
                <a:ext cx="142904" cy="275805"/>
                <a:chOff x="5094288" y="1274763"/>
                <a:chExt cx="158750" cy="306387"/>
              </a:xfrm>
            </p:grpSpPr>
            <p:sp>
              <p:nvSpPr>
                <p:cNvPr id="192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3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4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5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6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7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8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99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00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2360913" y="2351120"/>
              <a:ext cx="641350" cy="752115"/>
              <a:chOff x="4379002" y="3038673"/>
              <a:chExt cx="670221" cy="785973"/>
            </a:xfrm>
          </p:grpSpPr>
          <p:grpSp>
            <p:nvGrpSpPr>
              <p:cNvPr id="180" name="Group 151"/>
              <p:cNvGrpSpPr/>
              <p:nvPr/>
            </p:nvGrpSpPr>
            <p:grpSpPr>
              <a:xfrm>
                <a:off x="4379002" y="3038673"/>
                <a:ext cx="670221" cy="785973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88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9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81" name="Group 152"/>
              <p:cNvGrpSpPr/>
              <p:nvPr/>
            </p:nvGrpSpPr>
            <p:grpSpPr>
              <a:xfrm>
                <a:off x="4486179" y="3178719"/>
                <a:ext cx="484446" cy="368694"/>
                <a:chOff x="4476750" y="3311525"/>
                <a:chExt cx="538163" cy="409576"/>
              </a:xfrm>
            </p:grpSpPr>
            <p:sp>
              <p:nvSpPr>
                <p:cNvPr id="182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3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4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5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6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87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9" name="Group 88"/>
            <p:cNvGrpSpPr/>
            <p:nvPr/>
          </p:nvGrpSpPr>
          <p:grpSpPr>
            <a:xfrm>
              <a:off x="3163625" y="2345615"/>
              <a:ext cx="419817" cy="490926"/>
              <a:chOff x="5217849" y="2905773"/>
              <a:chExt cx="438716" cy="513026"/>
            </a:xfrm>
          </p:grpSpPr>
          <p:grpSp>
            <p:nvGrpSpPr>
              <p:cNvPr id="176" name="Group 150"/>
              <p:cNvGrpSpPr/>
              <p:nvPr/>
            </p:nvGrpSpPr>
            <p:grpSpPr>
              <a:xfrm>
                <a:off x="5217849" y="2905773"/>
                <a:ext cx="438716" cy="5130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78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79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sp>
            <p:nvSpPr>
              <p:cNvPr id="177" name="Freeform 56"/>
              <p:cNvSpPr>
                <a:spLocks noEditPoints="1"/>
              </p:cNvSpPr>
              <p:nvPr/>
            </p:nvSpPr>
            <p:spPr bwMode="auto">
              <a:xfrm>
                <a:off x="5313595" y="2975796"/>
                <a:ext cx="260086" cy="264373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0" name="Group 93"/>
            <p:cNvGrpSpPr/>
            <p:nvPr/>
          </p:nvGrpSpPr>
          <p:grpSpPr>
            <a:xfrm>
              <a:off x="2822904" y="1663278"/>
              <a:ext cx="507337" cy="593487"/>
              <a:chOff x="4974912" y="2319866"/>
              <a:chExt cx="530175" cy="620204"/>
            </a:xfrm>
          </p:grpSpPr>
          <p:grpSp>
            <p:nvGrpSpPr>
              <p:cNvPr id="170" name="Group 144"/>
              <p:cNvGrpSpPr/>
              <p:nvPr/>
            </p:nvGrpSpPr>
            <p:grpSpPr>
              <a:xfrm>
                <a:off x="4974912" y="2319866"/>
                <a:ext cx="530175" cy="620204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74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75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71" name="Group 143"/>
              <p:cNvGrpSpPr/>
              <p:nvPr/>
            </p:nvGrpSpPr>
            <p:grpSpPr>
              <a:xfrm>
                <a:off x="5070658" y="2422757"/>
                <a:ext cx="367264" cy="327250"/>
                <a:chOff x="5126038" y="2471738"/>
                <a:chExt cx="407988" cy="363537"/>
              </a:xfrm>
            </p:grpSpPr>
            <p:sp>
              <p:nvSpPr>
                <p:cNvPr id="172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73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1" name="Group 100"/>
            <p:cNvGrpSpPr/>
            <p:nvPr/>
          </p:nvGrpSpPr>
          <p:grpSpPr>
            <a:xfrm>
              <a:off x="3333327" y="1855706"/>
              <a:ext cx="429389" cy="470413"/>
              <a:chOff x="5632271" y="2338443"/>
              <a:chExt cx="448719" cy="491590"/>
            </a:xfrm>
          </p:grpSpPr>
          <p:grpSp>
            <p:nvGrpSpPr>
              <p:cNvPr id="166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68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9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sp>
            <p:nvSpPr>
              <p:cNvPr id="167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2" name="Group 105"/>
            <p:cNvGrpSpPr/>
            <p:nvPr/>
          </p:nvGrpSpPr>
          <p:grpSpPr>
            <a:xfrm>
              <a:off x="3212855" y="1252297"/>
              <a:ext cx="481354" cy="563403"/>
              <a:chOff x="5262149" y="1683944"/>
              <a:chExt cx="503023" cy="588766"/>
            </a:xfrm>
          </p:grpSpPr>
          <p:grpSp>
            <p:nvGrpSpPr>
              <p:cNvPr id="157" name="Group 146"/>
              <p:cNvGrpSpPr/>
              <p:nvPr/>
            </p:nvGrpSpPr>
            <p:grpSpPr>
              <a:xfrm>
                <a:off x="5262149" y="1683944"/>
                <a:ext cx="503023" cy="588766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6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58" name="Group 147"/>
              <p:cNvGrpSpPr/>
              <p:nvPr/>
            </p:nvGrpSpPr>
            <p:grpSpPr>
              <a:xfrm>
                <a:off x="5403628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15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3" name="Group 115"/>
            <p:cNvGrpSpPr/>
            <p:nvPr/>
          </p:nvGrpSpPr>
          <p:grpSpPr>
            <a:xfrm>
              <a:off x="2456637" y="1131328"/>
              <a:ext cx="507337" cy="593487"/>
              <a:chOff x="4479035" y="1763969"/>
              <a:chExt cx="530175" cy="620204"/>
            </a:xfrm>
          </p:grpSpPr>
          <p:grpSp>
            <p:nvGrpSpPr>
              <p:cNvPr id="148" name="Group 140"/>
              <p:cNvGrpSpPr/>
              <p:nvPr/>
            </p:nvGrpSpPr>
            <p:grpSpPr>
              <a:xfrm>
                <a:off x="4479035" y="1763969"/>
                <a:ext cx="530175" cy="620204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55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6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39"/>
              <p:cNvGrpSpPr/>
              <p:nvPr/>
            </p:nvGrpSpPr>
            <p:grpSpPr>
              <a:xfrm>
                <a:off x="4534767" y="1825418"/>
                <a:ext cx="394416" cy="392987"/>
                <a:chOff x="4530725" y="1808163"/>
                <a:chExt cx="438150" cy="436563"/>
              </a:xfrm>
            </p:grpSpPr>
            <p:sp>
              <p:nvSpPr>
                <p:cNvPr id="150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1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2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3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4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4" name="Group 125"/>
            <p:cNvGrpSpPr/>
            <p:nvPr/>
          </p:nvGrpSpPr>
          <p:grpSpPr>
            <a:xfrm>
              <a:off x="2056277" y="907779"/>
              <a:ext cx="402040" cy="470413"/>
              <a:chOff x="4033173" y="1286669"/>
              <a:chExt cx="420138" cy="491590"/>
            </a:xfrm>
          </p:grpSpPr>
          <p:grpSp>
            <p:nvGrpSpPr>
              <p:cNvPr id="141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46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7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143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4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5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5" name="Group 133"/>
            <p:cNvGrpSpPr/>
            <p:nvPr/>
          </p:nvGrpSpPr>
          <p:grpSpPr>
            <a:xfrm>
              <a:off x="1852209" y="1305279"/>
              <a:ext cx="463577" cy="544259"/>
              <a:chOff x="3847398" y="1964034"/>
              <a:chExt cx="484446" cy="568759"/>
            </a:xfrm>
          </p:grpSpPr>
          <p:grpSp>
            <p:nvGrpSpPr>
              <p:cNvPr id="135" name="Group 138"/>
              <p:cNvGrpSpPr/>
              <p:nvPr/>
            </p:nvGrpSpPr>
            <p:grpSpPr>
              <a:xfrm>
                <a:off x="3847398" y="1964034"/>
                <a:ext cx="484446" cy="5687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39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0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6" name="Group 137"/>
              <p:cNvGrpSpPr/>
              <p:nvPr/>
            </p:nvGrpSpPr>
            <p:grpSpPr>
              <a:xfrm>
                <a:off x="4003147" y="2066925"/>
                <a:ext cx="218643" cy="275805"/>
                <a:chOff x="3940175" y="2076450"/>
                <a:chExt cx="242888" cy="306388"/>
              </a:xfrm>
            </p:grpSpPr>
            <p:sp>
              <p:nvSpPr>
                <p:cNvPr id="137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8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6" name="Group 140"/>
            <p:cNvGrpSpPr/>
            <p:nvPr/>
          </p:nvGrpSpPr>
          <p:grpSpPr>
            <a:xfrm>
              <a:off x="1527195" y="950074"/>
              <a:ext cx="402040" cy="470413"/>
              <a:chOff x="3434404" y="1506739"/>
              <a:chExt cx="420138" cy="491590"/>
            </a:xfrm>
          </p:grpSpPr>
          <p:grpSp>
            <p:nvGrpSpPr>
              <p:cNvPr id="131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33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4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sp>
            <p:nvSpPr>
              <p:cNvPr id="132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7" name="Group 145"/>
            <p:cNvGrpSpPr/>
            <p:nvPr/>
          </p:nvGrpSpPr>
          <p:grpSpPr>
            <a:xfrm>
              <a:off x="1291636" y="1649604"/>
              <a:ext cx="434859" cy="470413"/>
              <a:chOff x="3130019" y="2054064"/>
              <a:chExt cx="454435" cy="491590"/>
            </a:xfrm>
          </p:grpSpPr>
          <p:grpSp>
            <p:nvGrpSpPr>
              <p:cNvPr id="127" name="Group 133"/>
              <p:cNvGrpSpPr/>
              <p:nvPr/>
            </p:nvGrpSpPr>
            <p:grpSpPr>
              <a:xfrm>
                <a:off x="3164316" y="2054064"/>
                <a:ext cx="420138" cy="491590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29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0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sp>
            <p:nvSpPr>
              <p:cNvPr id="128" name="Freeform 76"/>
              <p:cNvSpPr>
                <a:spLocks noEditPoints="1"/>
              </p:cNvSpPr>
              <p:nvPr/>
            </p:nvSpPr>
            <p:spPr bwMode="auto">
              <a:xfrm>
                <a:off x="3130019" y="2151239"/>
                <a:ext cx="398703" cy="261515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8" name="Group 150"/>
            <p:cNvGrpSpPr/>
            <p:nvPr/>
          </p:nvGrpSpPr>
          <p:grpSpPr>
            <a:xfrm>
              <a:off x="1897207" y="2584880"/>
              <a:ext cx="402040" cy="470413"/>
              <a:chOff x="3164316" y="2615677"/>
              <a:chExt cx="420138" cy="491590"/>
            </a:xfrm>
          </p:grpSpPr>
          <p:grpSp>
            <p:nvGrpSpPr>
              <p:cNvPr id="123" name="Group 134"/>
              <p:cNvGrpSpPr/>
              <p:nvPr/>
            </p:nvGrpSpPr>
            <p:grpSpPr>
              <a:xfrm>
                <a:off x="3164316" y="2615677"/>
                <a:ext cx="420138" cy="491590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125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6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sp>
            <p:nvSpPr>
              <p:cNvPr id="124" name="Freeform 77"/>
              <p:cNvSpPr/>
              <p:nvPr/>
            </p:nvSpPr>
            <p:spPr bwMode="auto">
              <a:xfrm>
                <a:off x="3270065" y="2715710"/>
                <a:ext cx="222931" cy="205782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9" name="Group 155"/>
            <p:cNvGrpSpPr/>
            <p:nvPr/>
          </p:nvGrpSpPr>
          <p:grpSpPr>
            <a:xfrm>
              <a:off x="1729141" y="1888479"/>
              <a:ext cx="560668" cy="656392"/>
              <a:chOff x="3680200" y="2572806"/>
              <a:chExt cx="585907" cy="685941"/>
            </a:xfrm>
          </p:grpSpPr>
          <p:grpSp>
            <p:nvGrpSpPr>
              <p:cNvPr id="115" name="Group 136"/>
              <p:cNvGrpSpPr/>
              <p:nvPr/>
            </p:nvGrpSpPr>
            <p:grpSpPr>
              <a:xfrm>
                <a:off x="3680200" y="2572806"/>
                <a:ext cx="585907" cy="685941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121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2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16" name="Group 135"/>
              <p:cNvGrpSpPr/>
              <p:nvPr/>
            </p:nvGrpSpPr>
            <p:grpSpPr>
              <a:xfrm>
                <a:off x="3813101" y="2709950"/>
                <a:ext cx="320105" cy="344393"/>
                <a:chOff x="3729038" y="2790825"/>
                <a:chExt cx="355600" cy="382588"/>
              </a:xfrm>
            </p:grpSpPr>
            <p:sp>
              <p:nvSpPr>
                <p:cNvPr id="117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8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9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0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0" name="Group 164"/>
            <p:cNvGrpSpPr/>
            <p:nvPr/>
          </p:nvGrpSpPr>
          <p:grpSpPr>
            <a:xfrm>
              <a:off x="2386894" y="1820538"/>
              <a:ext cx="400673" cy="470413"/>
              <a:chOff x="4406153" y="2484205"/>
              <a:chExt cx="418710" cy="491590"/>
            </a:xfrm>
          </p:grpSpPr>
          <p:grpSp>
            <p:nvGrpSpPr>
              <p:cNvPr id="103" name="Group 142"/>
              <p:cNvGrpSpPr/>
              <p:nvPr/>
            </p:nvGrpSpPr>
            <p:grpSpPr>
              <a:xfrm>
                <a:off x="4406153" y="2484205"/>
                <a:ext cx="418710" cy="491590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113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4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04" name="Group 141"/>
              <p:cNvGrpSpPr/>
              <p:nvPr/>
            </p:nvGrpSpPr>
            <p:grpSpPr>
              <a:xfrm>
                <a:off x="4509044" y="2544225"/>
                <a:ext cx="251512" cy="324393"/>
                <a:chOff x="4502150" y="2606675"/>
                <a:chExt cx="279401" cy="360363"/>
              </a:xfrm>
            </p:grpSpPr>
            <p:sp>
              <p:nvSpPr>
                <p:cNvPr id="105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6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7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8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9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0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1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2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1" name="Group 248"/>
            <p:cNvGrpSpPr/>
            <p:nvPr/>
          </p:nvGrpSpPr>
          <p:grpSpPr>
            <a:xfrm rot="3533689">
              <a:off x="3762918" y="1315640"/>
              <a:ext cx="463577" cy="544259"/>
              <a:chOff x="3847398" y="1964034"/>
              <a:chExt cx="484446" cy="568759"/>
            </a:xfrm>
          </p:grpSpPr>
          <p:grpSp>
            <p:nvGrpSpPr>
              <p:cNvPr id="97" name="Group 138"/>
              <p:cNvGrpSpPr/>
              <p:nvPr/>
            </p:nvGrpSpPr>
            <p:grpSpPr>
              <a:xfrm>
                <a:off x="3847398" y="1964034"/>
                <a:ext cx="484446" cy="5687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0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137"/>
              <p:cNvGrpSpPr/>
              <p:nvPr/>
            </p:nvGrpSpPr>
            <p:grpSpPr>
              <a:xfrm>
                <a:off x="4003147" y="2066925"/>
                <a:ext cx="218643" cy="275805"/>
                <a:chOff x="3940175" y="2076450"/>
                <a:chExt cx="242888" cy="306388"/>
              </a:xfrm>
            </p:grpSpPr>
            <p:sp>
              <p:nvSpPr>
                <p:cNvPr id="9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2" name="Group 255"/>
            <p:cNvGrpSpPr/>
            <p:nvPr/>
          </p:nvGrpSpPr>
          <p:grpSpPr>
            <a:xfrm rot="1372763">
              <a:off x="3916222" y="1813803"/>
              <a:ext cx="404200" cy="472941"/>
              <a:chOff x="3434404" y="1506739"/>
              <a:chExt cx="420138" cy="491590"/>
            </a:xfrm>
          </p:grpSpPr>
          <p:grpSp>
            <p:nvGrpSpPr>
              <p:cNvPr id="93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95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dirty="0"/>
                </a:p>
              </p:txBody>
            </p:sp>
          </p:grpSp>
          <p:sp>
            <p:nvSpPr>
              <p:cNvPr id="94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203" name="矩形 202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2" grpId="0"/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Others_1"/>
          <p:cNvSpPr txBox="1"/>
          <p:nvPr>
            <p:custDataLst>
              <p:tags r:id="rId2"/>
            </p:custDataLst>
          </p:nvPr>
        </p:nvSpPr>
        <p:spPr bwMode="auto">
          <a:xfrm>
            <a:off x="2548536" y="837508"/>
            <a:ext cx="2542865" cy="5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0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Content</a:t>
            </a:r>
            <a:endParaRPr lang="zh-CN" altLang="en-US" sz="506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5124" name="MH_Others_2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2480839" y="1421744"/>
            <a:ext cx="3151279" cy="0"/>
          </a:xfrm>
          <a:prstGeom prst="line">
            <a:avLst/>
          </a:prstGeom>
          <a:noFill/>
          <a:ln w="12700" algn="ctr">
            <a:solidFill>
              <a:srgbClr val="CFCFC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MH_Number_1"/>
          <p:cNvSpPr txBox="1"/>
          <p:nvPr>
            <p:custDataLst>
              <p:tags r:id="rId4"/>
            </p:custDataLst>
          </p:nvPr>
        </p:nvSpPr>
        <p:spPr>
          <a:xfrm>
            <a:off x="4349801" y="2612265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53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MH_Entry_1"/>
          <p:cNvSpPr/>
          <p:nvPr>
            <p:custDataLst>
              <p:tags r:id="rId5"/>
            </p:custDataLst>
          </p:nvPr>
        </p:nvSpPr>
        <p:spPr>
          <a:xfrm>
            <a:off x="5091402" y="2677894"/>
            <a:ext cx="4071580" cy="46354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Number_2"/>
          <p:cNvSpPr txBox="1"/>
          <p:nvPr>
            <p:custDataLst>
              <p:tags r:id="rId6"/>
            </p:custDataLst>
          </p:nvPr>
        </p:nvSpPr>
        <p:spPr>
          <a:xfrm>
            <a:off x="4349801" y="3516508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53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02</a:t>
            </a:r>
            <a:endParaRPr lang="en-US" sz="253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MH_Entry_2"/>
          <p:cNvSpPr/>
          <p:nvPr>
            <p:custDataLst>
              <p:tags r:id="rId7"/>
            </p:custDataLst>
          </p:nvPr>
        </p:nvSpPr>
        <p:spPr>
          <a:xfrm>
            <a:off x="5091402" y="3582138"/>
            <a:ext cx="4071580" cy="46354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94906" tIns="49352" rIns="94906" bIns="49352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MH_Number_3"/>
          <p:cNvSpPr txBox="1"/>
          <p:nvPr>
            <p:custDataLst>
              <p:tags r:id="rId8"/>
            </p:custDataLst>
          </p:nvPr>
        </p:nvSpPr>
        <p:spPr>
          <a:xfrm>
            <a:off x="4349801" y="4420752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53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03</a:t>
            </a:r>
            <a:endParaRPr lang="en-US" sz="2530" kern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MH_Entry_3"/>
          <p:cNvSpPr/>
          <p:nvPr>
            <p:custDataLst>
              <p:tags r:id="rId9"/>
            </p:custDataLst>
          </p:nvPr>
        </p:nvSpPr>
        <p:spPr>
          <a:xfrm>
            <a:off x="5091401" y="4486382"/>
            <a:ext cx="4071580" cy="46354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wrap="square" lIns="94906" tIns="49352" rIns="94906" bIns="49352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95981" y="1135484"/>
            <a:ext cx="172426" cy="6096770"/>
            <a:chOff x="4995822" y="1135212"/>
            <a:chExt cx="172445" cy="6097438"/>
          </a:xfrm>
        </p:grpSpPr>
        <p:cxnSp>
          <p:nvCxnSpPr>
            <p:cNvPr id="5123" name="MH_Others_3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5091252" y="1135212"/>
              <a:ext cx="0" cy="6097438"/>
            </a:xfrm>
            <a:prstGeom prst="line">
              <a:avLst/>
            </a:prstGeom>
            <a:noFill/>
            <a:ln w="12700" algn="ctr">
              <a:solidFill>
                <a:srgbClr val="CFCFC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MH_Others_4"/>
            <p:cNvCxnSpPr/>
            <p:nvPr>
              <p:custDataLst>
                <p:tags r:id="rId14"/>
              </p:custDataLst>
            </p:nvPr>
          </p:nvCxnSpPr>
          <p:spPr>
            <a:xfrm>
              <a:off x="4995822" y="3209713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1" name="MH_Others_5"/>
            <p:cNvCxnSpPr/>
            <p:nvPr>
              <p:custDataLst>
                <p:tags r:id="rId15"/>
              </p:custDataLst>
            </p:nvPr>
          </p:nvCxnSpPr>
          <p:spPr>
            <a:xfrm>
              <a:off x="4995822" y="4114056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5" name="MH_Others_6"/>
            <p:cNvCxnSpPr/>
            <p:nvPr>
              <p:custDataLst>
                <p:tags r:id="rId16"/>
              </p:custDataLst>
            </p:nvPr>
          </p:nvCxnSpPr>
          <p:spPr>
            <a:xfrm>
              <a:off x="4995822" y="5018398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9" name="MH_Others_7"/>
            <p:cNvCxnSpPr/>
            <p:nvPr>
              <p:custDataLst>
                <p:tags r:id="rId17"/>
              </p:custDataLst>
            </p:nvPr>
          </p:nvCxnSpPr>
          <p:spPr>
            <a:xfrm>
              <a:off x="4995822" y="5922741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</p:grpSp>
      <p:sp>
        <p:nvSpPr>
          <p:cNvPr id="70" name="MH_Number_4"/>
          <p:cNvSpPr txBox="1"/>
          <p:nvPr>
            <p:custDataLst>
              <p:tags r:id="rId10"/>
            </p:custDataLst>
          </p:nvPr>
        </p:nvSpPr>
        <p:spPr>
          <a:xfrm>
            <a:off x="4349801" y="5324995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53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04</a:t>
            </a:r>
            <a:endParaRPr lang="en-US" sz="2530" kern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MH_Entry_4"/>
          <p:cNvSpPr/>
          <p:nvPr>
            <p:custDataLst>
              <p:tags r:id="rId11"/>
            </p:custDataLst>
          </p:nvPr>
        </p:nvSpPr>
        <p:spPr>
          <a:xfrm>
            <a:off x="5091402" y="5390625"/>
            <a:ext cx="4071580" cy="46354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wrap="square" lIns="94906" tIns="49352" rIns="94906" bIns="49352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1"/>
          <p:cNvSpPr txBox="1"/>
          <p:nvPr>
            <p:custDataLst>
              <p:tags r:id="rId12"/>
            </p:custDataLst>
          </p:nvPr>
        </p:nvSpPr>
        <p:spPr bwMode="auto">
          <a:xfrm>
            <a:off x="2767821" y="1580374"/>
            <a:ext cx="1440001" cy="42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379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目 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4" grpId="0"/>
      <p:bldP spid="23" grpId="0" animBg="1"/>
      <p:bldP spid="62" grpId="0"/>
      <p:bldP spid="63" grpId="0" animBg="1"/>
      <p:bldP spid="66" grpId="0"/>
      <p:bldP spid="67" grpId="0" animBg="1"/>
      <p:bldP spid="70" grpId="0"/>
      <p:bldP spid="71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326"/>
          <p:cNvGrpSpPr/>
          <p:nvPr/>
        </p:nvGrpSpPr>
        <p:grpSpPr>
          <a:xfrm>
            <a:off x="3748384" y="3249080"/>
            <a:ext cx="2696618" cy="2334985"/>
            <a:chOff x="2665413" y="2087563"/>
            <a:chExt cx="1917700" cy="1660525"/>
          </a:xfrm>
        </p:grpSpPr>
        <p:sp>
          <p:nvSpPr>
            <p:cNvPr id="6" name="Freeform 345"/>
            <p:cNvSpPr/>
            <p:nvPr/>
          </p:nvSpPr>
          <p:spPr bwMode="auto">
            <a:xfrm>
              <a:off x="2665413" y="2092325"/>
              <a:ext cx="1436688" cy="827088"/>
            </a:xfrm>
            <a:custGeom>
              <a:avLst/>
              <a:gdLst>
                <a:gd name="T0" fmla="*/ 302 w 905"/>
                <a:gd name="T1" fmla="*/ 0 h 521"/>
                <a:gd name="T2" fmla="*/ 302 w 905"/>
                <a:gd name="T3" fmla="*/ 0 h 521"/>
                <a:gd name="T4" fmla="*/ 0 w 905"/>
                <a:gd name="T5" fmla="*/ 521 h 521"/>
                <a:gd name="T6" fmla="*/ 0 w 905"/>
                <a:gd name="T7" fmla="*/ 521 h 521"/>
                <a:gd name="T8" fmla="*/ 603 w 905"/>
                <a:gd name="T9" fmla="*/ 520 h 521"/>
                <a:gd name="T10" fmla="*/ 905 w 905"/>
                <a:gd name="T11" fmla="*/ 0 h 521"/>
                <a:gd name="T12" fmla="*/ 905 w 905"/>
                <a:gd name="T13" fmla="*/ 0 h 521"/>
                <a:gd name="T14" fmla="*/ 905 w 905"/>
                <a:gd name="T15" fmla="*/ 0 h 521"/>
                <a:gd name="T16" fmla="*/ 302 w 905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5" h="521">
                  <a:moveTo>
                    <a:pt x="302" y="0"/>
                  </a:moveTo>
                  <a:lnTo>
                    <a:pt x="302" y="0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603" y="52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347"/>
            <p:cNvSpPr/>
            <p:nvPr/>
          </p:nvSpPr>
          <p:spPr bwMode="auto">
            <a:xfrm>
              <a:off x="2670175" y="2917825"/>
              <a:ext cx="1435100" cy="830263"/>
            </a:xfrm>
            <a:custGeom>
              <a:avLst/>
              <a:gdLst>
                <a:gd name="T0" fmla="*/ 0 w 904"/>
                <a:gd name="T1" fmla="*/ 0 h 523"/>
                <a:gd name="T2" fmla="*/ 0 w 904"/>
                <a:gd name="T3" fmla="*/ 0 h 523"/>
                <a:gd name="T4" fmla="*/ 301 w 904"/>
                <a:gd name="T5" fmla="*/ 523 h 523"/>
                <a:gd name="T6" fmla="*/ 301 w 904"/>
                <a:gd name="T7" fmla="*/ 523 h 523"/>
                <a:gd name="T8" fmla="*/ 301 w 904"/>
                <a:gd name="T9" fmla="*/ 523 h 523"/>
                <a:gd name="T10" fmla="*/ 904 w 904"/>
                <a:gd name="T11" fmla="*/ 523 h 523"/>
                <a:gd name="T12" fmla="*/ 904 w 904"/>
                <a:gd name="T13" fmla="*/ 523 h 523"/>
                <a:gd name="T14" fmla="*/ 603 w 904"/>
                <a:gd name="T15" fmla="*/ 0 h 523"/>
                <a:gd name="T16" fmla="*/ 0 w 904"/>
                <a:gd name="T1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4" h="523">
                  <a:moveTo>
                    <a:pt x="0" y="0"/>
                  </a:moveTo>
                  <a:lnTo>
                    <a:pt x="0" y="0"/>
                  </a:lnTo>
                  <a:lnTo>
                    <a:pt x="301" y="523"/>
                  </a:lnTo>
                  <a:lnTo>
                    <a:pt x="301" y="523"/>
                  </a:lnTo>
                  <a:lnTo>
                    <a:pt x="301" y="523"/>
                  </a:lnTo>
                  <a:lnTo>
                    <a:pt x="904" y="523"/>
                  </a:lnTo>
                  <a:lnTo>
                    <a:pt x="904" y="523"/>
                  </a:lnTo>
                  <a:lnTo>
                    <a:pt x="6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" name="Freeform 349"/>
            <p:cNvSpPr/>
            <p:nvPr/>
          </p:nvSpPr>
          <p:spPr bwMode="auto">
            <a:xfrm>
              <a:off x="3625850" y="2087563"/>
              <a:ext cx="957263" cy="1658938"/>
            </a:xfrm>
            <a:custGeom>
              <a:avLst/>
              <a:gdLst>
                <a:gd name="T0" fmla="*/ 301 w 603"/>
                <a:gd name="T1" fmla="*/ 0 h 1045"/>
                <a:gd name="T2" fmla="*/ 0 w 603"/>
                <a:gd name="T3" fmla="*/ 523 h 1045"/>
                <a:gd name="T4" fmla="*/ 301 w 603"/>
                <a:gd name="T5" fmla="*/ 1045 h 1045"/>
                <a:gd name="T6" fmla="*/ 603 w 603"/>
                <a:gd name="T7" fmla="*/ 523 h 1045"/>
                <a:gd name="T8" fmla="*/ 301 w 603"/>
                <a:gd name="T9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1045">
                  <a:moveTo>
                    <a:pt x="301" y="0"/>
                  </a:moveTo>
                  <a:lnTo>
                    <a:pt x="0" y="523"/>
                  </a:lnTo>
                  <a:lnTo>
                    <a:pt x="301" y="1045"/>
                  </a:lnTo>
                  <a:lnTo>
                    <a:pt x="603" y="52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" name="object327"/>
          <p:cNvGrpSpPr/>
          <p:nvPr/>
        </p:nvGrpSpPr>
        <p:grpSpPr>
          <a:xfrm>
            <a:off x="5770848" y="4405411"/>
            <a:ext cx="2685457" cy="2343914"/>
            <a:chOff x="4103688" y="2909888"/>
            <a:chExt cx="1909763" cy="1666875"/>
          </a:xfrm>
        </p:grpSpPr>
        <p:sp>
          <p:nvSpPr>
            <p:cNvPr id="10" name="Freeform 343"/>
            <p:cNvSpPr/>
            <p:nvPr/>
          </p:nvSpPr>
          <p:spPr bwMode="auto">
            <a:xfrm>
              <a:off x="4103688" y="2917825"/>
              <a:ext cx="1436688" cy="828675"/>
            </a:xfrm>
            <a:custGeom>
              <a:avLst/>
              <a:gdLst>
                <a:gd name="T0" fmla="*/ 302 w 905"/>
                <a:gd name="T1" fmla="*/ 0 h 522"/>
                <a:gd name="T2" fmla="*/ 302 w 905"/>
                <a:gd name="T3" fmla="*/ 0 h 522"/>
                <a:gd name="T4" fmla="*/ 0 w 905"/>
                <a:gd name="T5" fmla="*/ 522 h 522"/>
                <a:gd name="T6" fmla="*/ 0 w 905"/>
                <a:gd name="T7" fmla="*/ 522 h 522"/>
                <a:gd name="T8" fmla="*/ 604 w 905"/>
                <a:gd name="T9" fmla="*/ 521 h 522"/>
                <a:gd name="T10" fmla="*/ 905 w 905"/>
                <a:gd name="T11" fmla="*/ 0 h 522"/>
                <a:gd name="T12" fmla="*/ 905 w 905"/>
                <a:gd name="T13" fmla="*/ 0 h 522"/>
                <a:gd name="T14" fmla="*/ 905 w 905"/>
                <a:gd name="T15" fmla="*/ 0 h 522"/>
                <a:gd name="T16" fmla="*/ 302 w 905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5" h="522">
                  <a:moveTo>
                    <a:pt x="302" y="0"/>
                  </a:moveTo>
                  <a:lnTo>
                    <a:pt x="302" y="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604" y="521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348"/>
            <p:cNvSpPr/>
            <p:nvPr/>
          </p:nvSpPr>
          <p:spPr bwMode="auto">
            <a:xfrm>
              <a:off x="4103688" y="3746500"/>
              <a:ext cx="1436688" cy="830263"/>
            </a:xfrm>
            <a:custGeom>
              <a:avLst/>
              <a:gdLst>
                <a:gd name="T0" fmla="*/ 0 w 905"/>
                <a:gd name="T1" fmla="*/ 0 h 523"/>
                <a:gd name="T2" fmla="*/ 0 w 905"/>
                <a:gd name="T3" fmla="*/ 0 h 523"/>
                <a:gd name="T4" fmla="*/ 302 w 905"/>
                <a:gd name="T5" fmla="*/ 523 h 523"/>
                <a:gd name="T6" fmla="*/ 302 w 905"/>
                <a:gd name="T7" fmla="*/ 523 h 523"/>
                <a:gd name="T8" fmla="*/ 302 w 905"/>
                <a:gd name="T9" fmla="*/ 523 h 523"/>
                <a:gd name="T10" fmla="*/ 905 w 905"/>
                <a:gd name="T11" fmla="*/ 523 h 523"/>
                <a:gd name="T12" fmla="*/ 905 w 905"/>
                <a:gd name="T13" fmla="*/ 523 h 523"/>
                <a:gd name="T14" fmla="*/ 604 w 905"/>
                <a:gd name="T15" fmla="*/ 0 h 523"/>
                <a:gd name="T16" fmla="*/ 0 w 905"/>
                <a:gd name="T1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5" h="523">
                  <a:moveTo>
                    <a:pt x="0" y="0"/>
                  </a:moveTo>
                  <a:lnTo>
                    <a:pt x="0" y="0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905" y="523"/>
                  </a:lnTo>
                  <a:lnTo>
                    <a:pt x="905" y="523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350"/>
            <p:cNvSpPr/>
            <p:nvPr/>
          </p:nvSpPr>
          <p:spPr bwMode="auto">
            <a:xfrm>
              <a:off x="5056188" y="2909888"/>
              <a:ext cx="957263" cy="1658938"/>
            </a:xfrm>
            <a:custGeom>
              <a:avLst/>
              <a:gdLst>
                <a:gd name="T0" fmla="*/ 302 w 603"/>
                <a:gd name="T1" fmla="*/ 0 h 1045"/>
                <a:gd name="T2" fmla="*/ 0 w 603"/>
                <a:gd name="T3" fmla="*/ 523 h 1045"/>
                <a:gd name="T4" fmla="*/ 302 w 603"/>
                <a:gd name="T5" fmla="*/ 1045 h 1045"/>
                <a:gd name="T6" fmla="*/ 603 w 603"/>
                <a:gd name="T7" fmla="*/ 524 h 1045"/>
                <a:gd name="T8" fmla="*/ 302 w 603"/>
                <a:gd name="T9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1045">
                  <a:moveTo>
                    <a:pt x="302" y="0"/>
                  </a:moveTo>
                  <a:lnTo>
                    <a:pt x="0" y="523"/>
                  </a:lnTo>
                  <a:lnTo>
                    <a:pt x="302" y="1045"/>
                  </a:lnTo>
                  <a:lnTo>
                    <a:pt x="603" y="524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object325"/>
          <p:cNvGrpSpPr/>
          <p:nvPr/>
        </p:nvGrpSpPr>
        <p:grpSpPr>
          <a:xfrm>
            <a:off x="5770848" y="2081586"/>
            <a:ext cx="2694386" cy="2341866"/>
            <a:chOff x="4103688" y="1257300"/>
            <a:chExt cx="1916113" cy="1665418"/>
          </a:xfrm>
        </p:grpSpPr>
        <p:sp>
          <p:nvSpPr>
            <p:cNvPr id="14" name="Freeform 344"/>
            <p:cNvSpPr/>
            <p:nvPr/>
          </p:nvSpPr>
          <p:spPr bwMode="auto">
            <a:xfrm>
              <a:off x="4105275" y="1262063"/>
              <a:ext cx="1436688" cy="827088"/>
            </a:xfrm>
            <a:custGeom>
              <a:avLst/>
              <a:gdLst>
                <a:gd name="T0" fmla="*/ 301 w 905"/>
                <a:gd name="T1" fmla="*/ 0 h 521"/>
                <a:gd name="T2" fmla="*/ 301 w 905"/>
                <a:gd name="T3" fmla="*/ 0 h 521"/>
                <a:gd name="T4" fmla="*/ 0 w 905"/>
                <a:gd name="T5" fmla="*/ 521 h 521"/>
                <a:gd name="T6" fmla="*/ 0 w 905"/>
                <a:gd name="T7" fmla="*/ 521 h 521"/>
                <a:gd name="T8" fmla="*/ 603 w 905"/>
                <a:gd name="T9" fmla="*/ 521 h 521"/>
                <a:gd name="T10" fmla="*/ 905 w 905"/>
                <a:gd name="T11" fmla="*/ 0 h 521"/>
                <a:gd name="T12" fmla="*/ 905 w 905"/>
                <a:gd name="T13" fmla="*/ 0 h 521"/>
                <a:gd name="T14" fmla="*/ 905 w 905"/>
                <a:gd name="T15" fmla="*/ 0 h 521"/>
                <a:gd name="T16" fmla="*/ 301 w 905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5" h="521">
                  <a:moveTo>
                    <a:pt x="301" y="0"/>
                  </a:moveTo>
                  <a:lnTo>
                    <a:pt x="301" y="0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603" y="521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346"/>
            <p:cNvSpPr/>
            <p:nvPr/>
          </p:nvSpPr>
          <p:spPr bwMode="auto">
            <a:xfrm>
              <a:off x="4103688" y="2092455"/>
              <a:ext cx="1436688" cy="830263"/>
            </a:xfrm>
            <a:custGeom>
              <a:avLst/>
              <a:gdLst>
                <a:gd name="T0" fmla="*/ 0 w 905"/>
                <a:gd name="T1" fmla="*/ 0 h 523"/>
                <a:gd name="T2" fmla="*/ 0 w 905"/>
                <a:gd name="T3" fmla="*/ 0 h 523"/>
                <a:gd name="T4" fmla="*/ 302 w 905"/>
                <a:gd name="T5" fmla="*/ 523 h 523"/>
                <a:gd name="T6" fmla="*/ 302 w 905"/>
                <a:gd name="T7" fmla="*/ 523 h 523"/>
                <a:gd name="T8" fmla="*/ 302 w 905"/>
                <a:gd name="T9" fmla="*/ 523 h 523"/>
                <a:gd name="T10" fmla="*/ 905 w 905"/>
                <a:gd name="T11" fmla="*/ 523 h 523"/>
                <a:gd name="T12" fmla="*/ 905 w 905"/>
                <a:gd name="T13" fmla="*/ 523 h 523"/>
                <a:gd name="T14" fmla="*/ 604 w 905"/>
                <a:gd name="T15" fmla="*/ 0 h 523"/>
                <a:gd name="T16" fmla="*/ 0 w 905"/>
                <a:gd name="T1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5" h="523">
                  <a:moveTo>
                    <a:pt x="0" y="0"/>
                  </a:moveTo>
                  <a:lnTo>
                    <a:pt x="0" y="0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905" y="523"/>
                  </a:lnTo>
                  <a:lnTo>
                    <a:pt x="905" y="523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16" name="Freeform 351"/>
            <p:cNvSpPr/>
            <p:nvPr/>
          </p:nvSpPr>
          <p:spPr bwMode="auto">
            <a:xfrm>
              <a:off x="5062538" y="1257300"/>
              <a:ext cx="957263" cy="1658938"/>
            </a:xfrm>
            <a:custGeom>
              <a:avLst/>
              <a:gdLst>
                <a:gd name="T0" fmla="*/ 301 w 603"/>
                <a:gd name="T1" fmla="*/ 0 h 1045"/>
                <a:gd name="T2" fmla="*/ 0 w 603"/>
                <a:gd name="T3" fmla="*/ 523 h 1045"/>
                <a:gd name="T4" fmla="*/ 301 w 603"/>
                <a:gd name="T5" fmla="*/ 1045 h 1045"/>
                <a:gd name="T6" fmla="*/ 603 w 603"/>
                <a:gd name="T7" fmla="*/ 524 h 1045"/>
                <a:gd name="T8" fmla="*/ 301 w 603"/>
                <a:gd name="T9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1045">
                  <a:moveTo>
                    <a:pt x="301" y="0"/>
                  </a:moveTo>
                  <a:lnTo>
                    <a:pt x="0" y="523"/>
                  </a:lnTo>
                  <a:lnTo>
                    <a:pt x="301" y="1045"/>
                  </a:lnTo>
                  <a:lnTo>
                    <a:pt x="603" y="52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Freeform 78"/>
          <p:cNvSpPr/>
          <p:nvPr/>
        </p:nvSpPr>
        <p:spPr bwMode="auto">
          <a:xfrm rot="868688">
            <a:off x="4607819" y="3537045"/>
            <a:ext cx="285010" cy="543773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18" name="Freeform 154"/>
          <p:cNvSpPr>
            <a:spLocks noChangeAspect="1"/>
          </p:cNvSpPr>
          <p:nvPr/>
        </p:nvSpPr>
        <p:spPr bwMode="auto">
          <a:xfrm>
            <a:off x="6493975" y="2439260"/>
            <a:ext cx="578440" cy="461076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19" name="Freeform 65"/>
          <p:cNvSpPr>
            <a:spLocks noEditPoints="1"/>
          </p:cNvSpPr>
          <p:nvPr/>
        </p:nvSpPr>
        <p:spPr bwMode="auto">
          <a:xfrm>
            <a:off x="6544013" y="4750607"/>
            <a:ext cx="473901" cy="499419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20" name="Text Placeholder 3"/>
          <p:cNvSpPr txBox="1"/>
          <p:nvPr/>
        </p:nvSpPr>
        <p:spPr>
          <a:xfrm>
            <a:off x="7186958" y="3118152"/>
            <a:ext cx="1066382" cy="25962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5166726" y="4275600"/>
            <a:ext cx="1066382" cy="25962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7176912" y="5454254"/>
            <a:ext cx="1066382" cy="25962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en-US" sz="1685" b="1" dirty="0">
                <a:solidFill>
                  <a:schemeClr val="bg1"/>
                </a:solidFill>
              </a:rPr>
              <a:t>Sample text</a:t>
            </a:r>
          </a:p>
        </p:txBody>
      </p:sp>
      <p:sp>
        <p:nvSpPr>
          <p:cNvPr id="23" name="Text Placeholder 3"/>
          <p:cNvSpPr txBox="1"/>
          <p:nvPr/>
        </p:nvSpPr>
        <p:spPr>
          <a:xfrm rot="21182098">
            <a:off x="4357330" y="4610820"/>
            <a:ext cx="813503" cy="778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5060" b="1" dirty="0">
                <a:solidFill>
                  <a:schemeClr val="bg1"/>
                </a:solidFill>
              </a:rPr>
              <a:t>01</a:t>
            </a:r>
            <a:endParaRPr lang="en-US" sz="1685" b="1" dirty="0">
              <a:solidFill>
                <a:schemeClr val="bg1"/>
              </a:solidFill>
            </a:endParaRPr>
          </a:p>
        </p:txBody>
      </p:sp>
      <p:sp>
        <p:nvSpPr>
          <p:cNvPr id="24" name="Text Placeholder 3"/>
          <p:cNvSpPr txBox="1"/>
          <p:nvPr/>
        </p:nvSpPr>
        <p:spPr>
          <a:xfrm rot="21072471">
            <a:off x="6374213" y="3450207"/>
            <a:ext cx="813503" cy="778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5060" b="1" dirty="0">
                <a:solidFill>
                  <a:schemeClr val="bg1"/>
                </a:solidFill>
              </a:rPr>
              <a:t>02</a:t>
            </a:r>
            <a:endParaRPr lang="en-US" sz="1685" b="1" dirty="0">
              <a:solidFill>
                <a:schemeClr val="bg1"/>
              </a:solidFill>
            </a:endParaRPr>
          </a:p>
        </p:txBody>
      </p:sp>
      <p:sp>
        <p:nvSpPr>
          <p:cNvPr id="25" name="Text Placeholder 3"/>
          <p:cNvSpPr txBox="1"/>
          <p:nvPr/>
        </p:nvSpPr>
        <p:spPr>
          <a:xfrm rot="20945933">
            <a:off x="6374210" y="5776080"/>
            <a:ext cx="813503" cy="778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5060" b="1" dirty="0">
                <a:solidFill>
                  <a:schemeClr val="bg1"/>
                </a:solidFill>
              </a:rPr>
              <a:t>03</a:t>
            </a:r>
            <a:endParaRPr lang="en-US" sz="1685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28364" y="2880119"/>
            <a:ext cx="2079876" cy="1166377"/>
            <a:chOff x="764014" y="1680172"/>
            <a:chExt cx="1544637" cy="829469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775117" y="1680172"/>
              <a:ext cx="615480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1"/>
                  </a:solidFill>
                </a:rPr>
                <a:t>500,499K</a:t>
              </a: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764014" y="1894237"/>
              <a:ext cx="1544637" cy="6154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5"/>
          <p:cNvGrpSpPr/>
          <p:nvPr/>
        </p:nvGrpSpPr>
        <p:grpSpPr>
          <a:xfrm>
            <a:off x="8528364" y="5203943"/>
            <a:ext cx="2079876" cy="1120842"/>
            <a:chOff x="764014" y="1680172"/>
            <a:chExt cx="1544637" cy="797087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775117" y="1680172"/>
              <a:ext cx="615480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3"/>
                  </a:solidFill>
                </a:rPr>
                <a:t>500,499K</a:t>
              </a: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764014" y="1861855"/>
              <a:ext cx="1544637" cy="6154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roup 25"/>
          <p:cNvGrpSpPr/>
          <p:nvPr/>
        </p:nvGrpSpPr>
        <p:grpSpPr>
          <a:xfrm>
            <a:off x="1607608" y="4046495"/>
            <a:ext cx="2079876" cy="1105668"/>
            <a:chOff x="764014" y="1680172"/>
            <a:chExt cx="1544637" cy="786296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664095" y="1680172"/>
              <a:ext cx="61547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>
                <a:spcBef>
                  <a:spcPct val="20000"/>
                </a:spcBef>
                <a:defRPr/>
              </a:pPr>
              <a:r>
                <a:rPr lang="en-US" sz="1685" b="1" dirty="0">
                  <a:solidFill>
                    <a:schemeClr val="accent2"/>
                  </a:solidFill>
                </a:rPr>
                <a:t>500,499K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764014" y="1851064"/>
              <a:ext cx="1544637" cy="6154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r>
                <a:rPr 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636910" y="2049586"/>
            <a:ext cx="1455459" cy="2089432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 bwMode="auto">
          <a:xfrm>
            <a:off x="4255117" y="3380036"/>
            <a:ext cx="2044786" cy="1497874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 bwMode="auto">
          <a:xfrm>
            <a:off x="4994007" y="4391267"/>
            <a:ext cx="1741194" cy="1908617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 bwMode="auto">
          <a:xfrm>
            <a:off x="6409286" y="4308673"/>
            <a:ext cx="1435369" cy="197781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 bwMode="auto">
          <a:xfrm>
            <a:off x="6552152" y="3380037"/>
            <a:ext cx="2064878" cy="1310360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10" name="Group 81"/>
          <p:cNvGrpSpPr/>
          <p:nvPr/>
        </p:nvGrpSpPr>
        <p:grpSpPr>
          <a:xfrm flipV="1">
            <a:off x="4214391" y="5864107"/>
            <a:ext cx="640164" cy="306204"/>
            <a:chOff x="3376482" y="1459073"/>
            <a:chExt cx="455253" cy="221445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9"/>
          <p:cNvGrpSpPr/>
          <p:nvPr/>
        </p:nvGrpSpPr>
        <p:grpSpPr>
          <a:xfrm>
            <a:off x="8846740" y="5671760"/>
            <a:ext cx="3200724" cy="943903"/>
            <a:chOff x="7154104" y="3244276"/>
            <a:chExt cx="2276195" cy="671257"/>
          </a:xfrm>
        </p:grpSpPr>
        <p:sp>
          <p:nvSpPr>
            <p:cNvPr id="14" name="TextBox 13"/>
            <p:cNvSpPr txBox="1"/>
            <p:nvPr/>
          </p:nvSpPr>
          <p:spPr>
            <a:xfrm>
              <a:off x="7154105" y="3453979"/>
              <a:ext cx="2276194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  </a:t>
              </a:r>
              <a:r>
                <a:rPr 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.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54104" y="3244276"/>
              <a:ext cx="903818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85" b="1" dirty="0">
                  <a:solidFill>
                    <a:schemeClr val="accent4"/>
                  </a:solidFill>
                </a:rPr>
                <a:t>Keyword Here</a:t>
              </a:r>
            </a:p>
          </p:txBody>
        </p:sp>
      </p:grpSp>
      <p:grpSp>
        <p:nvGrpSpPr>
          <p:cNvPr id="16" name="Group 58"/>
          <p:cNvGrpSpPr/>
          <p:nvPr/>
        </p:nvGrpSpPr>
        <p:grpSpPr>
          <a:xfrm>
            <a:off x="8793165" y="4188094"/>
            <a:ext cx="3200724" cy="957297"/>
            <a:chOff x="7174424" y="1381167"/>
            <a:chExt cx="2276195" cy="680782"/>
          </a:xfrm>
        </p:grpSpPr>
        <p:sp>
          <p:nvSpPr>
            <p:cNvPr id="17" name="TextBox 16"/>
            <p:cNvSpPr txBox="1"/>
            <p:nvPr/>
          </p:nvSpPr>
          <p:spPr>
            <a:xfrm>
              <a:off x="7174424" y="1600395"/>
              <a:ext cx="2276195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  </a:t>
              </a:r>
              <a:r>
                <a:rPr 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.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4424" y="1381167"/>
              <a:ext cx="903818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85" b="1" dirty="0">
                  <a:solidFill>
                    <a:schemeClr val="accent3"/>
                  </a:solidFill>
                </a:rPr>
                <a:t>Keyword Here</a:t>
              </a:r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1788621" y="1993661"/>
            <a:ext cx="3200725" cy="936511"/>
            <a:chOff x="-296510" y="1406858"/>
            <a:chExt cx="2276196" cy="666000"/>
          </a:xfrm>
        </p:grpSpPr>
        <p:sp>
          <p:nvSpPr>
            <p:cNvPr id="20" name="TextBox 19"/>
            <p:cNvSpPr txBox="1"/>
            <p:nvPr/>
          </p:nvSpPr>
          <p:spPr>
            <a:xfrm>
              <a:off x="-296510" y="1611304"/>
              <a:ext cx="2276196" cy="461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  </a:t>
              </a:r>
              <a:r>
                <a:rPr 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75866" y="1406858"/>
              <a:ext cx="903818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85" b="1" dirty="0">
                  <a:solidFill>
                    <a:schemeClr val="accent2"/>
                  </a:solidFill>
                </a:rPr>
                <a:t>Keyword Here</a:t>
              </a:r>
            </a:p>
          </p:txBody>
        </p:sp>
      </p:grpSp>
      <p:grpSp>
        <p:nvGrpSpPr>
          <p:cNvPr id="22" name="Group 56"/>
          <p:cNvGrpSpPr/>
          <p:nvPr/>
        </p:nvGrpSpPr>
        <p:grpSpPr>
          <a:xfrm>
            <a:off x="839360" y="5713158"/>
            <a:ext cx="3200725" cy="917114"/>
            <a:chOff x="-296510" y="1420651"/>
            <a:chExt cx="2276196" cy="652206"/>
          </a:xfrm>
        </p:grpSpPr>
        <p:sp>
          <p:nvSpPr>
            <p:cNvPr id="23" name="TextBox 22"/>
            <p:cNvSpPr txBox="1"/>
            <p:nvPr/>
          </p:nvSpPr>
          <p:spPr>
            <a:xfrm>
              <a:off x="-296510" y="1611304"/>
              <a:ext cx="2276196" cy="461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  </a:t>
              </a:r>
              <a:r>
                <a:rPr 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75866" y="1420651"/>
              <a:ext cx="903818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85" b="1" dirty="0">
                  <a:solidFill>
                    <a:schemeClr val="accent5"/>
                  </a:solidFill>
                </a:rPr>
                <a:t>Keyword Here</a:t>
              </a:r>
            </a:p>
          </p:txBody>
        </p:sp>
      </p:grpSp>
      <p:grpSp>
        <p:nvGrpSpPr>
          <p:cNvPr id="25" name="Group 81"/>
          <p:cNvGrpSpPr/>
          <p:nvPr/>
        </p:nvGrpSpPr>
        <p:grpSpPr>
          <a:xfrm flipV="1">
            <a:off x="4214391" y="4384193"/>
            <a:ext cx="640164" cy="306204"/>
            <a:chOff x="3376482" y="1459073"/>
            <a:chExt cx="455253" cy="221445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56"/>
          <p:cNvGrpSpPr/>
          <p:nvPr/>
        </p:nvGrpSpPr>
        <p:grpSpPr>
          <a:xfrm>
            <a:off x="839360" y="4233244"/>
            <a:ext cx="3200725" cy="917114"/>
            <a:chOff x="-296510" y="1420651"/>
            <a:chExt cx="2276196" cy="652206"/>
          </a:xfrm>
        </p:grpSpPr>
        <p:sp>
          <p:nvSpPr>
            <p:cNvPr id="29" name="TextBox 28"/>
            <p:cNvSpPr txBox="1"/>
            <p:nvPr/>
          </p:nvSpPr>
          <p:spPr>
            <a:xfrm>
              <a:off x="-296510" y="1611304"/>
              <a:ext cx="2276196" cy="461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请替换文字内容，点击添加相关标题文字，修改文字内容，也可以直接复制你的内容到此。  </a:t>
              </a:r>
              <a:r>
                <a:rPr lang="en-US" sz="1405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75866" y="1420651"/>
              <a:ext cx="903818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85" b="1" dirty="0">
                  <a:solidFill>
                    <a:schemeClr val="accent1"/>
                  </a:solidFill>
                </a:rPr>
                <a:t>Keyword Here</a:t>
              </a:r>
            </a:p>
          </p:txBody>
        </p:sp>
      </p:grpSp>
      <p:grpSp>
        <p:nvGrpSpPr>
          <p:cNvPr id="31" name="Group 81"/>
          <p:cNvGrpSpPr/>
          <p:nvPr/>
        </p:nvGrpSpPr>
        <p:grpSpPr>
          <a:xfrm flipH="1" flipV="1">
            <a:off x="7976866" y="5864107"/>
            <a:ext cx="640164" cy="306204"/>
            <a:chOff x="3376482" y="1459073"/>
            <a:chExt cx="455253" cy="221445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81"/>
          <p:cNvGrpSpPr/>
          <p:nvPr/>
        </p:nvGrpSpPr>
        <p:grpSpPr>
          <a:xfrm flipH="1" flipV="1">
            <a:off x="7976866" y="4384193"/>
            <a:ext cx="640164" cy="306204"/>
            <a:chOff x="3376482" y="1459073"/>
            <a:chExt cx="455253" cy="221445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81"/>
          <p:cNvGrpSpPr/>
          <p:nvPr/>
        </p:nvGrpSpPr>
        <p:grpSpPr>
          <a:xfrm>
            <a:off x="5225515" y="2476150"/>
            <a:ext cx="640164" cy="306204"/>
            <a:chOff x="3376482" y="1459073"/>
            <a:chExt cx="455253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181"/>
          <p:cNvSpPr/>
          <p:nvPr/>
        </p:nvSpPr>
        <p:spPr bwMode="auto">
          <a:xfrm>
            <a:off x="6256713" y="2782353"/>
            <a:ext cx="323002" cy="608735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1" name="Freeform 91"/>
          <p:cNvSpPr>
            <a:spLocks noEditPoints="1"/>
          </p:cNvSpPr>
          <p:nvPr/>
        </p:nvSpPr>
        <p:spPr bwMode="auto">
          <a:xfrm>
            <a:off x="4993862" y="3699056"/>
            <a:ext cx="463303" cy="46330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2" name="Freeform 57"/>
          <p:cNvSpPr>
            <a:spLocks noEditPoints="1"/>
          </p:cNvSpPr>
          <p:nvPr/>
        </p:nvSpPr>
        <p:spPr bwMode="auto">
          <a:xfrm>
            <a:off x="5550209" y="5161619"/>
            <a:ext cx="439385" cy="3895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3" name="Freeform 83"/>
          <p:cNvSpPr>
            <a:spLocks noEditPoints="1"/>
          </p:cNvSpPr>
          <p:nvPr/>
        </p:nvSpPr>
        <p:spPr bwMode="auto">
          <a:xfrm>
            <a:off x="6906767" y="4910055"/>
            <a:ext cx="358294" cy="53744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4" name="Freeform 148"/>
          <p:cNvSpPr>
            <a:spLocks noEditPoints="1"/>
          </p:cNvSpPr>
          <p:nvPr/>
        </p:nvSpPr>
        <p:spPr bwMode="auto">
          <a:xfrm>
            <a:off x="7092369" y="3657196"/>
            <a:ext cx="524015" cy="505163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5" name="矩形 44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/>
          <p:nvPr/>
        </p:nvSpPr>
        <p:spPr bwMode="auto">
          <a:xfrm>
            <a:off x="4107650" y="2096074"/>
            <a:ext cx="2765478" cy="2333984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6" name="Freeform 10"/>
          <p:cNvSpPr/>
          <p:nvPr/>
        </p:nvSpPr>
        <p:spPr bwMode="auto">
          <a:xfrm>
            <a:off x="6419568" y="2088718"/>
            <a:ext cx="2324179" cy="2777736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>
            <a:off x="5958656" y="4430057"/>
            <a:ext cx="2792447" cy="2311920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8" name="Freeform 12"/>
          <p:cNvSpPr/>
          <p:nvPr/>
        </p:nvSpPr>
        <p:spPr bwMode="auto">
          <a:xfrm>
            <a:off x="4107651" y="3956886"/>
            <a:ext cx="2311921" cy="2777736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9" name="Group 59"/>
          <p:cNvGrpSpPr/>
          <p:nvPr/>
        </p:nvGrpSpPr>
        <p:grpSpPr>
          <a:xfrm>
            <a:off x="8751102" y="5122775"/>
            <a:ext cx="3200724" cy="997477"/>
            <a:chOff x="7154104" y="3206176"/>
            <a:chExt cx="2276195" cy="709356"/>
          </a:xfrm>
        </p:grpSpPr>
        <p:sp>
          <p:nvSpPr>
            <p:cNvPr id="10" name="TextBox 9"/>
            <p:cNvSpPr txBox="1"/>
            <p:nvPr/>
          </p:nvSpPr>
          <p:spPr>
            <a:xfrm>
              <a:off x="7154105" y="3453979"/>
              <a:ext cx="2276194" cy="461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altLang="zh-CN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54104" y="3206176"/>
              <a:ext cx="1218087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85" b="1" dirty="0">
                  <a:solidFill>
                    <a:schemeClr val="accent4"/>
                  </a:solidFill>
                </a:rPr>
                <a:t>Keyword goes here</a:t>
              </a: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8751102" y="2233588"/>
            <a:ext cx="3200724" cy="997477"/>
            <a:chOff x="7174424" y="1352592"/>
            <a:chExt cx="2276195" cy="709356"/>
          </a:xfrm>
        </p:grpSpPr>
        <p:sp>
          <p:nvSpPr>
            <p:cNvPr id="13" name="TextBox 12"/>
            <p:cNvSpPr txBox="1"/>
            <p:nvPr/>
          </p:nvSpPr>
          <p:spPr>
            <a:xfrm>
              <a:off x="7174424" y="1600395"/>
              <a:ext cx="2276195" cy="461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altLang="zh-CN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74424" y="1352592"/>
              <a:ext cx="1218087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85" b="1" dirty="0">
                  <a:solidFill>
                    <a:schemeClr val="accent3"/>
                  </a:solidFill>
                </a:rPr>
                <a:t>Keyword goes here</a:t>
              </a:r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960499" y="2201443"/>
            <a:ext cx="3200725" cy="997477"/>
            <a:chOff x="-296510" y="1363501"/>
            <a:chExt cx="2276196" cy="709356"/>
          </a:xfrm>
        </p:grpSpPr>
        <p:sp>
          <p:nvSpPr>
            <p:cNvPr id="16" name="TextBox 15"/>
            <p:cNvSpPr txBox="1"/>
            <p:nvPr/>
          </p:nvSpPr>
          <p:spPr>
            <a:xfrm>
              <a:off x="-296510" y="1611304"/>
              <a:ext cx="2276196" cy="461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altLang="zh-CN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1597" y="1363501"/>
              <a:ext cx="1218087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85" b="1" dirty="0">
                  <a:solidFill>
                    <a:schemeClr val="accent2"/>
                  </a:solidFill>
                </a:rPr>
                <a:t>Keyword goes here</a:t>
              </a:r>
            </a:p>
          </p:txBody>
        </p:sp>
      </p:grpSp>
      <p:grpSp>
        <p:nvGrpSpPr>
          <p:cNvPr id="18" name="Group 56"/>
          <p:cNvGrpSpPr/>
          <p:nvPr/>
        </p:nvGrpSpPr>
        <p:grpSpPr>
          <a:xfrm>
            <a:off x="960499" y="5093779"/>
            <a:ext cx="3200725" cy="997477"/>
            <a:chOff x="-296510" y="1363501"/>
            <a:chExt cx="2276196" cy="709356"/>
          </a:xfrm>
        </p:grpSpPr>
        <p:sp>
          <p:nvSpPr>
            <p:cNvPr id="19" name="TextBox 18"/>
            <p:cNvSpPr txBox="1"/>
            <p:nvPr/>
          </p:nvSpPr>
          <p:spPr>
            <a:xfrm>
              <a:off x="-296510" y="1611304"/>
              <a:ext cx="2276196" cy="461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40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请替换文字内容，点击添加相关标题文字，修改文字内容，也可以直接复制你的内容到此。</a:t>
              </a:r>
              <a:endParaRPr lang="en-US" altLang="zh-CN" sz="140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1597" y="1363501"/>
              <a:ext cx="1218087" cy="1846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85" b="1" dirty="0">
                  <a:solidFill>
                    <a:schemeClr val="accent1"/>
                  </a:solidFill>
                </a:rPr>
                <a:t>Keyword goes here</a:t>
              </a:r>
            </a:p>
          </p:txBody>
        </p:sp>
      </p:grpSp>
      <p:sp>
        <p:nvSpPr>
          <p:cNvPr id="21" name="Freeform 129"/>
          <p:cNvSpPr/>
          <p:nvPr/>
        </p:nvSpPr>
        <p:spPr bwMode="auto">
          <a:xfrm>
            <a:off x="5052284" y="3092502"/>
            <a:ext cx="460714" cy="56351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Freeform 182"/>
          <p:cNvSpPr>
            <a:spLocks noEditPoints="1"/>
          </p:cNvSpPr>
          <p:nvPr/>
        </p:nvSpPr>
        <p:spPr bwMode="auto">
          <a:xfrm>
            <a:off x="4890272" y="5015011"/>
            <a:ext cx="630050" cy="58865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3" name="Freeform 211"/>
          <p:cNvSpPr>
            <a:spLocks noEditPoints="1"/>
          </p:cNvSpPr>
          <p:nvPr/>
        </p:nvSpPr>
        <p:spPr bwMode="auto">
          <a:xfrm>
            <a:off x="7255630" y="3173507"/>
            <a:ext cx="550837" cy="546467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4" name="Freeform 135"/>
          <p:cNvSpPr>
            <a:spLocks noEditPoints="1"/>
          </p:cNvSpPr>
          <p:nvPr/>
        </p:nvSpPr>
        <p:spPr bwMode="auto">
          <a:xfrm>
            <a:off x="7088359" y="5325785"/>
            <a:ext cx="556098" cy="52090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5" name="Freeform 239"/>
          <p:cNvSpPr>
            <a:spLocks noEditPoints="1"/>
          </p:cNvSpPr>
          <p:nvPr/>
        </p:nvSpPr>
        <p:spPr bwMode="auto">
          <a:xfrm>
            <a:off x="6058507" y="4092760"/>
            <a:ext cx="685179" cy="674389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6" name="矩形 25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45"/>
          <p:cNvSpPr/>
          <p:nvPr/>
        </p:nvSpPr>
        <p:spPr>
          <a:xfrm rot="16200000">
            <a:off x="3797825" y="2806125"/>
            <a:ext cx="2953000" cy="295300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5400000" flipH="1">
            <a:off x="6107925" y="2806124"/>
            <a:ext cx="2953000" cy="295300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088" y="2309274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1"/>
                </a:solidFill>
              </a:rPr>
              <a:t>Shopping Cart </a:t>
            </a:r>
          </a:p>
          <a:p>
            <a:pPr algn="r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36131" y="2309274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Shopping Cart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36131" y="52822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Shopping Cart </a:t>
            </a:r>
          </a:p>
          <a:p>
            <a:pPr algn="just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088" y="52822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3"/>
                </a:solidFill>
              </a:rPr>
              <a:t>Shopping Cart </a:t>
            </a:r>
          </a:p>
          <a:p>
            <a:pPr algn="r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grpSp>
        <p:nvGrpSpPr>
          <p:cNvPr id="5" name="Group 39"/>
          <p:cNvGrpSpPr/>
          <p:nvPr/>
        </p:nvGrpSpPr>
        <p:grpSpPr>
          <a:xfrm>
            <a:off x="4822779" y="2676029"/>
            <a:ext cx="3213192" cy="3213192"/>
            <a:chOff x="3429469" y="1996868"/>
            <a:chExt cx="2285062" cy="2285062"/>
          </a:xfrm>
        </p:grpSpPr>
        <p:sp>
          <p:nvSpPr>
            <p:cNvPr id="25" name="Pie 17"/>
            <p:cNvSpPr/>
            <p:nvPr/>
          </p:nvSpPr>
          <p:spPr>
            <a:xfrm>
              <a:off x="3429469" y="1996868"/>
              <a:ext cx="1116740" cy="11167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Group 41"/>
          <p:cNvGrpSpPr/>
          <p:nvPr/>
        </p:nvGrpSpPr>
        <p:grpSpPr>
          <a:xfrm>
            <a:off x="5357872" y="3211121"/>
            <a:ext cx="2143007" cy="2143007"/>
            <a:chOff x="3810000" y="2377399"/>
            <a:chExt cx="1524000" cy="1524000"/>
          </a:xfrm>
        </p:grpSpPr>
        <p:grpSp>
          <p:nvGrpSpPr>
            <p:cNvPr id="9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7316580" y="2223206"/>
            <a:ext cx="1148652" cy="1145904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4393518" y="2223206"/>
            <a:ext cx="1148652" cy="1145904"/>
            <a:chOff x="3124200" y="2014498"/>
            <a:chExt cx="816864" cy="814910"/>
          </a:xfrm>
        </p:grpSpPr>
        <p:sp>
          <p:nvSpPr>
            <p:cNvPr id="23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4393518" y="5196139"/>
            <a:ext cx="1148652" cy="1145904"/>
            <a:chOff x="3124200" y="3768269"/>
            <a:chExt cx="816864" cy="814910"/>
          </a:xfrm>
        </p:grpSpPr>
        <p:sp>
          <p:nvSpPr>
            <p:cNvPr id="18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7316580" y="5196139"/>
            <a:ext cx="1148652" cy="1145904"/>
            <a:chOff x="5202936" y="3768269"/>
            <a:chExt cx="816864" cy="814910"/>
          </a:xfrm>
        </p:grpSpPr>
        <p:sp>
          <p:nvSpPr>
            <p:cNvPr id="13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31" grpId="0"/>
      <p:bldP spid="33" grpId="0"/>
      <p:bldP spid="3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286157" y="1473317"/>
          <a:ext cx="10500736" cy="532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44317"/>
            <a:ext cx="12858750" cy="2507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04939" y="4114467"/>
            <a:ext cx="784887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712671" y="5128493"/>
            <a:ext cx="743340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>
                <a:solidFill>
                  <a:schemeClr val="bg1"/>
                </a:solidFill>
                <a:cs typeface="Arial" panose="020B0604020202020204" pitchFamily="34" charset="0"/>
              </a:rPr>
              <a:t>PING AN BANK DATA REPORT PPT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6052"/>
            <a:ext cx="4629150" cy="168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2535189" y="2503586"/>
            <a:ext cx="2223248" cy="2223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438" y="3117137"/>
            <a:ext cx="1761188" cy="1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626693" y="4325042"/>
            <a:ext cx="169646" cy="1696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4945942" y="2237957"/>
            <a:ext cx="482150" cy="482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25" y="3279555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5924" y="3830995"/>
            <a:ext cx="39792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年度工作概述，修改文字内容，也可以直接复制你的内容到此。年度工作概述，修改文字内容，也可以直接复制你的内容到此。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184768" y="1676064"/>
            <a:ext cx="3061274" cy="3100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505" r="-37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948901" y="1676064"/>
            <a:ext cx="3059866" cy="31006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629" r="-204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8711626" y="1676064"/>
            <a:ext cx="3061274" cy="310066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917" r="-461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63608" y="5058311"/>
            <a:ext cx="31035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此。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7037" y="5058311"/>
            <a:ext cx="31035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90467" y="5058311"/>
            <a:ext cx="31035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73"/>
          <p:cNvGrpSpPr/>
          <p:nvPr/>
        </p:nvGrpSpPr>
        <p:grpSpPr>
          <a:xfrm>
            <a:off x="903854" y="2941932"/>
            <a:ext cx="11066089" cy="2875086"/>
            <a:chOff x="642524" y="1696387"/>
            <a:chExt cx="7869651" cy="2044618"/>
          </a:xfrm>
        </p:grpSpPr>
        <p:cxnSp>
          <p:nvCxnSpPr>
            <p:cNvPr id="6" name="Straight Connector 148"/>
            <p:cNvCxnSpPr/>
            <p:nvPr/>
          </p:nvCxnSpPr>
          <p:spPr>
            <a:xfrm>
              <a:off x="642524" y="1696387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9"/>
            <p:cNvCxnSpPr/>
            <p:nvPr/>
          </p:nvCxnSpPr>
          <p:spPr>
            <a:xfrm>
              <a:off x="642524" y="2037157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0"/>
            <p:cNvCxnSpPr/>
            <p:nvPr/>
          </p:nvCxnSpPr>
          <p:spPr>
            <a:xfrm>
              <a:off x="642524" y="2377927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1"/>
            <p:cNvCxnSpPr/>
            <p:nvPr/>
          </p:nvCxnSpPr>
          <p:spPr>
            <a:xfrm>
              <a:off x="696500" y="2718697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2"/>
            <p:cNvCxnSpPr/>
            <p:nvPr/>
          </p:nvCxnSpPr>
          <p:spPr>
            <a:xfrm>
              <a:off x="642524" y="3059467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3"/>
            <p:cNvCxnSpPr/>
            <p:nvPr/>
          </p:nvCxnSpPr>
          <p:spPr>
            <a:xfrm>
              <a:off x="642524" y="3400237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4"/>
            <p:cNvCxnSpPr/>
            <p:nvPr/>
          </p:nvCxnSpPr>
          <p:spPr>
            <a:xfrm>
              <a:off x="642524" y="3741005"/>
              <a:ext cx="78156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5"/>
          <p:cNvSpPr>
            <a:spLocks noChangeAspect="1"/>
          </p:cNvSpPr>
          <p:nvPr/>
        </p:nvSpPr>
        <p:spPr bwMode="auto">
          <a:xfrm>
            <a:off x="2231255" y="4006721"/>
            <a:ext cx="1573749" cy="1824594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14" name="object  66"/>
          <p:cNvGrpSpPr/>
          <p:nvPr/>
        </p:nvGrpSpPr>
        <p:grpSpPr>
          <a:xfrm>
            <a:off x="2627366" y="3054086"/>
            <a:ext cx="781526" cy="781521"/>
            <a:chOff x="1744327" y="1785670"/>
            <a:chExt cx="555782" cy="555779"/>
          </a:xfrm>
        </p:grpSpPr>
        <p:sp>
          <p:nvSpPr>
            <p:cNvPr id="15" name="Teardrop 101"/>
            <p:cNvSpPr/>
            <p:nvPr/>
          </p:nvSpPr>
          <p:spPr>
            <a:xfrm rot="8100000">
              <a:off x="1744327" y="1785670"/>
              <a:ext cx="555782" cy="555779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04"/>
            <p:cNvSpPr/>
            <p:nvPr/>
          </p:nvSpPr>
          <p:spPr>
            <a:xfrm>
              <a:off x="1829504" y="1872130"/>
              <a:ext cx="385428" cy="385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55%</a:t>
              </a:r>
            </a:p>
          </p:txBody>
        </p:sp>
      </p:grpSp>
      <p:grpSp>
        <p:nvGrpSpPr>
          <p:cNvPr id="17" name="object 79"/>
          <p:cNvGrpSpPr/>
          <p:nvPr/>
        </p:nvGrpSpPr>
        <p:grpSpPr>
          <a:xfrm>
            <a:off x="2628886" y="5943292"/>
            <a:ext cx="778483" cy="565460"/>
            <a:chOff x="1869281" y="3997281"/>
            <a:chExt cx="553618" cy="402127"/>
          </a:xfrm>
        </p:grpSpPr>
        <p:sp>
          <p:nvSpPr>
            <p:cNvPr id="18" name="Oval 76"/>
            <p:cNvSpPr>
              <a:spLocks noChangeAspect="1"/>
            </p:cNvSpPr>
            <p:nvPr/>
          </p:nvSpPr>
          <p:spPr>
            <a:xfrm>
              <a:off x="2046000" y="3997281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78"/>
            <p:cNvSpPr txBox="1"/>
            <p:nvPr/>
          </p:nvSpPr>
          <p:spPr>
            <a:xfrm>
              <a:off x="1869281" y="4245557"/>
              <a:ext cx="553618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bg1">
                      <a:lumMod val="65000"/>
                    </a:schemeClr>
                  </a:solidFill>
                </a:rPr>
                <a:t>KEYWORD</a:t>
              </a:r>
            </a:p>
          </p:txBody>
        </p:sp>
      </p:grpSp>
      <p:sp>
        <p:nvSpPr>
          <p:cNvPr id="20" name="Freeform 5"/>
          <p:cNvSpPr/>
          <p:nvPr/>
        </p:nvSpPr>
        <p:spPr bwMode="auto">
          <a:xfrm>
            <a:off x="3805004" y="3174367"/>
            <a:ext cx="1987585" cy="2656948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49000">
                <a:schemeClr val="accent2"/>
              </a:gs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21" name="object  67"/>
          <p:cNvGrpSpPr/>
          <p:nvPr/>
        </p:nvGrpSpPr>
        <p:grpSpPr>
          <a:xfrm>
            <a:off x="4399103" y="2206550"/>
            <a:ext cx="781526" cy="781521"/>
            <a:chOff x="3004298" y="1182945"/>
            <a:chExt cx="555782" cy="555779"/>
          </a:xfrm>
        </p:grpSpPr>
        <p:sp>
          <p:nvSpPr>
            <p:cNvPr id="22" name="Teardrop 108"/>
            <p:cNvSpPr/>
            <p:nvPr/>
          </p:nvSpPr>
          <p:spPr>
            <a:xfrm rot="8100000">
              <a:off x="3004298" y="1182945"/>
              <a:ext cx="555782" cy="555779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111"/>
            <p:cNvSpPr/>
            <p:nvPr/>
          </p:nvSpPr>
          <p:spPr>
            <a:xfrm>
              <a:off x="3089475" y="1268121"/>
              <a:ext cx="385428" cy="385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24" name="object  80"/>
          <p:cNvGrpSpPr/>
          <p:nvPr/>
        </p:nvGrpSpPr>
        <p:grpSpPr>
          <a:xfrm>
            <a:off x="4409554" y="5943292"/>
            <a:ext cx="778483" cy="565460"/>
            <a:chOff x="3135603" y="3997281"/>
            <a:chExt cx="553618" cy="402127"/>
          </a:xfrm>
        </p:grpSpPr>
        <p:sp>
          <p:nvSpPr>
            <p:cNvPr id="25" name="Oval 81"/>
            <p:cNvSpPr>
              <a:spLocks noChangeAspect="1"/>
            </p:cNvSpPr>
            <p:nvPr/>
          </p:nvSpPr>
          <p:spPr>
            <a:xfrm>
              <a:off x="3305969" y="3997281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84"/>
            <p:cNvSpPr txBox="1"/>
            <p:nvPr/>
          </p:nvSpPr>
          <p:spPr>
            <a:xfrm>
              <a:off x="3135603" y="4245557"/>
              <a:ext cx="553618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bg1">
                      <a:lumMod val="65000"/>
                    </a:schemeClr>
                  </a:solidFill>
                </a:rPr>
                <a:t>KEYWORD</a:t>
              </a:r>
            </a:p>
          </p:txBody>
        </p:sp>
      </p:grpSp>
      <p:sp>
        <p:nvSpPr>
          <p:cNvPr id="27" name="Freeform 5"/>
          <p:cNvSpPr/>
          <p:nvPr/>
        </p:nvSpPr>
        <p:spPr bwMode="auto">
          <a:xfrm>
            <a:off x="7699086" y="3741405"/>
            <a:ext cx="1693341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4">
                  <a:lumMod val="75000"/>
                </a:schemeClr>
              </a:gs>
              <a:gs pos="49000">
                <a:schemeClr val="accent4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28" name="object  69"/>
          <p:cNvGrpSpPr/>
          <p:nvPr/>
        </p:nvGrpSpPr>
        <p:grpSpPr>
          <a:xfrm>
            <a:off x="8154994" y="2757367"/>
            <a:ext cx="781526" cy="781521"/>
            <a:chOff x="5675300" y="1574658"/>
            <a:chExt cx="555782" cy="555779"/>
          </a:xfrm>
        </p:grpSpPr>
        <p:sp>
          <p:nvSpPr>
            <p:cNvPr id="29" name="Teardrop 64"/>
            <p:cNvSpPr/>
            <p:nvPr/>
          </p:nvSpPr>
          <p:spPr>
            <a:xfrm rot="8100000">
              <a:off x="5675300" y="1574658"/>
              <a:ext cx="555782" cy="555779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65"/>
            <p:cNvSpPr/>
            <p:nvPr/>
          </p:nvSpPr>
          <p:spPr>
            <a:xfrm>
              <a:off x="5760477" y="1661118"/>
              <a:ext cx="385428" cy="385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31" name="object  82"/>
          <p:cNvGrpSpPr/>
          <p:nvPr/>
        </p:nvGrpSpPr>
        <p:grpSpPr>
          <a:xfrm>
            <a:off x="8156517" y="5943292"/>
            <a:ext cx="778483" cy="565460"/>
            <a:chOff x="5800255" y="3997281"/>
            <a:chExt cx="553618" cy="402127"/>
          </a:xfrm>
        </p:grpSpPr>
        <p:sp>
          <p:nvSpPr>
            <p:cNvPr id="32" name="Oval 86"/>
            <p:cNvSpPr>
              <a:spLocks noChangeAspect="1"/>
            </p:cNvSpPr>
            <p:nvPr/>
          </p:nvSpPr>
          <p:spPr>
            <a:xfrm>
              <a:off x="5986978" y="3997281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89"/>
            <p:cNvSpPr txBox="1"/>
            <p:nvPr/>
          </p:nvSpPr>
          <p:spPr>
            <a:xfrm>
              <a:off x="5800255" y="4245557"/>
              <a:ext cx="553618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bg1">
                      <a:lumMod val="65000"/>
                    </a:schemeClr>
                  </a:solidFill>
                </a:rPr>
                <a:t>KEYWORD</a:t>
              </a:r>
            </a:p>
          </p:txBody>
        </p:sp>
      </p:grpSp>
      <p:sp>
        <p:nvSpPr>
          <p:cNvPr id="34" name="Freeform 5"/>
          <p:cNvSpPr>
            <a:spLocks noChangeAspect="1"/>
          </p:cNvSpPr>
          <p:nvPr/>
        </p:nvSpPr>
        <p:spPr bwMode="auto">
          <a:xfrm>
            <a:off x="5792588" y="3386120"/>
            <a:ext cx="1906498" cy="2445194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35" name="object  68"/>
          <p:cNvGrpSpPr/>
          <p:nvPr/>
        </p:nvGrpSpPr>
        <p:grpSpPr>
          <a:xfrm>
            <a:off x="6355074" y="2398123"/>
            <a:ext cx="781526" cy="781521"/>
            <a:chOff x="4395287" y="1319182"/>
            <a:chExt cx="555782" cy="555779"/>
          </a:xfrm>
        </p:grpSpPr>
        <p:sp>
          <p:nvSpPr>
            <p:cNvPr id="36" name="Teardrop 117"/>
            <p:cNvSpPr/>
            <p:nvPr/>
          </p:nvSpPr>
          <p:spPr>
            <a:xfrm rot="8100000">
              <a:off x="4395287" y="1319182"/>
              <a:ext cx="555782" cy="555779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120"/>
            <p:cNvSpPr/>
            <p:nvPr/>
          </p:nvSpPr>
          <p:spPr>
            <a:xfrm>
              <a:off x="4480464" y="1405642"/>
              <a:ext cx="385428" cy="385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38" name="object  81"/>
          <p:cNvGrpSpPr/>
          <p:nvPr/>
        </p:nvGrpSpPr>
        <p:grpSpPr>
          <a:xfrm>
            <a:off x="6356596" y="5943292"/>
            <a:ext cx="778483" cy="565460"/>
            <a:chOff x="4520242" y="3997281"/>
            <a:chExt cx="553618" cy="402127"/>
          </a:xfrm>
        </p:grpSpPr>
        <p:sp>
          <p:nvSpPr>
            <p:cNvPr id="39" name="Oval 91"/>
            <p:cNvSpPr>
              <a:spLocks noChangeAspect="1"/>
            </p:cNvSpPr>
            <p:nvPr/>
          </p:nvSpPr>
          <p:spPr>
            <a:xfrm>
              <a:off x="4699764" y="3997281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93"/>
            <p:cNvSpPr txBox="1"/>
            <p:nvPr/>
          </p:nvSpPr>
          <p:spPr>
            <a:xfrm>
              <a:off x="4520242" y="4245557"/>
              <a:ext cx="553618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bg1">
                      <a:lumMod val="65000"/>
                    </a:schemeClr>
                  </a:solidFill>
                </a:rPr>
                <a:t>KEYWORD</a:t>
              </a:r>
            </a:p>
          </p:txBody>
        </p:sp>
      </p:grpSp>
      <p:sp>
        <p:nvSpPr>
          <p:cNvPr id="41" name="Freeform 5"/>
          <p:cNvSpPr>
            <a:spLocks noChangeAspect="1"/>
          </p:cNvSpPr>
          <p:nvPr/>
        </p:nvSpPr>
        <p:spPr bwMode="auto">
          <a:xfrm>
            <a:off x="9369322" y="4368379"/>
            <a:ext cx="1185342" cy="1462936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48000">
                <a:schemeClr val="accent6"/>
              </a:gs>
              <a:gs pos="50000">
                <a:schemeClr val="accent6">
                  <a:lumMod val="75000"/>
                </a:schemeClr>
              </a:gs>
              <a:gs pos="49000">
                <a:schemeClr val="accent6">
                  <a:lumMod val="75000"/>
                </a:schemeClr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42" name="object  70"/>
          <p:cNvGrpSpPr/>
          <p:nvPr/>
        </p:nvGrpSpPr>
        <p:grpSpPr>
          <a:xfrm>
            <a:off x="9557837" y="3400848"/>
            <a:ext cx="781526" cy="781521"/>
            <a:chOff x="6672932" y="2032270"/>
            <a:chExt cx="555782" cy="555779"/>
          </a:xfrm>
        </p:grpSpPr>
        <p:sp>
          <p:nvSpPr>
            <p:cNvPr id="43" name="Teardrop 64"/>
            <p:cNvSpPr/>
            <p:nvPr/>
          </p:nvSpPr>
          <p:spPr>
            <a:xfrm rot="8100000">
              <a:off x="6672932" y="2032270"/>
              <a:ext cx="555782" cy="555779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Oval 65"/>
            <p:cNvSpPr/>
            <p:nvPr/>
          </p:nvSpPr>
          <p:spPr>
            <a:xfrm>
              <a:off x="6758109" y="2118730"/>
              <a:ext cx="385428" cy="385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50%</a:t>
              </a:r>
            </a:p>
          </p:txBody>
        </p:sp>
      </p:grpSp>
      <p:grpSp>
        <p:nvGrpSpPr>
          <p:cNvPr id="45" name="object  83"/>
          <p:cNvGrpSpPr/>
          <p:nvPr/>
        </p:nvGrpSpPr>
        <p:grpSpPr>
          <a:xfrm>
            <a:off x="9559357" y="5943292"/>
            <a:ext cx="778483" cy="565460"/>
            <a:chOff x="6797885" y="3997281"/>
            <a:chExt cx="553618" cy="402127"/>
          </a:xfrm>
        </p:grpSpPr>
        <p:sp>
          <p:nvSpPr>
            <p:cNvPr id="46" name="Oval 86"/>
            <p:cNvSpPr>
              <a:spLocks noChangeAspect="1"/>
            </p:cNvSpPr>
            <p:nvPr/>
          </p:nvSpPr>
          <p:spPr>
            <a:xfrm>
              <a:off x="6974605" y="3997281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89"/>
            <p:cNvSpPr txBox="1"/>
            <p:nvPr/>
          </p:nvSpPr>
          <p:spPr>
            <a:xfrm>
              <a:off x="6797885" y="4245557"/>
              <a:ext cx="553618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bg1">
                      <a:lumMod val="65000"/>
                    </a:schemeClr>
                  </a:solidFill>
                </a:rPr>
                <a:t>KEYWORD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7" grpId="0" animBg="1"/>
      <p:bldP spid="34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 flipV="1">
            <a:off x="321804" y="3206015"/>
            <a:ext cx="12215142" cy="96435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081685" y="4418166"/>
            <a:ext cx="478310" cy="2233"/>
          </a:xfrm>
          <a:prstGeom prst="line">
            <a:avLst/>
          </a:prstGeom>
          <a:ln>
            <a:solidFill>
              <a:schemeClr val="accent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Curved Down Ribbon 21"/>
          <p:cNvSpPr/>
          <p:nvPr/>
        </p:nvSpPr>
        <p:spPr>
          <a:xfrm rot="10800000">
            <a:off x="416798" y="2381257"/>
            <a:ext cx="1808085" cy="1491293"/>
          </a:xfrm>
          <a:prstGeom prst="ellipseRibb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101"/>
          <p:cNvSpPr>
            <a:spLocks noEditPoints="1"/>
          </p:cNvSpPr>
          <p:nvPr/>
        </p:nvSpPr>
        <p:spPr bwMode="auto">
          <a:xfrm>
            <a:off x="972602" y="2734331"/>
            <a:ext cx="696477" cy="46152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3881" y="4762581"/>
            <a:ext cx="1753919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1"/>
                </a:solidFill>
                <a:latin typeface="+mj-lt"/>
              </a:rPr>
              <a:t>Web Design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altLang="zh-CN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682240" y="4411019"/>
            <a:ext cx="478310" cy="2233"/>
          </a:xfrm>
          <a:prstGeom prst="line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Curved Down Ribbon 28"/>
          <p:cNvSpPr/>
          <p:nvPr/>
        </p:nvSpPr>
        <p:spPr>
          <a:xfrm rot="10800000">
            <a:off x="3017353" y="2376790"/>
            <a:ext cx="1808085" cy="1491293"/>
          </a:xfrm>
          <a:prstGeom prst="ellipseRibb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 210"/>
          <p:cNvSpPr>
            <a:spLocks noEditPoints="1"/>
          </p:cNvSpPr>
          <p:nvPr/>
        </p:nvSpPr>
        <p:spPr bwMode="auto">
          <a:xfrm>
            <a:off x="3620355" y="2730126"/>
            <a:ext cx="602081" cy="471016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67" y="9"/>
              </a:cxn>
              <a:cxn ang="0">
                <a:pos x="2" y="9"/>
              </a:cxn>
              <a:cxn ang="0">
                <a:pos x="0" y="8"/>
              </a:cxn>
              <a:cxn ang="0">
                <a:pos x="0" y="1"/>
              </a:cxn>
              <a:cxn ang="0">
                <a:pos x="2" y="0"/>
              </a:cxn>
              <a:cxn ang="0">
                <a:pos x="67" y="0"/>
              </a:cxn>
              <a:cxn ang="0">
                <a:pos x="68" y="1"/>
              </a:cxn>
              <a:cxn ang="0">
                <a:pos x="68" y="8"/>
              </a:cxn>
              <a:cxn ang="0">
                <a:pos x="13" y="27"/>
              </a:cxn>
              <a:cxn ang="0">
                <a:pos x="3" y="38"/>
              </a:cxn>
              <a:cxn ang="0">
                <a:pos x="2" y="38"/>
              </a:cxn>
              <a:cxn ang="0">
                <a:pos x="0" y="37"/>
              </a:cxn>
              <a:cxn ang="0">
                <a:pos x="0" y="15"/>
              </a:cxn>
              <a:cxn ang="0">
                <a:pos x="2" y="14"/>
              </a:cxn>
              <a:cxn ang="0">
                <a:pos x="3" y="14"/>
              </a:cxn>
              <a:cxn ang="0">
                <a:pos x="13" y="25"/>
              </a:cxn>
              <a:cxn ang="0">
                <a:pos x="14" y="26"/>
              </a:cxn>
              <a:cxn ang="0">
                <a:pos x="13" y="27"/>
              </a:cxn>
              <a:cxn ang="0">
                <a:pos x="68" y="52"/>
              </a:cxn>
              <a:cxn ang="0">
                <a:pos x="67" y="53"/>
              </a:cxn>
              <a:cxn ang="0">
                <a:pos x="2" y="53"/>
              </a:cxn>
              <a:cxn ang="0">
                <a:pos x="0" y="52"/>
              </a:cxn>
              <a:cxn ang="0">
                <a:pos x="0" y="44"/>
              </a:cxn>
              <a:cxn ang="0">
                <a:pos x="2" y="43"/>
              </a:cxn>
              <a:cxn ang="0">
                <a:pos x="67" y="43"/>
              </a:cxn>
              <a:cxn ang="0">
                <a:pos x="68" y="44"/>
              </a:cxn>
              <a:cxn ang="0">
                <a:pos x="68" y="52"/>
              </a:cxn>
              <a:cxn ang="0">
                <a:pos x="68" y="23"/>
              </a:cxn>
              <a:cxn ang="0">
                <a:pos x="67" y="24"/>
              </a:cxn>
              <a:cxn ang="0">
                <a:pos x="26" y="24"/>
              </a:cxn>
              <a:cxn ang="0">
                <a:pos x="25" y="23"/>
              </a:cxn>
              <a:cxn ang="0">
                <a:pos x="25" y="15"/>
              </a:cxn>
              <a:cxn ang="0">
                <a:pos x="26" y="14"/>
              </a:cxn>
              <a:cxn ang="0">
                <a:pos x="67" y="14"/>
              </a:cxn>
              <a:cxn ang="0">
                <a:pos x="68" y="15"/>
              </a:cxn>
              <a:cxn ang="0">
                <a:pos x="68" y="23"/>
              </a:cxn>
              <a:cxn ang="0">
                <a:pos x="68" y="37"/>
              </a:cxn>
              <a:cxn ang="0">
                <a:pos x="67" y="38"/>
              </a:cxn>
              <a:cxn ang="0">
                <a:pos x="26" y="38"/>
              </a:cxn>
              <a:cxn ang="0">
                <a:pos x="25" y="37"/>
              </a:cxn>
              <a:cxn ang="0">
                <a:pos x="25" y="30"/>
              </a:cxn>
              <a:cxn ang="0">
                <a:pos x="26" y="29"/>
              </a:cxn>
              <a:cxn ang="0">
                <a:pos x="67" y="29"/>
              </a:cxn>
              <a:cxn ang="0">
                <a:pos x="68" y="3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13" y="27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3" y="27"/>
                </a:cubicBez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4"/>
                  <a:pt x="2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6162" y="4758093"/>
            <a:ext cx="1790466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2"/>
                </a:solidFill>
              </a:rPr>
              <a:t>Mobile Apps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300163" y="4406569"/>
            <a:ext cx="478310" cy="2233"/>
          </a:xfrm>
          <a:prstGeom prst="line">
            <a:avLst/>
          </a:prstGeom>
          <a:ln>
            <a:solidFill>
              <a:schemeClr val="accent3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Curved Down Ribbon 35"/>
          <p:cNvSpPr/>
          <p:nvPr/>
        </p:nvSpPr>
        <p:spPr>
          <a:xfrm rot="10800000">
            <a:off x="5635276" y="2372339"/>
            <a:ext cx="1808085" cy="1491293"/>
          </a:xfrm>
          <a:prstGeom prst="ellipseRibbon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91"/>
          <p:cNvSpPr>
            <a:spLocks noEditPoints="1"/>
          </p:cNvSpPr>
          <p:nvPr/>
        </p:nvSpPr>
        <p:spPr bwMode="auto">
          <a:xfrm>
            <a:off x="6271442" y="2691165"/>
            <a:ext cx="535752" cy="540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1" y="27"/>
              </a:cxn>
              <a:cxn ang="0">
                <a:pos x="30" y="17"/>
              </a:cxn>
              <a:cxn ang="0">
                <a:pos x="9" y="37"/>
              </a:cxn>
              <a:cxn ang="0">
                <a:pos x="9" y="48"/>
              </a:cxn>
              <a:cxn ang="0">
                <a:pos x="20" y="48"/>
              </a:cxn>
              <a:cxn ang="0">
                <a:pos x="41" y="27"/>
              </a:cxn>
              <a:cxn ang="0">
                <a:pos x="21" y="43"/>
              </a:cxn>
              <a:cxn ang="0">
                <a:pos x="19" y="44"/>
              </a:cxn>
              <a:cxn ang="0">
                <a:pos x="17" y="44"/>
              </a:cxn>
              <a:cxn ang="0">
                <a:pos x="17" y="41"/>
              </a:cxn>
              <a:cxn ang="0">
                <a:pos x="13" y="41"/>
              </a:cxn>
              <a:cxn ang="0">
                <a:pos x="13" y="39"/>
              </a:cxn>
              <a:cxn ang="0">
                <a:pos x="15" y="37"/>
              </a:cxn>
              <a:cxn ang="0">
                <a:pos x="21" y="43"/>
              </a:cxn>
              <a:cxn ang="0">
                <a:pos x="31" y="23"/>
              </a:cxn>
              <a:cxn ang="0">
                <a:pos x="20" y="34"/>
              </a:cxn>
              <a:cxn ang="0">
                <a:pos x="19" y="34"/>
              </a:cxn>
              <a:cxn ang="0">
                <a:pos x="19" y="33"/>
              </a:cxn>
              <a:cxn ang="0">
                <a:pos x="30" y="22"/>
              </a:cxn>
              <a:cxn ang="0">
                <a:pos x="31" y="22"/>
              </a:cxn>
              <a:cxn ang="0">
                <a:pos x="31" y="23"/>
              </a:cxn>
              <a:cxn ang="0">
                <a:pos x="47" y="22"/>
              </a:cxn>
              <a:cxn ang="0">
                <a:pos x="47" y="16"/>
              </a:cxn>
              <a:cxn ang="0">
                <a:pos x="41" y="11"/>
              </a:cxn>
              <a:cxn ang="0">
                <a:pos x="36" y="11"/>
              </a:cxn>
              <a:cxn ang="0">
                <a:pos x="33" y="14"/>
              </a:cxn>
              <a:cxn ang="0">
                <a:pos x="43" y="25"/>
              </a:cxn>
              <a:cxn ang="0">
                <a:pos x="47" y="22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51392" y="4753626"/>
            <a:ext cx="1775853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3"/>
                </a:solidFill>
              </a:rPr>
              <a:t>Data Analysis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altLang="zh-CN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8848646" y="4419977"/>
            <a:ext cx="478310" cy="2233"/>
          </a:xfrm>
          <a:prstGeom prst="line">
            <a:avLst/>
          </a:prstGeom>
          <a:ln>
            <a:solidFill>
              <a:schemeClr val="accent4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Curved Down Ribbon 42"/>
          <p:cNvSpPr/>
          <p:nvPr/>
        </p:nvSpPr>
        <p:spPr>
          <a:xfrm rot="10800000">
            <a:off x="8183759" y="2385747"/>
            <a:ext cx="1808085" cy="1491293"/>
          </a:xfrm>
          <a:prstGeom prst="ellipseRibbon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8784569" y="2732772"/>
            <a:ext cx="606465" cy="483636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103117" y="4767092"/>
            <a:ext cx="1969370" cy="130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4"/>
                </a:solidFill>
              </a:rPr>
              <a:t>Management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altLang="zh-CN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1339258" y="4419977"/>
            <a:ext cx="478310" cy="2233"/>
          </a:xfrm>
          <a:prstGeom prst="line">
            <a:avLst/>
          </a:prstGeom>
          <a:ln>
            <a:solidFill>
              <a:schemeClr val="accent5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Curved Down Ribbon 49"/>
          <p:cNvSpPr/>
          <p:nvPr/>
        </p:nvSpPr>
        <p:spPr>
          <a:xfrm rot="10800000">
            <a:off x="10674370" y="2385747"/>
            <a:ext cx="1808085" cy="1491293"/>
          </a:xfrm>
          <a:prstGeom prst="ellipseRibb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1358896" y="2717701"/>
            <a:ext cx="439037" cy="513780"/>
            <a:chOff x="3175" y="1588"/>
            <a:chExt cx="1035050" cy="1211262"/>
          </a:xfrm>
          <a:solidFill>
            <a:schemeClr val="accent5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44450" y="1588"/>
              <a:ext cx="993775" cy="954087"/>
            </a:xfrm>
            <a:custGeom>
              <a:avLst/>
              <a:gdLst>
                <a:gd name="T0" fmla="*/ 242 w 262"/>
                <a:gd name="T1" fmla="*/ 40 h 252"/>
                <a:gd name="T2" fmla="*/ 262 w 262"/>
                <a:gd name="T3" fmla="*/ 20 h 252"/>
                <a:gd name="T4" fmla="*/ 242 w 262"/>
                <a:gd name="T5" fmla="*/ 0 h 252"/>
                <a:gd name="T6" fmla="*/ 222 w 262"/>
                <a:gd name="T7" fmla="*/ 20 h 252"/>
                <a:gd name="T8" fmla="*/ 226 w 262"/>
                <a:gd name="T9" fmla="*/ 31 h 252"/>
                <a:gd name="T10" fmla="*/ 126 w 262"/>
                <a:gd name="T11" fmla="*/ 98 h 252"/>
                <a:gd name="T12" fmla="*/ 36 w 262"/>
                <a:gd name="T13" fmla="*/ 8 h 252"/>
                <a:gd name="T14" fmla="*/ 13 w 262"/>
                <a:gd name="T15" fmla="*/ 3 h 252"/>
                <a:gd name="T16" fmla="*/ 0 w 262"/>
                <a:gd name="T17" fmla="*/ 22 h 252"/>
                <a:gd name="T18" fmla="*/ 67 w 262"/>
                <a:gd name="T19" fmla="*/ 185 h 252"/>
                <a:gd name="T20" fmla="*/ 230 w 262"/>
                <a:gd name="T21" fmla="*/ 252 h 252"/>
                <a:gd name="T22" fmla="*/ 249 w 262"/>
                <a:gd name="T23" fmla="*/ 239 h 252"/>
                <a:gd name="T24" fmla="*/ 244 w 262"/>
                <a:gd name="T25" fmla="*/ 216 h 252"/>
                <a:gd name="T26" fmla="*/ 164 w 262"/>
                <a:gd name="T27" fmla="*/ 136 h 252"/>
                <a:gd name="T28" fmla="*/ 231 w 262"/>
                <a:gd name="T29" fmla="*/ 36 h 252"/>
                <a:gd name="T30" fmla="*/ 242 w 262"/>
                <a:gd name="T31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52">
                  <a:moveTo>
                    <a:pt x="242" y="40"/>
                  </a:moveTo>
                  <a:cubicBezTo>
                    <a:pt x="253" y="40"/>
                    <a:pt x="262" y="31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ubicBezTo>
                    <a:pt x="231" y="0"/>
                    <a:pt x="222" y="9"/>
                    <a:pt x="222" y="20"/>
                  </a:cubicBezTo>
                  <a:cubicBezTo>
                    <a:pt x="222" y="24"/>
                    <a:pt x="224" y="28"/>
                    <a:pt x="226" y="31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2"/>
                    <a:pt x="21" y="0"/>
                    <a:pt x="13" y="3"/>
                  </a:cubicBezTo>
                  <a:cubicBezTo>
                    <a:pt x="5" y="6"/>
                    <a:pt x="0" y="14"/>
                    <a:pt x="0" y="22"/>
                  </a:cubicBezTo>
                  <a:cubicBezTo>
                    <a:pt x="0" y="82"/>
                    <a:pt x="22" y="141"/>
                    <a:pt x="67" y="185"/>
                  </a:cubicBezTo>
                  <a:cubicBezTo>
                    <a:pt x="111" y="230"/>
                    <a:pt x="170" y="252"/>
                    <a:pt x="230" y="252"/>
                  </a:cubicBezTo>
                  <a:cubicBezTo>
                    <a:pt x="238" y="252"/>
                    <a:pt x="246" y="247"/>
                    <a:pt x="249" y="239"/>
                  </a:cubicBezTo>
                  <a:cubicBezTo>
                    <a:pt x="252" y="231"/>
                    <a:pt x="250" y="222"/>
                    <a:pt x="244" y="21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4" y="38"/>
                    <a:pt x="238" y="40"/>
                    <a:pt x="2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3175" y="777875"/>
              <a:ext cx="492125" cy="434975"/>
            </a:xfrm>
            <a:custGeom>
              <a:avLst/>
              <a:gdLst>
                <a:gd name="T0" fmla="*/ 113 w 130"/>
                <a:gd name="T1" fmla="*/ 44 h 115"/>
                <a:gd name="T2" fmla="*/ 108 w 130"/>
                <a:gd name="T3" fmla="*/ 38 h 115"/>
                <a:gd name="T4" fmla="*/ 58 w 130"/>
                <a:gd name="T5" fmla="*/ 0 h 115"/>
                <a:gd name="T6" fmla="*/ 57 w 130"/>
                <a:gd name="T7" fmla="*/ 0 h 115"/>
                <a:gd name="T8" fmla="*/ 57 w 130"/>
                <a:gd name="T9" fmla="*/ 0 h 115"/>
                <a:gd name="T10" fmla="*/ 1 w 130"/>
                <a:gd name="T11" fmla="*/ 100 h 115"/>
                <a:gd name="T12" fmla="*/ 1 w 130"/>
                <a:gd name="T13" fmla="*/ 110 h 115"/>
                <a:gd name="T14" fmla="*/ 10 w 130"/>
                <a:gd name="T15" fmla="*/ 115 h 115"/>
                <a:gd name="T16" fmla="*/ 120 w 130"/>
                <a:gd name="T17" fmla="*/ 115 h 115"/>
                <a:gd name="T18" fmla="*/ 128 w 130"/>
                <a:gd name="T19" fmla="*/ 111 h 115"/>
                <a:gd name="T20" fmla="*/ 129 w 130"/>
                <a:gd name="T21" fmla="*/ 102 h 115"/>
                <a:gd name="T22" fmla="*/ 113 w 130"/>
                <a:gd name="T23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5">
                  <a:moveTo>
                    <a:pt x="113" y="44"/>
                  </a:moveTo>
                  <a:cubicBezTo>
                    <a:pt x="112" y="42"/>
                    <a:pt x="110" y="39"/>
                    <a:pt x="108" y="38"/>
                  </a:cubicBezTo>
                  <a:cubicBezTo>
                    <a:pt x="90" y="28"/>
                    <a:pt x="73" y="16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0" y="107"/>
                    <a:pt x="1" y="110"/>
                  </a:cubicBezTo>
                  <a:cubicBezTo>
                    <a:pt x="3" y="113"/>
                    <a:pt x="6" y="115"/>
                    <a:pt x="1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3" y="115"/>
                    <a:pt x="126" y="114"/>
                    <a:pt x="128" y="111"/>
                  </a:cubicBezTo>
                  <a:cubicBezTo>
                    <a:pt x="130" y="109"/>
                    <a:pt x="130" y="105"/>
                    <a:pt x="129" y="102"/>
                  </a:cubicBezTo>
                  <a:lnTo>
                    <a:pt x="113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593729" y="4749175"/>
            <a:ext cx="1969370" cy="130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5"/>
                </a:solidFill>
              </a:rPr>
              <a:t>Management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altLang="zh-CN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2" grpId="0" animBg="1"/>
      <p:bldP spid="25" grpId="0" animBg="1"/>
      <p:bldP spid="26" grpId="0"/>
      <p:bldP spid="29" grpId="0" animBg="1"/>
      <p:bldP spid="32" grpId="0" animBg="1"/>
      <p:bldP spid="33" grpId="0"/>
      <p:bldP spid="36" grpId="0" animBg="1"/>
      <p:bldP spid="39" grpId="0" animBg="1"/>
      <p:bldP spid="40" grpId="0"/>
      <p:bldP spid="43" grpId="0" animBg="1"/>
      <p:bldP spid="46" grpId="0" animBg="1"/>
      <p:bldP spid="47" grpId="0"/>
      <p:bldP spid="50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286157" y="1366167"/>
          <a:ext cx="10286436" cy="586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482445" y="1443864"/>
            <a:ext cx="4017979" cy="4843849"/>
            <a:chOff x="4219575" y="1416050"/>
            <a:chExt cx="687388" cy="828676"/>
          </a:xfrm>
          <a:solidFill>
            <a:schemeClr val="bg1">
              <a:lumMod val="85000"/>
            </a:schemeClr>
          </a:solidFill>
        </p:grpSpPr>
        <p:sp>
          <p:nvSpPr>
            <p:cNvPr id="10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grpSp>
          <p:nvGrpSpPr>
            <p:cNvPr id="11" name="Group 343"/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  <a:grpFill/>
          </p:grpSpPr>
          <p:sp>
            <p:nvSpPr>
              <p:cNvPr id="12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/>
              </a:p>
            </p:txBody>
          </p:sp>
        </p:grpSp>
      </p:grpSp>
      <p:cxnSp>
        <p:nvCxnSpPr>
          <p:cNvPr id="23" name="Straight Connector 22"/>
          <p:cNvCxnSpPr/>
          <p:nvPr/>
        </p:nvCxnSpPr>
        <p:spPr>
          <a:xfrm flipV="1">
            <a:off x="6508353" y="2595587"/>
            <a:ext cx="0" cy="30491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383"/>
          <p:cNvGrpSpPr/>
          <p:nvPr/>
        </p:nvGrpSpPr>
        <p:grpSpPr>
          <a:xfrm>
            <a:off x="840002" y="2252655"/>
            <a:ext cx="5492129" cy="3881839"/>
            <a:chOff x="4713288" y="1038225"/>
            <a:chExt cx="2847975" cy="2012950"/>
          </a:xfrm>
          <a:solidFill>
            <a:schemeClr val="bg1">
              <a:lumMod val="85000"/>
            </a:schemeClr>
          </a:solidFill>
        </p:grpSpPr>
        <p:sp>
          <p:nvSpPr>
            <p:cNvPr id="25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26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27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28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29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1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2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4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5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1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2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3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4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1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2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3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4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5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6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7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8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79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0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1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2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3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4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5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6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8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89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90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  <p:sp>
          <p:nvSpPr>
            <p:cNvPr id="91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28860" y="2026907"/>
            <a:ext cx="1790913" cy="873792"/>
            <a:chOff x="695086" y="1192989"/>
            <a:chExt cx="1273608" cy="621397"/>
          </a:xfrm>
        </p:grpSpPr>
        <p:sp>
          <p:nvSpPr>
            <p:cNvPr id="93" name="Down Arrow Callout 92"/>
            <p:cNvSpPr/>
            <p:nvPr/>
          </p:nvSpPr>
          <p:spPr>
            <a:xfrm>
              <a:off x="695086" y="1192989"/>
              <a:ext cx="1273608" cy="62139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08707" y="1332778"/>
              <a:ext cx="646366" cy="18463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685" b="1" dirty="0">
                  <a:solidFill>
                    <a:schemeClr val="bg1"/>
                  </a:solidFill>
                </a:rPr>
                <a:t>ASIA MAP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526721" y="2026907"/>
            <a:ext cx="1790913" cy="873792"/>
            <a:chOff x="695086" y="1192989"/>
            <a:chExt cx="1273608" cy="621397"/>
          </a:xfrm>
        </p:grpSpPr>
        <p:sp>
          <p:nvSpPr>
            <p:cNvPr id="96" name="Down Arrow Callout 95"/>
            <p:cNvSpPr/>
            <p:nvPr/>
          </p:nvSpPr>
          <p:spPr>
            <a:xfrm>
              <a:off x="695086" y="1192989"/>
              <a:ext cx="1273608" cy="62139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98313" y="1332778"/>
              <a:ext cx="867157" cy="18463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685" b="1" dirty="0">
                  <a:solidFill>
                    <a:schemeClr val="bg1"/>
                  </a:solidFill>
                </a:rPr>
                <a:t>EUROPE MAP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16107" y="4020937"/>
            <a:ext cx="979945" cy="979942"/>
            <a:chOff x="2940010" y="3192425"/>
            <a:chExt cx="843823" cy="843823"/>
          </a:xfrm>
        </p:grpSpPr>
        <p:sp>
          <p:nvSpPr>
            <p:cNvPr id="99" name="Oval 98"/>
            <p:cNvSpPr/>
            <p:nvPr/>
          </p:nvSpPr>
          <p:spPr>
            <a:xfrm>
              <a:off x="2940010" y="3192425"/>
              <a:ext cx="843823" cy="843823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 Placeholder 3"/>
            <p:cNvSpPr txBox="1"/>
            <p:nvPr/>
          </p:nvSpPr>
          <p:spPr>
            <a:xfrm>
              <a:off x="3095516" y="3446652"/>
              <a:ext cx="532809" cy="33536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530" dirty="0">
                  <a:solidFill>
                    <a:schemeClr val="bg1"/>
                  </a:solidFill>
                  <a:latin typeface="+mn-lt"/>
                  <a:ea typeface="+mn-ea"/>
                </a:rPr>
                <a:t>50</a:t>
              </a:r>
              <a:r>
                <a:rPr lang="en-US" sz="2250" dirty="0">
                  <a:solidFill>
                    <a:schemeClr val="bg1"/>
                  </a:solidFill>
                  <a:latin typeface="+mn-lt"/>
                  <a:ea typeface="+mn-ea"/>
                </a:rPr>
                <a:t>%</a:t>
              </a:r>
              <a:endParaRPr lang="en-US" sz="253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746173" y="2905742"/>
            <a:ext cx="1153000" cy="1152997"/>
            <a:chOff x="2101572" y="1817173"/>
            <a:chExt cx="992839" cy="992839"/>
          </a:xfrm>
        </p:grpSpPr>
        <p:sp>
          <p:nvSpPr>
            <p:cNvPr id="102" name="Oval 101"/>
            <p:cNvSpPr/>
            <p:nvPr/>
          </p:nvSpPr>
          <p:spPr>
            <a:xfrm>
              <a:off x="2101572" y="1817173"/>
              <a:ext cx="992839" cy="99283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2317784" y="2145909"/>
              <a:ext cx="560415" cy="33536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530" dirty="0">
                  <a:solidFill>
                    <a:schemeClr val="bg1"/>
                  </a:solidFill>
                  <a:latin typeface="+mn-lt"/>
                  <a:ea typeface="+mn-ea"/>
                </a:rPr>
                <a:t>60%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9871734" y="3955978"/>
            <a:ext cx="1624208" cy="1624208"/>
            <a:chOff x="5199481" y="1739974"/>
            <a:chExt cx="1398594" cy="1398594"/>
          </a:xfrm>
        </p:grpSpPr>
        <p:sp>
          <p:nvSpPr>
            <p:cNvPr id="105" name="Oval 104"/>
            <p:cNvSpPr/>
            <p:nvPr/>
          </p:nvSpPr>
          <p:spPr>
            <a:xfrm>
              <a:off x="5199481" y="1739974"/>
              <a:ext cx="1398594" cy="139859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 Placeholder 3"/>
            <p:cNvSpPr txBox="1"/>
            <p:nvPr/>
          </p:nvSpPr>
          <p:spPr>
            <a:xfrm>
              <a:off x="5526088" y="2215658"/>
              <a:ext cx="745381" cy="4472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375" dirty="0">
                  <a:solidFill>
                    <a:schemeClr val="bg1"/>
                  </a:solidFill>
                  <a:latin typeface="+mn-lt"/>
                  <a:ea typeface="+mn-ea"/>
                </a:rPr>
                <a:t>90%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377891" y="3538642"/>
            <a:ext cx="1401707" cy="1401707"/>
            <a:chOff x="4373610" y="3094579"/>
            <a:chExt cx="684037" cy="684037"/>
          </a:xfrm>
        </p:grpSpPr>
        <p:sp>
          <p:nvSpPr>
            <p:cNvPr id="108" name="Oval 107"/>
            <p:cNvSpPr/>
            <p:nvPr/>
          </p:nvSpPr>
          <p:spPr>
            <a:xfrm>
              <a:off x="4373610" y="3094579"/>
              <a:ext cx="684037" cy="684037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 Placeholder 3"/>
            <p:cNvSpPr txBox="1"/>
            <p:nvPr/>
          </p:nvSpPr>
          <p:spPr>
            <a:xfrm>
              <a:off x="4539617" y="3331007"/>
              <a:ext cx="352021" cy="21118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810" dirty="0">
                  <a:solidFill>
                    <a:schemeClr val="bg1"/>
                  </a:solidFill>
                  <a:latin typeface="+mn-lt"/>
                  <a:ea typeface="+mn-ea"/>
                </a:rPr>
                <a:t>40%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47403" y="3642305"/>
            <a:ext cx="794384" cy="794381"/>
            <a:chOff x="4255116" y="1937462"/>
            <a:chExt cx="684037" cy="684037"/>
          </a:xfrm>
        </p:grpSpPr>
        <p:sp>
          <p:nvSpPr>
            <p:cNvPr id="111" name="Oval 110"/>
            <p:cNvSpPr/>
            <p:nvPr/>
          </p:nvSpPr>
          <p:spPr>
            <a:xfrm>
              <a:off x="4255116" y="1937462"/>
              <a:ext cx="684037" cy="684037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 Placeholder 3"/>
            <p:cNvSpPr txBox="1"/>
            <p:nvPr/>
          </p:nvSpPr>
          <p:spPr>
            <a:xfrm>
              <a:off x="4379043" y="2149010"/>
              <a:ext cx="436185" cy="26093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970" dirty="0">
                  <a:solidFill>
                    <a:schemeClr val="bg1"/>
                  </a:solidFill>
                  <a:latin typeface="+mn-lt"/>
                  <a:ea typeface="+mn-ea"/>
                </a:rPr>
                <a:t>50%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221268" y="5147041"/>
            <a:ext cx="610906" cy="610903"/>
            <a:chOff x="6607949" y="3519185"/>
            <a:chExt cx="526045" cy="526045"/>
          </a:xfrm>
        </p:grpSpPr>
        <p:sp>
          <p:nvSpPr>
            <p:cNvPr id="114" name="Oval 113"/>
            <p:cNvSpPr/>
            <p:nvPr/>
          </p:nvSpPr>
          <p:spPr>
            <a:xfrm>
              <a:off x="6607949" y="3519185"/>
              <a:ext cx="526045" cy="526045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 Placeholder 3"/>
            <p:cNvSpPr txBox="1"/>
            <p:nvPr/>
          </p:nvSpPr>
          <p:spPr>
            <a:xfrm>
              <a:off x="6699810" y="3679702"/>
              <a:ext cx="342322" cy="20500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545" dirty="0">
                  <a:solidFill>
                    <a:schemeClr val="bg1"/>
                  </a:solidFill>
                  <a:latin typeface="+mn-lt"/>
                  <a:ea typeface="+mn-ea"/>
                </a:rPr>
                <a:t>20%</a:t>
              </a:r>
            </a:p>
          </p:txBody>
        </p:sp>
      </p:grpSp>
      <p:grpSp>
        <p:nvGrpSpPr>
          <p:cNvPr id="116" name="Group 50"/>
          <p:cNvGrpSpPr/>
          <p:nvPr/>
        </p:nvGrpSpPr>
        <p:grpSpPr>
          <a:xfrm>
            <a:off x="677991" y="6620525"/>
            <a:ext cx="1500805" cy="282877"/>
            <a:chOff x="2221306" y="3914656"/>
            <a:chExt cx="1067298" cy="201168"/>
          </a:xfrm>
        </p:grpSpPr>
        <p:sp>
          <p:nvSpPr>
            <p:cNvPr id="117" name="TextBox 116"/>
            <p:cNvSpPr txBox="1"/>
            <p:nvPr/>
          </p:nvSpPr>
          <p:spPr>
            <a:xfrm>
              <a:off x="2434033" y="3934938"/>
              <a:ext cx="854571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CONSTRUCTION</a:t>
              </a: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2221306" y="3914656"/>
              <a:ext cx="207097" cy="201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" name="Group 45"/>
          <p:cNvGrpSpPr/>
          <p:nvPr/>
        </p:nvGrpSpPr>
        <p:grpSpPr>
          <a:xfrm>
            <a:off x="2615472" y="6620525"/>
            <a:ext cx="1033028" cy="282877"/>
            <a:chOff x="3776442" y="3947915"/>
            <a:chExt cx="734638" cy="201168"/>
          </a:xfrm>
        </p:grpSpPr>
        <p:sp>
          <p:nvSpPr>
            <p:cNvPr id="120" name="TextBox 119"/>
            <p:cNvSpPr txBox="1"/>
            <p:nvPr/>
          </p:nvSpPr>
          <p:spPr>
            <a:xfrm>
              <a:off x="4008943" y="3968197"/>
              <a:ext cx="502137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ANALYSIS</a:t>
              </a: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3776442" y="3947915"/>
              <a:ext cx="207097" cy="2011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2" name="Group 37"/>
          <p:cNvGrpSpPr/>
          <p:nvPr/>
        </p:nvGrpSpPr>
        <p:grpSpPr>
          <a:xfrm>
            <a:off x="4113828" y="6620520"/>
            <a:ext cx="1480630" cy="282877"/>
            <a:chOff x="4725932" y="3949014"/>
            <a:chExt cx="1052950" cy="201168"/>
          </a:xfrm>
        </p:grpSpPr>
        <p:sp>
          <p:nvSpPr>
            <p:cNvPr id="123" name="TextBox 122"/>
            <p:cNvSpPr txBox="1"/>
            <p:nvPr/>
          </p:nvSpPr>
          <p:spPr>
            <a:xfrm>
              <a:off x="4947840" y="3966831"/>
              <a:ext cx="831042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IMPROVEMENT</a:t>
              </a: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4725932" y="3949014"/>
              <a:ext cx="207097" cy="2011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41"/>
          <p:cNvGrpSpPr/>
          <p:nvPr/>
        </p:nvGrpSpPr>
        <p:grpSpPr>
          <a:xfrm>
            <a:off x="6100143" y="6620532"/>
            <a:ext cx="1736438" cy="282877"/>
            <a:chOff x="6077268" y="3949014"/>
            <a:chExt cx="1234868" cy="201168"/>
          </a:xfrm>
        </p:grpSpPr>
        <p:sp>
          <p:nvSpPr>
            <p:cNvPr id="126" name="TextBox 125"/>
            <p:cNvSpPr txBox="1"/>
            <p:nvPr/>
          </p:nvSpPr>
          <p:spPr>
            <a:xfrm>
              <a:off x="6324917" y="3976991"/>
              <a:ext cx="987219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RECONSTRUCTION</a:t>
              </a: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6077268" y="3949014"/>
              <a:ext cx="207097" cy="201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048310" y="2905742"/>
            <a:ext cx="1153000" cy="1152997"/>
            <a:chOff x="2101572" y="1817173"/>
            <a:chExt cx="992839" cy="992839"/>
          </a:xfrm>
        </p:grpSpPr>
        <p:sp>
          <p:nvSpPr>
            <p:cNvPr id="129" name="Oval 128"/>
            <p:cNvSpPr/>
            <p:nvPr/>
          </p:nvSpPr>
          <p:spPr>
            <a:xfrm>
              <a:off x="2101572" y="1817173"/>
              <a:ext cx="992839" cy="99283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 Placeholder 3"/>
            <p:cNvSpPr txBox="1"/>
            <p:nvPr/>
          </p:nvSpPr>
          <p:spPr>
            <a:xfrm>
              <a:off x="2317784" y="2145909"/>
              <a:ext cx="560415" cy="33536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530" dirty="0">
                  <a:solidFill>
                    <a:schemeClr val="bg1"/>
                  </a:solidFill>
                  <a:latin typeface="+mn-lt"/>
                  <a:ea typeface="+mn-ea"/>
                </a:rPr>
                <a:t>60%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578870" y="4691101"/>
            <a:ext cx="794384" cy="794381"/>
            <a:chOff x="4255116" y="1937462"/>
            <a:chExt cx="684037" cy="684037"/>
          </a:xfrm>
        </p:grpSpPr>
        <p:sp>
          <p:nvSpPr>
            <p:cNvPr id="132" name="Oval 131"/>
            <p:cNvSpPr/>
            <p:nvPr/>
          </p:nvSpPr>
          <p:spPr>
            <a:xfrm>
              <a:off x="4255116" y="1937462"/>
              <a:ext cx="684037" cy="684037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dirty="0">
                <a:solidFill>
                  <a:schemeClr val="bg1"/>
                </a:solidFill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4379043" y="2149010"/>
              <a:ext cx="436185" cy="26093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970" dirty="0">
                  <a:solidFill>
                    <a:schemeClr val="bg1"/>
                  </a:solidFill>
                  <a:latin typeface="+mn-lt"/>
                  <a:ea typeface="+mn-ea"/>
                </a:rPr>
                <a:t>50%</a:t>
              </a:r>
            </a:p>
          </p:txBody>
        </p:sp>
      </p:grpSp>
      <p:grpSp>
        <p:nvGrpSpPr>
          <p:cNvPr id="134" name="Group 37"/>
          <p:cNvGrpSpPr/>
          <p:nvPr/>
        </p:nvGrpSpPr>
        <p:grpSpPr>
          <a:xfrm>
            <a:off x="8281480" y="6620520"/>
            <a:ext cx="1480630" cy="282877"/>
            <a:chOff x="4725932" y="3949014"/>
            <a:chExt cx="1052950" cy="201168"/>
          </a:xfrm>
        </p:grpSpPr>
        <p:sp>
          <p:nvSpPr>
            <p:cNvPr id="135" name="TextBox 134"/>
            <p:cNvSpPr txBox="1"/>
            <p:nvPr/>
          </p:nvSpPr>
          <p:spPr>
            <a:xfrm>
              <a:off x="4947840" y="3966831"/>
              <a:ext cx="831042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IMPROVEMENT</a:t>
              </a:r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4725932" y="3949014"/>
              <a:ext cx="207097" cy="2011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37"/>
          <p:cNvGrpSpPr/>
          <p:nvPr/>
        </p:nvGrpSpPr>
        <p:grpSpPr>
          <a:xfrm>
            <a:off x="10149129" y="6620520"/>
            <a:ext cx="1480630" cy="282877"/>
            <a:chOff x="4725932" y="3949014"/>
            <a:chExt cx="1052950" cy="201168"/>
          </a:xfrm>
        </p:grpSpPr>
        <p:sp>
          <p:nvSpPr>
            <p:cNvPr id="138" name="TextBox 137"/>
            <p:cNvSpPr txBox="1"/>
            <p:nvPr/>
          </p:nvSpPr>
          <p:spPr>
            <a:xfrm>
              <a:off x="4947840" y="3966831"/>
              <a:ext cx="831042" cy="15385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IMPROVEMENT</a:t>
              </a:r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4725932" y="3949014"/>
              <a:ext cx="207097" cy="2011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矩形 139"/>
          <p:cNvSpPr/>
          <p:nvPr/>
        </p:nvSpPr>
        <p:spPr>
          <a:xfrm>
            <a:off x="707" y="361814"/>
            <a:ext cx="225004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5" rIns="96429" bIns="48215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1837494" y="362393"/>
            <a:ext cx="1020547" cy="58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373305" y="266734"/>
            <a:ext cx="3785468" cy="528259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373306" y="712266"/>
            <a:ext cx="2230620" cy="312687"/>
          </a:xfrm>
          <a:prstGeom prst="rect">
            <a:avLst/>
          </a:prstGeom>
          <a:noFill/>
        </p:spPr>
        <p:txBody>
          <a:bodyPr wrap="none" lIns="96429" tIns="48215" rIns="96429" bIns="48215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3079"/>
          <p:cNvSpPr>
            <a:spLocks noChangeArrowheads="1"/>
          </p:cNvSpPr>
          <p:nvPr/>
        </p:nvSpPr>
        <p:spPr bwMode="auto">
          <a:xfrm>
            <a:off x="2535189" y="2503586"/>
            <a:ext cx="2223248" cy="2223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4758438" y="3117137"/>
            <a:ext cx="1761188" cy="13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843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椭圆 3088"/>
          <p:cNvSpPr>
            <a:spLocks noChangeArrowheads="1"/>
          </p:cNvSpPr>
          <p:nvPr/>
        </p:nvSpPr>
        <p:spPr bwMode="auto">
          <a:xfrm>
            <a:off x="1626693" y="4325042"/>
            <a:ext cx="169646" cy="1696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椭圆 3087"/>
          <p:cNvSpPr>
            <a:spLocks noChangeArrowheads="1"/>
          </p:cNvSpPr>
          <p:nvPr/>
        </p:nvSpPr>
        <p:spPr bwMode="auto">
          <a:xfrm>
            <a:off x="4945942" y="2237957"/>
            <a:ext cx="482150" cy="482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925" y="3279555"/>
            <a:ext cx="2855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5924" y="3830995"/>
            <a:ext cx="39792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年度工作概述，修改文字内容，也可以直接复制你的内容到此。年度工作概述，修改文字内容，也可以直接复制你的内容到此。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52" grpId="0" animBg="1"/>
      <p:bldP spid="6153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130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AUTOCOLOR" val="TRUE"/>
  <p:tag name="MH_TYPE" val="CONTENTS"/>
  <p:tag name="ID" val="5471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OTHERS"/>
  <p:tag name="ID" val="5471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ENTRY"/>
  <p:tag name="ID" val="547143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44"/>
  <p:tag name="MH_LIBRARY" val="CONTENTS"/>
  <p:tag name="MH_TYPE" val="NUMBER"/>
  <p:tag name="ID" val="547143"/>
  <p:tag name="MH_ORDER" val="3"/>
</p:tagLst>
</file>

<file path=ppt/theme/theme1.xml><?xml version="1.0" encoding="utf-8"?>
<a:theme xmlns:a="http://schemas.openxmlformats.org/drawingml/2006/main" name="自定义设计方案">
  <a:themeElements>
    <a:clrScheme name="自定义 157">
      <a:dk1>
        <a:sysClr val="windowText" lastClr="000000"/>
      </a:dk1>
      <a:lt1>
        <a:sysClr val="window" lastClr="FFFFFF"/>
      </a:lt1>
      <a:dk2>
        <a:srgbClr val="EA5514"/>
      </a:dk2>
      <a:lt2>
        <a:srgbClr val="A5A5A5"/>
      </a:lt2>
      <a:accent1>
        <a:srgbClr val="EA5514"/>
      </a:accent1>
      <a:accent2>
        <a:srgbClr val="A5A5A5"/>
      </a:accent2>
      <a:accent3>
        <a:srgbClr val="EA5514"/>
      </a:accent3>
      <a:accent4>
        <a:srgbClr val="A5A5A5"/>
      </a:accent4>
      <a:accent5>
        <a:srgbClr val="EA5514"/>
      </a:accent5>
      <a:accent6>
        <a:srgbClr val="A5A5A5"/>
      </a:accent6>
      <a:hlink>
        <a:srgbClr val="EA5514"/>
      </a:hlink>
      <a:folHlink>
        <a:srgbClr val="A5A5A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2058</Words>
  <Application>Microsoft Office PowerPoint</Application>
  <PresentationFormat>自定义</PresentationFormat>
  <Paragraphs>238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2017-03-16T14:50:00Z</dcterms:created>
  <dcterms:modified xsi:type="dcterms:W3CDTF">2021-01-05T15:43:16Z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