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5517885" r:id="rId2"/>
    <p:sldId id="9454817" r:id="rId3"/>
    <p:sldId id="4195918" r:id="rId4"/>
    <p:sldId id="4207523" r:id="rId5"/>
    <p:sldId id="5543143" r:id="rId6"/>
    <p:sldId id="3141690" r:id="rId7"/>
    <p:sldId id="2360079" r:id="rId8"/>
    <p:sldId id="8502512" r:id="rId9"/>
    <p:sldId id="16315403" r:id="rId10"/>
    <p:sldId id="10251226" r:id="rId11"/>
    <p:sldId id="14091389" r:id="rId12"/>
    <p:sldId id="3910935" r:id="rId13"/>
    <p:sldId id="8029021" r:id="rId14"/>
    <p:sldId id="5518635" r:id="rId15"/>
    <p:sldId id="10681789" r:id="rId1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3" d="100"/>
          <a:sy n="143" d="100"/>
        </p:scale>
        <p:origin x="68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4786626"/>
            <a:ext cx="410853" cy="273844"/>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5232" y="1123208"/>
            <a:ext cx="1671638" cy="63500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4125" i="0" spc="544" dirty="0">
                <a:ln w="12278">
                  <a:solidFill>
                    <a:srgbClr val="333F50"/>
                  </a:solidFill>
                </a:ln>
                <a:solidFill>
                  <a:srgbClr val="333F50">
                    <a:alpha val="100000"/>
                  </a:srgbClr>
                </a:solidFill>
                <a:latin typeface="Arial" panose="020B0604020202020204" pitchFamily="34" charset="-122"/>
                <a:ea typeface="Arial" panose="020B0604020202020204" pitchFamily="34" charset="-122"/>
              </a:rPr>
              <a:t>202X</a:t>
            </a:r>
            <a:endParaRPr lang="zh-CN" altLang="en-US" sz="4125" i="0" spc="544" dirty="0">
              <a:ln w="12278">
                <a:solidFill>
                  <a:srgbClr val="333F50"/>
                </a:solidFill>
              </a:ln>
              <a:latin typeface="Arial" panose="020B0604020202020204" pitchFamily="34" charset="-122"/>
              <a:ea typeface="Arial" panose="020B0604020202020204" pitchFamily="34" charset="-122"/>
            </a:endParaRPr>
          </a:p>
        </p:txBody>
      </p:sp>
      <p:pic>
        <p:nvPicPr>
          <p:cNvPr id="2" name="null.png" descr="descr"/>
          <p:cNvPicPr>
            <a:picLocks noChangeAspect="1"/>
          </p:cNvPicPr>
          <p:nvPr/>
        </p:nvPicPr>
        <p:blipFill>
          <a:blip r:embed="rId2" cstate="print"/>
          <a:stretch>
            <a:fillRect/>
          </a:stretch>
        </p:blipFill>
        <p:spPr>
          <a:xfrm>
            <a:off x="-54159" y="1865952"/>
            <a:ext cx="9252321" cy="1453350"/>
          </a:xfrm>
          <a:prstGeom prst="rect">
            <a:avLst/>
          </a:prstGeom>
        </p:spPr>
      </p:pic>
      <p:sp>
        <p:nvSpPr>
          <p:cNvPr id="3" name="TextBox 4"/>
          <p:cNvSpPr txBox="1"/>
          <p:nvPr/>
        </p:nvSpPr>
        <p:spPr>
          <a:xfrm>
            <a:off x="1866833" y="1987743"/>
            <a:ext cx="5410200" cy="61436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3940" i="0" spc="0" dirty="0">
                <a:ln w="0">
                  <a:noFill/>
                </a:ln>
                <a:solidFill>
                  <a:srgbClr val="FFFFFF">
                    <a:alpha val="100000"/>
                  </a:srgbClr>
                </a:solidFill>
                <a:latin typeface="AaRunXing" pitchFamily="34" charset="-122"/>
                <a:ea typeface="AaRunXing" pitchFamily="34" charset="-122"/>
              </a:rPr>
              <a:t>市场营销方案PPT模版</a:t>
            </a:r>
            <a:endParaRPr lang="zh-CN" altLang="en-US" sz="3940" i="0" spc="0" dirty="0">
              <a:ln w="0">
                <a:noFill/>
              </a:ln>
              <a:latin typeface="AaRunXing" pitchFamily="34" charset="-122"/>
              <a:ea typeface="AaRunXing" pitchFamily="34" charset="-122"/>
            </a:endParaRPr>
          </a:p>
        </p:txBody>
      </p:sp>
      <p:sp>
        <p:nvSpPr>
          <p:cNvPr id="4" name="TextBox 4"/>
          <p:cNvSpPr txBox="1"/>
          <p:nvPr/>
        </p:nvSpPr>
        <p:spPr>
          <a:xfrm>
            <a:off x="2913163" y="2687433"/>
            <a:ext cx="3205163" cy="18573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FFFFFF">
                    <a:alpha val="100000"/>
                  </a:srgbClr>
                </a:solidFill>
                <a:latin typeface="Arial" panose="020B0604020202020204" pitchFamily="34" charset="-122"/>
                <a:ea typeface="Arial" panose="020B0604020202020204" pitchFamily="34" charset="-122"/>
              </a:rPr>
              <a:t>MARKETING POWERPOINT TEMPLATE</a:t>
            </a:r>
            <a:endParaRPr lang="zh-CN" altLang="en-US" sz="1315" i="0" spc="0" dirty="0">
              <a:ln w="0">
                <a:noFill/>
              </a:ln>
              <a:latin typeface="Arial" panose="020B0604020202020204" pitchFamily="34" charset="-122"/>
              <a:ea typeface="Arial" panose="020B0604020202020204" pitchFamily="34" charset="-122"/>
            </a:endParaRPr>
          </a:p>
        </p:txBody>
      </p:sp>
      <p:pic>
        <p:nvPicPr>
          <p:cNvPr id="6" name="null.png" descr="descr"/>
          <p:cNvPicPr>
            <a:picLocks noChangeAspect="1"/>
          </p:cNvPicPr>
          <p:nvPr/>
        </p:nvPicPr>
        <p:blipFill>
          <a:blip r:embed="rId3" cstate="print"/>
          <a:stretch>
            <a:fillRect/>
          </a:stretch>
        </p:blipFill>
        <p:spPr>
          <a:xfrm>
            <a:off x="2972371" y="3583379"/>
            <a:ext cx="1386375" cy="278991"/>
          </a:xfrm>
          <a:prstGeom prst="rect">
            <a:avLst/>
          </a:prstGeom>
        </p:spPr>
      </p:pic>
      <p:sp>
        <p:nvSpPr>
          <p:cNvPr id="7" name="TextBox 4"/>
          <p:cNvSpPr txBox="1"/>
          <p:nvPr/>
        </p:nvSpPr>
        <p:spPr>
          <a:xfrm>
            <a:off x="3033325" y="3598831"/>
            <a:ext cx="1247775" cy="20256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zh-CN" altLang="en-US" sz="1315" i="0" spc="0">
                <a:ln w="0">
                  <a:noFill/>
                </a:ln>
                <a:solidFill>
                  <a:srgbClr val="FFFFFF">
                    <a:alpha val="100000"/>
                  </a:srgbClr>
                </a:solidFill>
                <a:latin typeface="微软雅黑" panose="020B0503020204020204" pitchFamily="34" charset="-122"/>
                <a:ea typeface="微软雅黑" panose="020B0503020204020204" pitchFamily="34" charset="-122"/>
              </a:rPr>
              <a:t>汇报人：</a:t>
            </a:r>
            <a:r>
              <a:rPr lang="en-US" altLang="zh-CN" sz="1315" i="0" spc="0">
                <a:ln w="0">
                  <a:noFill/>
                </a:ln>
                <a:solidFill>
                  <a:srgbClr val="FFFFFF">
                    <a:alpha val="100000"/>
                  </a:srgbClr>
                </a:solidFill>
                <a:latin typeface="微软雅黑" panose="020B0503020204020204" pitchFamily="34" charset="-122"/>
                <a:ea typeface="微软雅黑" panose="020B0503020204020204" pitchFamily="34" charset="-122"/>
              </a:rPr>
              <a:t>xiazaii</a:t>
            </a:r>
            <a:endParaRPr lang="zh-CN" altLang="en-US" sz="1315" i="0" spc="0" dirty="0" err="1">
              <a:ln w="0">
                <a:noFill/>
              </a:ln>
              <a:solidFill>
                <a:srgbClr val="FFFFFF">
                  <a:alpha val="100000"/>
                </a:srgbClr>
              </a:solidFill>
              <a:latin typeface="微软雅黑" panose="020B0503020204020204" pitchFamily="34" charset="-122"/>
              <a:ea typeface="微软雅黑" panose="020B0503020204020204" pitchFamily="34" charset="-122"/>
            </a:endParaRPr>
          </a:p>
        </p:txBody>
      </p:sp>
      <p:pic>
        <p:nvPicPr>
          <p:cNvPr id="8" name="null.png" descr="descr"/>
          <p:cNvPicPr>
            <a:picLocks noChangeAspect="1"/>
          </p:cNvPicPr>
          <p:nvPr/>
        </p:nvPicPr>
        <p:blipFill>
          <a:blip r:embed="rId4" cstate="print"/>
          <a:stretch>
            <a:fillRect/>
          </a:stretch>
        </p:blipFill>
        <p:spPr>
          <a:xfrm>
            <a:off x="4736865" y="3583381"/>
            <a:ext cx="1434765" cy="278991"/>
          </a:xfrm>
          <a:prstGeom prst="rect">
            <a:avLst/>
          </a:prstGeom>
        </p:spPr>
      </p:pic>
      <p:sp>
        <p:nvSpPr>
          <p:cNvPr id="9" name="TextBox 4"/>
          <p:cNvSpPr txBox="1"/>
          <p:nvPr/>
        </p:nvSpPr>
        <p:spPr>
          <a:xfrm>
            <a:off x="4758608" y="3598833"/>
            <a:ext cx="1362075" cy="20256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FFFFFF">
                    <a:alpha val="100000"/>
                  </a:srgbClr>
                </a:solidFill>
                <a:latin typeface="微软雅黑" panose="020B0503020204020204" pitchFamily="34" charset="-122"/>
                <a:ea typeface="微软雅黑" panose="020B0503020204020204" pitchFamily="34" charset="-122"/>
              </a:rPr>
              <a:t>时间：202X.XX.X</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2017/08/16/55c0354b-210e-422f-abf0-e2817a031859@0e_0o_1l_615h.png.png" descr="descr"/>
          <p:cNvPicPr>
            <a:picLocks noChangeAspect="1"/>
          </p:cNvPicPr>
          <p:nvPr/>
        </p:nvPicPr>
        <p:blipFill>
          <a:blip r:embed="rId2" cstate="print"/>
          <a:stretch>
            <a:fillRect/>
          </a:stretch>
        </p:blipFill>
        <p:spPr>
          <a:xfrm>
            <a:off x="2161832" y="1105397"/>
            <a:ext cx="1741571" cy="2933170"/>
          </a:xfrm>
          <a:prstGeom prst="rect">
            <a:avLst/>
          </a:prstGeom>
        </p:spPr>
      </p:pic>
      <p:pic>
        <p:nvPicPr>
          <p:cNvPr id="4" name="null.png" descr="descr"/>
          <p:cNvPicPr>
            <a:picLocks noChangeAspect="1"/>
          </p:cNvPicPr>
          <p:nvPr/>
        </p:nvPicPr>
        <p:blipFill>
          <a:blip r:embed="rId3" cstate="print"/>
          <a:stretch>
            <a:fillRect/>
          </a:stretch>
        </p:blipFill>
        <p:spPr>
          <a:xfrm>
            <a:off x="2522573" y="1439860"/>
            <a:ext cx="679657" cy="679657"/>
          </a:xfrm>
          <a:prstGeom prst="rect">
            <a:avLst/>
          </a:prstGeom>
        </p:spPr>
      </p:pic>
      <p:pic>
        <p:nvPicPr>
          <p:cNvPr id="6" name="null.png" descr="descr"/>
          <p:cNvPicPr>
            <a:picLocks noChangeAspect="1"/>
          </p:cNvPicPr>
          <p:nvPr/>
        </p:nvPicPr>
        <p:blipFill>
          <a:blip r:embed="rId4" cstate="print"/>
          <a:stretch>
            <a:fillRect/>
          </a:stretch>
        </p:blipFill>
        <p:spPr>
          <a:xfrm>
            <a:off x="3118580" y="2570658"/>
            <a:ext cx="524344" cy="524344"/>
          </a:xfrm>
          <a:prstGeom prst="rect">
            <a:avLst/>
          </a:prstGeom>
        </p:spPr>
      </p:pic>
      <p:pic>
        <p:nvPicPr>
          <p:cNvPr id="7" name="null.png" descr="descr"/>
          <p:cNvPicPr>
            <a:picLocks noChangeAspect="1"/>
          </p:cNvPicPr>
          <p:nvPr/>
        </p:nvPicPr>
        <p:blipFill>
          <a:blip r:embed="rId5" cstate="print"/>
          <a:stretch>
            <a:fillRect/>
          </a:stretch>
        </p:blipFill>
        <p:spPr>
          <a:xfrm>
            <a:off x="2593153" y="3361198"/>
            <a:ext cx="396039" cy="396039"/>
          </a:xfrm>
          <a:prstGeom prst="rect">
            <a:avLst/>
          </a:prstGeom>
        </p:spPr>
      </p:pic>
      <p:sp>
        <p:nvSpPr>
          <p:cNvPr id="8" name="TextBox 4"/>
          <p:cNvSpPr txBox="1"/>
          <p:nvPr/>
        </p:nvSpPr>
        <p:spPr>
          <a:xfrm>
            <a:off x="4572000" y="1873460"/>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9" name="TextBox 4"/>
          <p:cNvSpPr txBox="1"/>
          <p:nvPr/>
        </p:nvSpPr>
        <p:spPr>
          <a:xfrm>
            <a:off x="4572059" y="164142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0" name="null.png" descr="descr"/>
          <p:cNvPicPr>
            <a:picLocks noChangeAspect="1"/>
          </p:cNvPicPr>
          <p:nvPr/>
        </p:nvPicPr>
        <p:blipFill>
          <a:blip r:embed="rId6" cstate="print"/>
          <a:stretch>
            <a:fillRect/>
          </a:stretch>
        </p:blipFill>
        <p:spPr>
          <a:xfrm>
            <a:off x="4420384" y="1641649"/>
            <a:ext cx="67899" cy="498864"/>
          </a:xfrm>
          <a:prstGeom prst="rect">
            <a:avLst/>
          </a:prstGeom>
        </p:spPr>
      </p:pic>
      <p:sp>
        <p:nvSpPr>
          <p:cNvPr id="11" name="TextBox 4"/>
          <p:cNvSpPr txBox="1"/>
          <p:nvPr/>
        </p:nvSpPr>
        <p:spPr>
          <a:xfrm>
            <a:off x="4572002" y="2704732"/>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4572061" y="2472693"/>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3" name="null.png" descr="descr"/>
          <p:cNvPicPr>
            <a:picLocks noChangeAspect="1"/>
          </p:cNvPicPr>
          <p:nvPr/>
        </p:nvPicPr>
        <p:blipFill>
          <a:blip r:embed="rId6" cstate="print"/>
          <a:stretch>
            <a:fillRect/>
          </a:stretch>
        </p:blipFill>
        <p:spPr>
          <a:xfrm>
            <a:off x="4420386" y="2472922"/>
            <a:ext cx="67899" cy="498864"/>
          </a:xfrm>
          <a:prstGeom prst="rect">
            <a:avLst/>
          </a:prstGeom>
        </p:spPr>
      </p:pic>
      <p:sp>
        <p:nvSpPr>
          <p:cNvPr id="14" name="TextBox 4"/>
          <p:cNvSpPr txBox="1"/>
          <p:nvPr/>
        </p:nvSpPr>
        <p:spPr>
          <a:xfrm>
            <a:off x="4572003" y="3481110"/>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4572063" y="324907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6" name="null.png" descr="descr"/>
          <p:cNvPicPr>
            <a:picLocks noChangeAspect="1"/>
          </p:cNvPicPr>
          <p:nvPr/>
        </p:nvPicPr>
        <p:blipFill>
          <a:blip r:embed="rId6" cstate="print"/>
          <a:stretch>
            <a:fillRect/>
          </a:stretch>
        </p:blipFill>
        <p:spPr>
          <a:xfrm>
            <a:off x="4420387" y="3249300"/>
            <a:ext cx="67899" cy="4988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1068169" y="1383175"/>
            <a:ext cx="3552502" cy="2037005"/>
          </a:xfrm>
          <a:prstGeom prst="rect">
            <a:avLst/>
          </a:prstGeom>
        </p:spPr>
      </p:pic>
      <p:sp>
        <p:nvSpPr>
          <p:cNvPr id="4" name="TextBox 4"/>
          <p:cNvSpPr txBox="1"/>
          <p:nvPr/>
        </p:nvSpPr>
        <p:spPr>
          <a:xfrm>
            <a:off x="4885326" y="1873327"/>
            <a:ext cx="3186113" cy="9667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featuresThe course also features creative writing exercises The course The course alsoThe course also featuresThe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6" name="TextBox 4"/>
          <p:cNvSpPr txBox="1"/>
          <p:nvPr/>
        </p:nvSpPr>
        <p:spPr>
          <a:xfrm>
            <a:off x="4885325" y="150065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484848">
                    <a:alpha val="100000"/>
                  </a:srgbClr>
                </a:solidFill>
                <a:latin typeface="微软雅黑" panose="020B0503020204020204" pitchFamily="34" charset="-122"/>
                <a:ea typeface="微软雅黑" panose="020B0503020204020204" pitchFamily="34" charset="-122"/>
              </a:rPr>
              <a:t>企业前景</a:t>
            </a:r>
            <a:endParaRPr lang="zh-CN" altLang="en-US" sz="1690" i="0" spc="0" dirty="0">
              <a:ln w="0">
                <a:noFill/>
              </a:ln>
              <a:latin typeface="微软雅黑" panose="020B0503020204020204" pitchFamily="34" charset="-122"/>
              <a:ea typeface="微软雅黑" panose="020B0503020204020204" pitchFamily="34" charset="-122"/>
            </a:endParaRPr>
          </a:p>
        </p:txBody>
      </p:sp>
      <p:pic>
        <p:nvPicPr>
          <p:cNvPr id="7" name="null.png" descr="descr"/>
          <p:cNvPicPr>
            <a:picLocks noChangeAspect="1"/>
          </p:cNvPicPr>
          <p:nvPr/>
        </p:nvPicPr>
        <p:blipFill>
          <a:blip r:embed="rId3" cstate="print"/>
          <a:stretch>
            <a:fillRect/>
          </a:stretch>
        </p:blipFill>
        <p:spPr>
          <a:xfrm>
            <a:off x="6015413" y="2938450"/>
            <a:ext cx="360567" cy="360567"/>
          </a:xfrm>
          <a:prstGeom prst="rect">
            <a:avLst/>
          </a:prstGeom>
        </p:spPr>
      </p:pic>
      <p:pic>
        <p:nvPicPr>
          <p:cNvPr id="8" name="null.png" descr="descr"/>
          <p:cNvPicPr>
            <a:picLocks noChangeAspect="1"/>
          </p:cNvPicPr>
          <p:nvPr/>
        </p:nvPicPr>
        <p:blipFill>
          <a:blip r:embed="rId4" cstate="print"/>
          <a:stretch>
            <a:fillRect/>
          </a:stretch>
        </p:blipFill>
        <p:spPr>
          <a:xfrm>
            <a:off x="4878294" y="2938450"/>
            <a:ext cx="360567" cy="360567"/>
          </a:xfrm>
          <a:prstGeom prst="rect">
            <a:avLst/>
          </a:prstGeom>
        </p:spPr>
      </p:pic>
      <p:pic>
        <p:nvPicPr>
          <p:cNvPr id="9" name="null.png" descr="descr"/>
          <p:cNvPicPr>
            <a:picLocks noChangeAspect="1"/>
          </p:cNvPicPr>
          <p:nvPr/>
        </p:nvPicPr>
        <p:blipFill>
          <a:blip r:embed="rId5" cstate="print"/>
          <a:stretch>
            <a:fillRect/>
          </a:stretch>
        </p:blipFill>
        <p:spPr>
          <a:xfrm>
            <a:off x="5443656" y="2938450"/>
            <a:ext cx="360567" cy="3605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898675" y="2001494"/>
            <a:ext cx="2154525" cy="2053913"/>
          </a:xfrm>
          <a:prstGeom prst="rect">
            <a:avLst/>
          </a:prstGeom>
        </p:spPr>
      </p:pic>
      <p:pic>
        <p:nvPicPr>
          <p:cNvPr id="4" name="null.png" descr="descr"/>
          <p:cNvPicPr>
            <a:picLocks noChangeAspect="1"/>
          </p:cNvPicPr>
          <p:nvPr/>
        </p:nvPicPr>
        <p:blipFill>
          <a:blip r:embed="rId3" cstate="print"/>
          <a:stretch>
            <a:fillRect/>
          </a:stretch>
        </p:blipFill>
        <p:spPr>
          <a:xfrm>
            <a:off x="898635" y="1133825"/>
            <a:ext cx="2163046" cy="1215840"/>
          </a:xfrm>
          <a:prstGeom prst="rect">
            <a:avLst/>
          </a:prstGeom>
        </p:spPr>
      </p:pic>
      <p:pic>
        <p:nvPicPr>
          <p:cNvPr id="6" name="null.png" descr="descr"/>
          <p:cNvPicPr>
            <a:picLocks noChangeAspect="1"/>
          </p:cNvPicPr>
          <p:nvPr/>
        </p:nvPicPr>
        <p:blipFill>
          <a:blip r:embed="rId2" cstate="print"/>
          <a:stretch>
            <a:fillRect/>
          </a:stretch>
        </p:blipFill>
        <p:spPr>
          <a:xfrm>
            <a:off x="3502891" y="2001496"/>
            <a:ext cx="2154525" cy="2053913"/>
          </a:xfrm>
          <a:prstGeom prst="rect">
            <a:avLst/>
          </a:prstGeom>
        </p:spPr>
      </p:pic>
      <p:pic>
        <p:nvPicPr>
          <p:cNvPr id="7" name="null.png" descr="descr"/>
          <p:cNvPicPr>
            <a:picLocks noChangeAspect="1"/>
          </p:cNvPicPr>
          <p:nvPr/>
        </p:nvPicPr>
        <p:blipFill>
          <a:blip r:embed="rId4" cstate="print"/>
          <a:stretch>
            <a:fillRect/>
          </a:stretch>
        </p:blipFill>
        <p:spPr>
          <a:xfrm>
            <a:off x="3494401" y="1133827"/>
            <a:ext cx="2163046" cy="1215840"/>
          </a:xfrm>
          <a:prstGeom prst="rect">
            <a:avLst/>
          </a:prstGeom>
        </p:spPr>
      </p:pic>
      <p:sp>
        <p:nvSpPr>
          <p:cNvPr id="8" name="TextBox 4"/>
          <p:cNvSpPr txBox="1"/>
          <p:nvPr/>
        </p:nvSpPr>
        <p:spPr>
          <a:xfrm>
            <a:off x="1086820" y="2814523"/>
            <a:ext cx="164306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featuresThe course also features creative writing exercises The course The course alsoThe course also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9" name="TextBox 4"/>
          <p:cNvSpPr txBox="1"/>
          <p:nvPr/>
        </p:nvSpPr>
        <p:spPr>
          <a:xfrm>
            <a:off x="1472095" y="2445204"/>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3722403" y="2814525"/>
            <a:ext cx="164306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featuresThe course also features creative writing exercises The course The course alsoThe course also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4076312" y="2445206"/>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2" name="null.png" descr="descr"/>
          <p:cNvPicPr>
            <a:picLocks noChangeAspect="1"/>
          </p:cNvPicPr>
          <p:nvPr/>
        </p:nvPicPr>
        <p:blipFill>
          <a:blip r:embed="rId2" cstate="print"/>
          <a:stretch>
            <a:fillRect/>
          </a:stretch>
        </p:blipFill>
        <p:spPr>
          <a:xfrm>
            <a:off x="6090816" y="2001496"/>
            <a:ext cx="2154525" cy="2053913"/>
          </a:xfrm>
          <a:prstGeom prst="rect">
            <a:avLst/>
          </a:prstGeom>
        </p:spPr>
      </p:pic>
      <p:pic>
        <p:nvPicPr>
          <p:cNvPr id="13" name="null.png" descr="descr"/>
          <p:cNvPicPr>
            <a:picLocks noChangeAspect="1"/>
          </p:cNvPicPr>
          <p:nvPr/>
        </p:nvPicPr>
        <p:blipFill>
          <a:blip r:embed="rId5" cstate="print"/>
          <a:stretch>
            <a:fillRect/>
          </a:stretch>
        </p:blipFill>
        <p:spPr>
          <a:xfrm>
            <a:off x="6082326" y="1133827"/>
            <a:ext cx="2163046" cy="1215840"/>
          </a:xfrm>
          <a:prstGeom prst="rect">
            <a:avLst/>
          </a:prstGeom>
        </p:spPr>
      </p:pic>
      <p:sp>
        <p:nvSpPr>
          <p:cNvPr id="14" name="TextBox 4"/>
          <p:cNvSpPr txBox="1"/>
          <p:nvPr/>
        </p:nvSpPr>
        <p:spPr>
          <a:xfrm>
            <a:off x="6310327" y="2814525"/>
            <a:ext cx="164306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featuresThe course also features creative writing exercises The course The course alsoThe course also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6664236" y="2445206"/>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5066780" y="1262348"/>
            <a:ext cx="2549488" cy="2880360"/>
          </a:xfrm>
          <a:prstGeom prst="rect">
            <a:avLst/>
          </a:prstGeom>
        </p:spPr>
      </p:pic>
      <p:sp>
        <p:nvSpPr>
          <p:cNvPr id="4" name="TextBox 4"/>
          <p:cNvSpPr txBox="1"/>
          <p:nvPr/>
        </p:nvSpPr>
        <p:spPr>
          <a:xfrm>
            <a:off x="2243345" y="2163621"/>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6" name="TextBox 4"/>
          <p:cNvSpPr txBox="1"/>
          <p:nvPr/>
        </p:nvSpPr>
        <p:spPr>
          <a:xfrm>
            <a:off x="2243406" y="1931581"/>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7" name="TextBox 4"/>
          <p:cNvSpPr txBox="1"/>
          <p:nvPr/>
        </p:nvSpPr>
        <p:spPr>
          <a:xfrm>
            <a:off x="2243347" y="2994893"/>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8" name="TextBox 4"/>
          <p:cNvSpPr txBox="1"/>
          <p:nvPr/>
        </p:nvSpPr>
        <p:spPr>
          <a:xfrm>
            <a:off x="2243406" y="2762854"/>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9" name="null.png" descr="descr"/>
          <p:cNvPicPr>
            <a:picLocks noChangeAspect="1"/>
          </p:cNvPicPr>
          <p:nvPr/>
        </p:nvPicPr>
        <p:blipFill>
          <a:blip r:embed="rId3" cstate="print"/>
          <a:stretch>
            <a:fillRect/>
          </a:stretch>
        </p:blipFill>
        <p:spPr>
          <a:xfrm>
            <a:off x="1527728" y="1920370"/>
            <a:ext cx="564983" cy="564980"/>
          </a:xfrm>
          <a:prstGeom prst="rect">
            <a:avLst/>
          </a:prstGeom>
        </p:spPr>
      </p:pic>
      <p:pic>
        <p:nvPicPr>
          <p:cNvPr id="10" name="null.png" descr="descr"/>
          <p:cNvPicPr>
            <a:picLocks noChangeAspect="1"/>
          </p:cNvPicPr>
          <p:nvPr/>
        </p:nvPicPr>
        <p:blipFill>
          <a:blip r:embed="rId4" cstate="print"/>
          <a:stretch>
            <a:fillRect/>
          </a:stretch>
        </p:blipFill>
        <p:spPr>
          <a:xfrm>
            <a:off x="1528773" y="2751632"/>
            <a:ext cx="566027" cy="564980"/>
          </a:xfrm>
          <a:prstGeom prst="rect">
            <a:avLst/>
          </a:prstGeom>
        </p:spPr>
      </p:pic>
      <p:sp>
        <p:nvSpPr>
          <p:cNvPr id="11" name="TextBox 4"/>
          <p:cNvSpPr txBox="1"/>
          <p:nvPr/>
        </p:nvSpPr>
        <p:spPr>
          <a:xfrm>
            <a:off x="1635579" y="2081893"/>
            <a:ext cx="357188" cy="21907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25%</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1635581" y="2913156"/>
            <a:ext cx="357188" cy="21907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75%</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2462905" y="768045"/>
            <a:ext cx="4218186" cy="2103891"/>
          </a:xfrm>
          <a:prstGeom prst="rect">
            <a:avLst/>
          </a:prstGeom>
        </p:spPr>
      </p:pic>
      <p:sp>
        <p:nvSpPr>
          <p:cNvPr id="4" name="TextBox 4"/>
          <p:cNvSpPr txBox="1"/>
          <p:nvPr/>
        </p:nvSpPr>
        <p:spPr>
          <a:xfrm>
            <a:off x="1955157" y="3277080"/>
            <a:ext cx="5295900" cy="69056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featuresThe course also features creative writing exercises The course The course alsoThe course also featuresThe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6" name="TextBox 4"/>
          <p:cNvSpPr txBox="1"/>
          <p:nvPr/>
        </p:nvSpPr>
        <p:spPr>
          <a:xfrm>
            <a:off x="4134525" y="2951457"/>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484848">
                    <a:alpha val="100000"/>
                  </a:srgbClr>
                </a:solidFill>
                <a:latin typeface="微软雅黑" panose="020B0503020204020204" pitchFamily="34" charset="-122"/>
                <a:ea typeface="微软雅黑" panose="020B0503020204020204" pitchFamily="34" charset="-122"/>
              </a:rPr>
              <a:t>业务拓展</a:t>
            </a:r>
            <a:endParaRPr lang="zh-CN" altLang="en-US" sz="1690"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5232" y="1123208"/>
            <a:ext cx="1671638" cy="63500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4125" i="0" spc="544" dirty="0">
                <a:ln w="12278">
                  <a:solidFill>
                    <a:srgbClr val="333F50"/>
                  </a:solidFill>
                </a:ln>
                <a:solidFill>
                  <a:srgbClr val="333F50">
                    <a:alpha val="100000"/>
                  </a:srgbClr>
                </a:solidFill>
                <a:latin typeface="Arial" panose="020B0604020202020204" pitchFamily="34" charset="-122"/>
                <a:ea typeface="Arial" panose="020B0604020202020204" pitchFamily="34" charset="-122"/>
              </a:rPr>
              <a:t>202X</a:t>
            </a:r>
            <a:endParaRPr lang="zh-CN" altLang="en-US" sz="4125" i="0" spc="544" dirty="0">
              <a:ln w="12278">
                <a:solidFill>
                  <a:srgbClr val="333F50"/>
                </a:solidFill>
              </a:ln>
              <a:latin typeface="Arial" panose="020B0604020202020204" pitchFamily="34" charset="-122"/>
              <a:ea typeface="Arial" panose="020B0604020202020204" pitchFamily="34" charset="-122"/>
            </a:endParaRPr>
          </a:p>
        </p:txBody>
      </p:sp>
      <p:pic>
        <p:nvPicPr>
          <p:cNvPr id="2" name="null.png" descr="descr"/>
          <p:cNvPicPr>
            <a:picLocks noChangeAspect="1"/>
          </p:cNvPicPr>
          <p:nvPr/>
        </p:nvPicPr>
        <p:blipFill>
          <a:blip r:embed="rId2" cstate="print"/>
          <a:stretch>
            <a:fillRect/>
          </a:stretch>
        </p:blipFill>
        <p:spPr>
          <a:xfrm>
            <a:off x="-54159" y="1865952"/>
            <a:ext cx="9252321" cy="1453350"/>
          </a:xfrm>
          <a:prstGeom prst="rect">
            <a:avLst/>
          </a:prstGeom>
        </p:spPr>
      </p:pic>
      <p:sp>
        <p:nvSpPr>
          <p:cNvPr id="3" name="TextBox 4"/>
          <p:cNvSpPr txBox="1"/>
          <p:nvPr/>
        </p:nvSpPr>
        <p:spPr>
          <a:xfrm>
            <a:off x="1866833" y="1987743"/>
            <a:ext cx="5410200" cy="61436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3940" i="0" spc="0" dirty="0">
                <a:ln w="0">
                  <a:noFill/>
                </a:ln>
                <a:solidFill>
                  <a:srgbClr val="FFFFFF">
                    <a:alpha val="100000"/>
                  </a:srgbClr>
                </a:solidFill>
                <a:latin typeface="AaRunXing" pitchFamily="34" charset="-122"/>
                <a:ea typeface="AaRunXing" pitchFamily="34" charset="-122"/>
              </a:rPr>
              <a:t>感谢您的观赏与聆听</a:t>
            </a:r>
            <a:endParaRPr lang="zh-CN" altLang="en-US" sz="3940" i="0" spc="0" dirty="0">
              <a:ln w="0">
                <a:noFill/>
              </a:ln>
              <a:latin typeface="AaRunXing" pitchFamily="34" charset="-122"/>
              <a:ea typeface="AaRunXing" pitchFamily="34" charset="-122"/>
            </a:endParaRPr>
          </a:p>
        </p:txBody>
      </p:sp>
      <p:sp>
        <p:nvSpPr>
          <p:cNvPr id="4" name="TextBox 4"/>
          <p:cNvSpPr txBox="1"/>
          <p:nvPr/>
        </p:nvSpPr>
        <p:spPr>
          <a:xfrm>
            <a:off x="2913163" y="2687433"/>
            <a:ext cx="3205163" cy="18573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FFFFFF">
                    <a:alpha val="100000"/>
                  </a:srgbClr>
                </a:solidFill>
                <a:latin typeface="Arial" panose="020B0604020202020204" pitchFamily="34" charset="-122"/>
                <a:ea typeface="Arial" panose="020B0604020202020204" pitchFamily="34" charset="-122"/>
              </a:rPr>
              <a:t>MARKETING POWERPOINT TEMPLATE</a:t>
            </a:r>
            <a:endParaRPr lang="zh-CN" altLang="en-US" sz="1315" i="0" spc="0" dirty="0">
              <a:ln w="0">
                <a:noFill/>
              </a:ln>
              <a:latin typeface="Arial" panose="020B0604020202020204" pitchFamily="34" charset="-122"/>
              <a:ea typeface="Arial" panose="020B0604020202020204" pitchFamily="34" charset="-122"/>
            </a:endParaRPr>
          </a:p>
        </p:txBody>
      </p:sp>
      <p:pic>
        <p:nvPicPr>
          <p:cNvPr id="6" name="null.png" descr="descr"/>
          <p:cNvPicPr>
            <a:picLocks noChangeAspect="1"/>
          </p:cNvPicPr>
          <p:nvPr/>
        </p:nvPicPr>
        <p:blipFill>
          <a:blip r:embed="rId3" cstate="print"/>
          <a:stretch>
            <a:fillRect/>
          </a:stretch>
        </p:blipFill>
        <p:spPr>
          <a:xfrm>
            <a:off x="2972371" y="3583379"/>
            <a:ext cx="1386375" cy="278991"/>
          </a:xfrm>
          <a:prstGeom prst="rect">
            <a:avLst/>
          </a:prstGeom>
        </p:spPr>
      </p:pic>
      <p:sp>
        <p:nvSpPr>
          <p:cNvPr id="7" name="TextBox 4"/>
          <p:cNvSpPr txBox="1"/>
          <p:nvPr/>
        </p:nvSpPr>
        <p:spPr>
          <a:xfrm>
            <a:off x="3033325" y="3598831"/>
            <a:ext cx="1247775" cy="20256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zh-CN" altLang="en-US" sz="1315" i="0" spc="0">
                <a:ln w="0">
                  <a:noFill/>
                </a:ln>
                <a:solidFill>
                  <a:srgbClr val="FFFFFF">
                    <a:alpha val="100000"/>
                  </a:srgbClr>
                </a:solidFill>
                <a:latin typeface="微软雅黑" panose="020B0503020204020204" pitchFamily="34" charset="-122"/>
                <a:ea typeface="微软雅黑" panose="020B0503020204020204" pitchFamily="34" charset="-122"/>
              </a:rPr>
              <a:t>汇报人：</a:t>
            </a:r>
            <a:r>
              <a:rPr lang="en-US" altLang="zh-CN" sz="1315" i="0" spc="0">
                <a:ln w="0">
                  <a:noFill/>
                </a:ln>
                <a:solidFill>
                  <a:srgbClr val="FFFFFF">
                    <a:alpha val="100000"/>
                  </a:srgbClr>
                </a:solidFill>
                <a:latin typeface="微软雅黑" panose="020B0503020204020204" pitchFamily="34" charset="-122"/>
                <a:ea typeface="微软雅黑" panose="020B0503020204020204" pitchFamily="34" charset="-122"/>
              </a:rPr>
              <a:t>xiazaii</a:t>
            </a:r>
            <a:endParaRPr lang="zh-CN" altLang="en-US" sz="1315" i="0" spc="0" dirty="0" err="1">
              <a:ln w="0">
                <a:noFill/>
              </a:ln>
              <a:solidFill>
                <a:srgbClr val="FFFFFF">
                  <a:alpha val="100000"/>
                </a:srgbClr>
              </a:solidFill>
              <a:latin typeface="微软雅黑" panose="020B0503020204020204" pitchFamily="34" charset="-122"/>
              <a:ea typeface="微软雅黑" panose="020B0503020204020204" pitchFamily="34" charset="-122"/>
            </a:endParaRPr>
          </a:p>
        </p:txBody>
      </p:sp>
      <p:pic>
        <p:nvPicPr>
          <p:cNvPr id="8" name="null.png" descr="descr"/>
          <p:cNvPicPr>
            <a:picLocks noChangeAspect="1"/>
          </p:cNvPicPr>
          <p:nvPr/>
        </p:nvPicPr>
        <p:blipFill>
          <a:blip r:embed="rId4" cstate="print"/>
          <a:stretch>
            <a:fillRect/>
          </a:stretch>
        </p:blipFill>
        <p:spPr>
          <a:xfrm>
            <a:off x="4736865" y="3583381"/>
            <a:ext cx="1434765" cy="278991"/>
          </a:xfrm>
          <a:prstGeom prst="rect">
            <a:avLst/>
          </a:prstGeom>
        </p:spPr>
      </p:pic>
      <p:sp>
        <p:nvSpPr>
          <p:cNvPr id="9" name="TextBox 4"/>
          <p:cNvSpPr txBox="1"/>
          <p:nvPr/>
        </p:nvSpPr>
        <p:spPr>
          <a:xfrm>
            <a:off x="4758608" y="3598833"/>
            <a:ext cx="1362075" cy="20256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FFFFFF">
                    <a:alpha val="100000"/>
                  </a:srgbClr>
                </a:solidFill>
                <a:latin typeface="微软雅黑" panose="020B0503020204020204" pitchFamily="34" charset="-122"/>
                <a:ea typeface="微软雅黑" panose="020B0503020204020204" pitchFamily="34" charset="-122"/>
              </a:rPr>
              <a:t>时间：202X.XX.X</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7574" y="1804878"/>
            <a:ext cx="500063" cy="129063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3940" i="0" spc="0" dirty="0">
                <a:ln w="0">
                  <a:noFill/>
                </a:ln>
                <a:solidFill>
                  <a:srgbClr val="CA8E45">
                    <a:alpha val="100000"/>
                  </a:srgbClr>
                </a:solidFill>
                <a:latin typeface="AaRunXing" pitchFamily="34" charset="-122"/>
                <a:ea typeface="AaRunXing" pitchFamily="34" charset="-122"/>
              </a:rPr>
              <a:t>目录</a:t>
            </a:r>
            <a:endParaRPr lang="zh-CN" altLang="en-US" sz="3940" i="0" spc="0" dirty="0">
              <a:ln w="0">
                <a:noFill/>
              </a:ln>
              <a:latin typeface="AaRunXing" pitchFamily="34" charset="-122"/>
              <a:ea typeface="AaRunXing" pitchFamily="34" charset="-122"/>
            </a:endParaRPr>
          </a:p>
        </p:txBody>
      </p:sp>
      <p:sp>
        <p:nvSpPr>
          <p:cNvPr id="2" name="TextBox 4"/>
          <p:cNvSpPr txBox="1"/>
          <p:nvPr/>
        </p:nvSpPr>
        <p:spPr>
          <a:xfrm rot="5400000">
            <a:off x="1163812" y="2376549"/>
            <a:ext cx="1843088" cy="3190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875" i="0" spc="0" dirty="0">
                <a:ln w="0">
                  <a:noFill/>
                </a:ln>
                <a:solidFill>
                  <a:srgbClr val="909090">
                    <a:alpha val="100000"/>
                  </a:srgbClr>
                </a:solidFill>
                <a:latin typeface="Arial" panose="020B0604020202020204" pitchFamily="34" charset="-122"/>
                <a:ea typeface="Arial" panose="020B0604020202020204" pitchFamily="34" charset="-122"/>
              </a:rPr>
              <a:t>CONTENTS</a:t>
            </a:r>
            <a:endParaRPr lang="zh-CN" altLang="en-US" sz="1875"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4697472" y="1021003"/>
            <a:ext cx="440399" cy="440399"/>
          </a:xfrm>
          <a:prstGeom prst="rect">
            <a:avLst/>
          </a:prstGeom>
        </p:spPr>
      </p:pic>
      <p:sp>
        <p:nvSpPr>
          <p:cNvPr id="4" name="TextBox 4"/>
          <p:cNvSpPr txBox="1"/>
          <p:nvPr/>
        </p:nvSpPr>
        <p:spPr>
          <a:xfrm rot="21600000">
            <a:off x="4791550" y="1100989"/>
            <a:ext cx="247650" cy="2381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01</a:t>
            </a:r>
            <a:endParaRPr lang="zh-CN" altLang="en-US" sz="1690" i="0" spc="0" dirty="0">
              <a:ln w="0">
                <a:noFill/>
              </a:ln>
              <a:latin typeface="Arial" panose="020B0604020202020204" pitchFamily="34" charset="-122"/>
              <a:ea typeface="Arial" panose="020B0604020202020204" pitchFamily="34" charset="-122"/>
            </a:endParaRPr>
          </a:p>
        </p:txBody>
      </p:sp>
      <p:sp>
        <p:nvSpPr>
          <p:cNvPr id="6" name="TextBox 4"/>
          <p:cNvSpPr txBox="1"/>
          <p:nvPr/>
        </p:nvSpPr>
        <p:spPr>
          <a:xfrm>
            <a:off x="5192202" y="960534"/>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333F50">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7" name="TextBox 4"/>
          <p:cNvSpPr txBox="1"/>
          <p:nvPr/>
        </p:nvSpPr>
        <p:spPr>
          <a:xfrm>
            <a:off x="5234355" y="1240949"/>
            <a:ext cx="2190750" cy="1857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125"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1125" i="0" spc="0" dirty="0">
              <a:ln w="0">
                <a:noFill/>
              </a:ln>
              <a:latin typeface="Arial" panose="020B0604020202020204" pitchFamily="34" charset="-122"/>
              <a:ea typeface="Arial" panose="020B0604020202020204" pitchFamily="34" charset="-122"/>
            </a:endParaRPr>
          </a:p>
        </p:txBody>
      </p:sp>
      <p:pic>
        <p:nvPicPr>
          <p:cNvPr id="8" name="null.png" descr="descr"/>
          <p:cNvPicPr>
            <a:picLocks noChangeAspect="1"/>
          </p:cNvPicPr>
          <p:nvPr/>
        </p:nvPicPr>
        <p:blipFill>
          <a:blip r:embed="rId3" cstate="print"/>
          <a:stretch>
            <a:fillRect/>
          </a:stretch>
        </p:blipFill>
        <p:spPr>
          <a:xfrm>
            <a:off x="4697474" y="1880618"/>
            <a:ext cx="440399" cy="440399"/>
          </a:xfrm>
          <a:prstGeom prst="rect">
            <a:avLst/>
          </a:prstGeom>
        </p:spPr>
      </p:pic>
      <p:sp>
        <p:nvSpPr>
          <p:cNvPr id="9" name="TextBox 4"/>
          <p:cNvSpPr txBox="1"/>
          <p:nvPr/>
        </p:nvSpPr>
        <p:spPr>
          <a:xfrm rot="21600000">
            <a:off x="4791552" y="1960604"/>
            <a:ext cx="247650" cy="2381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02</a:t>
            </a:r>
            <a:endParaRPr lang="zh-CN" altLang="en-US" sz="1690" i="0" spc="0" dirty="0">
              <a:ln w="0">
                <a:noFill/>
              </a:ln>
              <a:latin typeface="Arial" panose="020B0604020202020204" pitchFamily="34" charset="-122"/>
              <a:ea typeface="Arial" panose="020B0604020202020204" pitchFamily="34" charset="-122"/>
            </a:endParaRPr>
          </a:p>
        </p:txBody>
      </p:sp>
      <p:sp>
        <p:nvSpPr>
          <p:cNvPr id="10" name="TextBox 4"/>
          <p:cNvSpPr txBox="1"/>
          <p:nvPr/>
        </p:nvSpPr>
        <p:spPr>
          <a:xfrm>
            <a:off x="5192202" y="1820148"/>
            <a:ext cx="148590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CA8E45">
                    <a:alpha val="100000"/>
                  </a:srgbClr>
                </a:solidFill>
                <a:latin typeface="AaRunXing" pitchFamily="34" charset="-122"/>
                <a:ea typeface="AaRunXing" pitchFamily="34" charset="-122"/>
              </a:rPr>
              <a:t>工作完成情况</a:t>
            </a:r>
            <a:endParaRPr lang="zh-CN" altLang="en-US" sz="1690" i="0" spc="0" dirty="0">
              <a:ln w="0">
                <a:noFill/>
              </a:ln>
              <a:latin typeface="AaRunXing" pitchFamily="34" charset="-122"/>
              <a:ea typeface="AaRunXing" pitchFamily="34" charset="-122"/>
            </a:endParaRPr>
          </a:p>
        </p:txBody>
      </p:sp>
      <p:sp>
        <p:nvSpPr>
          <p:cNvPr id="11" name="TextBox 4"/>
          <p:cNvSpPr txBox="1"/>
          <p:nvPr/>
        </p:nvSpPr>
        <p:spPr>
          <a:xfrm>
            <a:off x="5234357" y="2100553"/>
            <a:ext cx="2190750" cy="1857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125" i="0" spc="0" dirty="0">
                <a:ln w="0">
                  <a:noFill/>
                </a:ln>
                <a:solidFill>
                  <a:srgbClr val="909090">
                    <a:alpha val="100000"/>
                  </a:srgbClr>
                </a:solidFill>
                <a:latin typeface="Arial" panose="020B0604020202020204" pitchFamily="34" charset="-122"/>
                <a:ea typeface="Arial" panose="020B0604020202020204" pitchFamily="34" charset="-122"/>
              </a:rPr>
              <a:t>COMPLETION OF WORK</a:t>
            </a:r>
            <a:endParaRPr lang="zh-CN" altLang="en-US" sz="1125" i="0" spc="0" dirty="0">
              <a:ln w="0">
                <a:noFill/>
              </a:ln>
              <a:latin typeface="Arial" panose="020B0604020202020204" pitchFamily="34" charset="-122"/>
              <a:ea typeface="Arial" panose="020B0604020202020204" pitchFamily="34" charset="-122"/>
            </a:endParaRPr>
          </a:p>
        </p:txBody>
      </p:sp>
      <p:pic>
        <p:nvPicPr>
          <p:cNvPr id="12" name="null.png" descr="descr"/>
          <p:cNvPicPr>
            <a:picLocks noChangeAspect="1"/>
          </p:cNvPicPr>
          <p:nvPr/>
        </p:nvPicPr>
        <p:blipFill>
          <a:blip r:embed="rId2" cstate="print"/>
          <a:stretch>
            <a:fillRect/>
          </a:stretch>
        </p:blipFill>
        <p:spPr>
          <a:xfrm>
            <a:off x="4697474" y="2746286"/>
            <a:ext cx="440399" cy="440399"/>
          </a:xfrm>
          <a:prstGeom prst="rect">
            <a:avLst/>
          </a:prstGeom>
        </p:spPr>
      </p:pic>
      <p:sp>
        <p:nvSpPr>
          <p:cNvPr id="13" name="TextBox 4"/>
          <p:cNvSpPr txBox="1"/>
          <p:nvPr/>
        </p:nvSpPr>
        <p:spPr>
          <a:xfrm rot="21600000">
            <a:off x="4791552" y="2835369"/>
            <a:ext cx="247650" cy="2381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03</a:t>
            </a:r>
            <a:endParaRPr lang="zh-CN" altLang="en-US" sz="1690" i="0" spc="0" dirty="0">
              <a:ln w="0">
                <a:noFill/>
              </a:ln>
              <a:latin typeface="Arial" panose="020B0604020202020204" pitchFamily="34" charset="-122"/>
              <a:ea typeface="Arial" panose="020B0604020202020204" pitchFamily="34" charset="-122"/>
            </a:endParaRPr>
          </a:p>
        </p:txBody>
      </p:sp>
      <p:sp>
        <p:nvSpPr>
          <p:cNvPr id="14" name="TextBox 4"/>
          <p:cNvSpPr txBox="1"/>
          <p:nvPr/>
        </p:nvSpPr>
        <p:spPr>
          <a:xfrm>
            <a:off x="5192204" y="2685817"/>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333F50">
                    <a:alpha val="100000"/>
                  </a:srgbClr>
                </a:solidFill>
                <a:latin typeface="AaRunXing" pitchFamily="34" charset="-122"/>
                <a:ea typeface="AaRunXing" pitchFamily="34" charset="-122"/>
              </a:rPr>
              <a:t>成功项目展示</a:t>
            </a:r>
            <a:endParaRPr lang="zh-CN" altLang="en-US" sz="1690" i="0" spc="0" dirty="0">
              <a:ln w="0">
                <a:noFill/>
              </a:ln>
              <a:latin typeface="AaRunXing" pitchFamily="34" charset="-122"/>
              <a:ea typeface="AaRunXing" pitchFamily="34" charset="-122"/>
            </a:endParaRPr>
          </a:p>
        </p:txBody>
      </p:sp>
      <p:sp>
        <p:nvSpPr>
          <p:cNvPr id="15" name="TextBox 4"/>
          <p:cNvSpPr txBox="1"/>
          <p:nvPr/>
        </p:nvSpPr>
        <p:spPr>
          <a:xfrm>
            <a:off x="5234357" y="2966232"/>
            <a:ext cx="2190750" cy="1857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125"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1125" i="0" spc="0" dirty="0">
              <a:ln w="0">
                <a:noFill/>
              </a:ln>
              <a:latin typeface="Arial" panose="020B0604020202020204" pitchFamily="34" charset="-122"/>
              <a:ea typeface="Arial" panose="020B0604020202020204" pitchFamily="34" charset="-122"/>
            </a:endParaRPr>
          </a:p>
        </p:txBody>
      </p:sp>
      <p:pic>
        <p:nvPicPr>
          <p:cNvPr id="16" name="null.png" descr="descr"/>
          <p:cNvPicPr>
            <a:picLocks noChangeAspect="1"/>
          </p:cNvPicPr>
          <p:nvPr/>
        </p:nvPicPr>
        <p:blipFill>
          <a:blip r:embed="rId3" cstate="print"/>
          <a:stretch>
            <a:fillRect/>
          </a:stretch>
        </p:blipFill>
        <p:spPr>
          <a:xfrm>
            <a:off x="4697476" y="3605902"/>
            <a:ext cx="440399" cy="440399"/>
          </a:xfrm>
          <a:prstGeom prst="rect">
            <a:avLst/>
          </a:prstGeom>
        </p:spPr>
      </p:pic>
      <p:sp>
        <p:nvSpPr>
          <p:cNvPr id="17" name="TextBox 4"/>
          <p:cNvSpPr txBox="1"/>
          <p:nvPr/>
        </p:nvSpPr>
        <p:spPr>
          <a:xfrm rot="21600000">
            <a:off x="4791553" y="3673553"/>
            <a:ext cx="247650" cy="2381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04</a:t>
            </a:r>
            <a:endParaRPr lang="zh-CN" altLang="en-US" sz="1690" i="0" spc="0" dirty="0">
              <a:ln w="0">
                <a:noFill/>
              </a:ln>
              <a:latin typeface="Arial" panose="020B0604020202020204" pitchFamily="34" charset="-122"/>
              <a:ea typeface="Arial" panose="020B0604020202020204" pitchFamily="34" charset="-122"/>
            </a:endParaRPr>
          </a:p>
        </p:txBody>
      </p:sp>
      <p:sp>
        <p:nvSpPr>
          <p:cNvPr id="18" name="TextBox 4"/>
          <p:cNvSpPr txBox="1"/>
          <p:nvPr/>
        </p:nvSpPr>
        <p:spPr>
          <a:xfrm>
            <a:off x="5192206" y="3545433"/>
            <a:ext cx="148590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CA8E45">
                    <a:alpha val="100000"/>
                  </a:srgbClr>
                </a:solidFill>
                <a:latin typeface="AaRunXing" pitchFamily="34" charset="-122"/>
                <a:ea typeface="AaRunXing" pitchFamily="34" charset="-122"/>
              </a:rPr>
              <a:t>明年工作计划</a:t>
            </a:r>
            <a:endParaRPr lang="zh-CN" altLang="en-US" sz="1690" i="0" spc="0" dirty="0">
              <a:ln w="0">
                <a:noFill/>
              </a:ln>
              <a:latin typeface="AaRunXing" pitchFamily="34" charset="-122"/>
              <a:ea typeface="AaRunXing" pitchFamily="34" charset="-122"/>
            </a:endParaRPr>
          </a:p>
        </p:txBody>
      </p:sp>
      <p:sp>
        <p:nvSpPr>
          <p:cNvPr id="19" name="TextBox 4"/>
          <p:cNvSpPr txBox="1"/>
          <p:nvPr/>
        </p:nvSpPr>
        <p:spPr>
          <a:xfrm>
            <a:off x="5234359" y="3825847"/>
            <a:ext cx="2190750" cy="1857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125" i="0" spc="0" dirty="0">
                <a:ln w="0">
                  <a:noFill/>
                </a:ln>
                <a:solidFill>
                  <a:srgbClr val="909090">
                    <a:alpha val="100000"/>
                  </a:srgbClr>
                </a:solidFill>
                <a:latin typeface="Arial" panose="020B0604020202020204" pitchFamily="34" charset="-122"/>
                <a:ea typeface="Arial" panose="020B0604020202020204" pitchFamily="34" charset="-122"/>
              </a:rPr>
              <a:t>COMPLETION OF WORK</a:t>
            </a:r>
            <a:endParaRPr lang="zh-CN" altLang="en-US" sz="1125" i="0" spc="0" dirty="0">
              <a:ln w="0">
                <a:noFill/>
              </a:ln>
              <a:latin typeface="Arial" panose="020B0604020202020204" pitchFamily="34" charset="-122"/>
              <a:ea typeface="Arial" panose="020B0604020202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3644007" y="1141667"/>
            <a:ext cx="4901485" cy="2755106"/>
          </a:xfrm>
          <a:prstGeom prst="rect">
            <a:avLst/>
          </a:prstGeom>
        </p:spPr>
      </p:pic>
      <p:pic>
        <p:nvPicPr>
          <p:cNvPr id="4" name="null.png" descr="descr"/>
          <p:cNvPicPr>
            <a:picLocks noChangeAspect="1"/>
          </p:cNvPicPr>
          <p:nvPr/>
        </p:nvPicPr>
        <p:blipFill>
          <a:blip r:embed="rId3" cstate="print"/>
          <a:stretch>
            <a:fillRect/>
          </a:stretch>
        </p:blipFill>
        <p:spPr>
          <a:xfrm>
            <a:off x="699316" y="1298512"/>
            <a:ext cx="3739367" cy="1320720"/>
          </a:xfrm>
          <a:prstGeom prst="rect">
            <a:avLst/>
          </a:prstGeom>
        </p:spPr>
      </p:pic>
      <p:sp>
        <p:nvSpPr>
          <p:cNvPr id="6" name="TextBox 4"/>
          <p:cNvSpPr txBox="1"/>
          <p:nvPr/>
        </p:nvSpPr>
        <p:spPr>
          <a:xfrm>
            <a:off x="827479" y="1808511"/>
            <a:ext cx="286226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FFFFFF">
                    <a:alpha val="100000"/>
                  </a:srgbClr>
                </a:solidFill>
                <a:latin typeface="微软雅黑" panose="020B0503020204020204" pitchFamily="34" charset="-122"/>
                <a:ea typeface="微软雅黑" panose="020B0503020204020204" pitchFamily="34" charset="-122"/>
              </a:rPr>
              <a:t>The course also features creative writing exercises and liThe course The course also features The course also features creative writing exercises and liThe course The course also features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7" name="TextBox 4"/>
          <p:cNvSpPr txBox="1"/>
          <p:nvPr/>
        </p:nvSpPr>
        <p:spPr>
          <a:xfrm>
            <a:off x="827479" y="1479798"/>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00" i="0" spc="0" dirty="0">
                <a:ln w="0">
                  <a:noFill/>
                </a:ln>
                <a:solidFill>
                  <a:srgbClr val="FFFFFF">
                    <a:alpha val="100000"/>
                  </a:srgbClr>
                </a:solidFill>
                <a:latin typeface="微软雅黑" panose="020B0503020204020204" pitchFamily="34" charset="-122"/>
                <a:ea typeface="微软雅黑" panose="020B0503020204020204" pitchFamily="34" charset="-122"/>
              </a:rPr>
              <a:t>工作汇报</a:t>
            </a:r>
            <a:endParaRPr lang="zh-CN" altLang="en-US" sz="1500" i="0" spc="0" dirty="0">
              <a:ln w="0">
                <a:noFill/>
              </a:ln>
              <a:latin typeface="微软雅黑" panose="020B0503020204020204" pitchFamily="34" charset="-122"/>
              <a:ea typeface="微软雅黑" panose="020B0503020204020204" pitchFamily="34" charset="-122"/>
            </a:endParaRPr>
          </a:p>
        </p:txBody>
      </p:sp>
      <p:pic>
        <p:nvPicPr>
          <p:cNvPr id="8" name="null.png" descr="descr"/>
          <p:cNvPicPr>
            <a:picLocks noChangeAspect="1"/>
          </p:cNvPicPr>
          <p:nvPr/>
        </p:nvPicPr>
        <p:blipFill>
          <a:blip r:embed="rId4" cstate="print"/>
          <a:stretch>
            <a:fillRect/>
          </a:stretch>
        </p:blipFill>
        <p:spPr>
          <a:xfrm>
            <a:off x="699322" y="2807012"/>
            <a:ext cx="1347528" cy="280539"/>
          </a:xfrm>
          <a:prstGeom prst="rect">
            <a:avLst/>
          </a:prstGeom>
        </p:spPr>
      </p:pic>
      <p:sp>
        <p:nvSpPr>
          <p:cNvPr id="9" name="TextBox 4"/>
          <p:cNvSpPr txBox="1"/>
          <p:nvPr/>
        </p:nvSpPr>
        <p:spPr>
          <a:xfrm>
            <a:off x="967955" y="2822463"/>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FFFFFF">
                    <a:alpha val="100000"/>
                  </a:srgbClr>
                </a:solidFill>
                <a:latin typeface="微软雅黑" panose="020B0503020204020204" pitchFamily="34" charset="-122"/>
                <a:ea typeface="微软雅黑" panose="020B0503020204020204" pitchFamily="34" charset="-122"/>
              </a:rPr>
              <a:t>稳步上升</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699322" y="3212264"/>
            <a:ext cx="286226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and liThe course The course also features The course also features creative writing exercises and liThe course The course also features </a:t>
            </a:r>
            <a:endParaRPr lang="zh-CN" altLang="en-US" sz="82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1515273" y="1311715"/>
            <a:ext cx="344035" cy="342516"/>
          </a:xfrm>
          <a:prstGeom prst="rect">
            <a:avLst/>
          </a:prstGeom>
        </p:spPr>
      </p:pic>
      <p:pic>
        <p:nvPicPr>
          <p:cNvPr id="4" name="null.png" descr="descr"/>
          <p:cNvPicPr>
            <a:picLocks noChangeAspect="1"/>
          </p:cNvPicPr>
          <p:nvPr/>
        </p:nvPicPr>
        <p:blipFill>
          <a:blip r:embed="rId3" cstate="print"/>
          <a:stretch>
            <a:fillRect/>
          </a:stretch>
        </p:blipFill>
        <p:spPr>
          <a:xfrm>
            <a:off x="1575582" y="1365449"/>
            <a:ext cx="344035" cy="342517"/>
          </a:xfrm>
          <a:prstGeom prst="rect">
            <a:avLst/>
          </a:prstGeom>
        </p:spPr>
      </p:pic>
      <p:sp>
        <p:nvSpPr>
          <p:cNvPr id="6" name="TextBox 4"/>
          <p:cNvSpPr txBox="1"/>
          <p:nvPr/>
        </p:nvSpPr>
        <p:spPr>
          <a:xfrm>
            <a:off x="2104656" y="1569437"/>
            <a:ext cx="2867025"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7" name="TextBox 4"/>
          <p:cNvSpPr txBox="1"/>
          <p:nvPr/>
        </p:nvSpPr>
        <p:spPr>
          <a:xfrm>
            <a:off x="2104650" y="1336433"/>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8" name="null.png" descr="descr"/>
          <p:cNvPicPr>
            <a:picLocks noChangeAspect="1"/>
          </p:cNvPicPr>
          <p:nvPr/>
        </p:nvPicPr>
        <p:blipFill>
          <a:blip r:embed="rId2" cstate="print"/>
          <a:stretch>
            <a:fillRect/>
          </a:stretch>
        </p:blipFill>
        <p:spPr>
          <a:xfrm>
            <a:off x="1515273" y="2086272"/>
            <a:ext cx="344035" cy="342517"/>
          </a:xfrm>
          <a:prstGeom prst="rect">
            <a:avLst/>
          </a:prstGeom>
        </p:spPr>
      </p:pic>
      <p:pic>
        <p:nvPicPr>
          <p:cNvPr id="9" name="null.png" descr="descr"/>
          <p:cNvPicPr>
            <a:picLocks noChangeAspect="1"/>
          </p:cNvPicPr>
          <p:nvPr/>
        </p:nvPicPr>
        <p:blipFill>
          <a:blip r:embed="rId3" cstate="print"/>
          <a:stretch>
            <a:fillRect/>
          </a:stretch>
        </p:blipFill>
        <p:spPr>
          <a:xfrm>
            <a:off x="1575582" y="2140006"/>
            <a:ext cx="344035" cy="342517"/>
          </a:xfrm>
          <a:prstGeom prst="rect">
            <a:avLst/>
          </a:prstGeom>
        </p:spPr>
      </p:pic>
      <p:sp>
        <p:nvSpPr>
          <p:cNvPr id="10" name="TextBox 4"/>
          <p:cNvSpPr txBox="1"/>
          <p:nvPr/>
        </p:nvSpPr>
        <p:spPr>
          <a:xfrm>
            <a:off x="2104659" y="2278076"/>
            <a:ext cx="2867025"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2104653" y="2045072"/>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2" name="null.png" descr="descr"/>
          <p:cNvPicPr>
            <a:picLocks noChangeAspect="1"/>
          </p:cNvPicPr>
          <p:nvPr/>
        </p:nvPicPr>
        <p:blipFill>
          <a:blip r:embed="rId2" cstate="print"/>
          <a:stretch>
            <a:fillRect/>
          </a:stretch>
        </p:blipFill>
        <p:spPr>
          <a:xfrm>
            <a:off x="1515270" y="2803919"/>
            <a:ext cx="344035" cy="342517"/>
          </a:xfrm>
          <a:prstGeom prst="rect">
            <a:avLst/>
          </a:prstGeom>
        </p:spPr>
      </p:pic>
      <p:pic>
        <p:nvPicPr>
          <p:cNvPr id="13" name="null.png" descr="descr"/>
          <p:cNvPicPr>
            <a:picLocks noChangeAspect="1"/>
          </p:cNvPicPr>
          <p:nvPr/>
        </p:nvPicPr>
        <p:blipFill>
          <a:blip r:embed="rId3" cstate="print"/>
          <a:stretch>
            <a:fillRect/>
          </a:stretch>
        </p:blipFill>
        <p:spPr>
          <a:xfrm>
            <a:off x="1575579" y="2857654"/>
            <a:ext cx="344035" cy="342517"/>
          </a:xfrm>
          <a:prstGeom prst="rect">
            <a:avLst/>
          </a:prstGeom>
        </p:spPr>
      </p:pic>
      <p:sp>
        <p:nvSpPr>
          <p:cNvPr id="14" name="TextBox 4"/>
          <p:cNvSpPr txBox="1"/>
          <p:nvPr/>
        </p:nvSpPr>
        <p:spPr>
          <a:xfrm>
            <a:off x="2104653" y="3020244"/>
            <a:ext cx="2867025"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2104647" y="2787239"/>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16" name="null.png" descr="descr"/>
          <p:cNvPicPr>
            <a:picLocks noChangeAspect="1"/>
          </p:cNvPicPr>
          <p:nvPr/>
        </p:nvPicPr>
        <p:blipFill>
          <a:blip r:embed="rId2" cstate="print"/>
          <a:stretch>
            <a:fillRect/>
          </a:stretch>
        </p:blipFill>
        <p:spPr>
          <a:xfrm>
            <a:off x="1522687" y="3558844"/>
            <a:ext cx="344035" cy="342517"/>
          </a:xfrm>
          <a:prstGeom prst="rect">
            <a:avLst/>
          </a:prstGeom>
        </p:spPr>
      </p:pic>
      <p:pic>
        <p:nvPicPr>
          <p:cNvPr id="17" name="null.png" descr="descr"/>
          <p:cNvPicPr>
            <a:picLocks noChangeAspect="1"/>
          </p:cNvPicPr>
          <p:nvPr/>
        </p:nvPicPr>
        <p:blipFill>
          <a:blip r:embed="rId3" cstate="print"/>
          <a:stretch>
            <a:fillRect/>
          </a:stretch>
        </p:blipFill>
        <p:spPr>
          <a:xfrm>
            <a:off x="1582996" y="3612579"/>
            <a:ext cx="344035" cy="342517"/>
          </a:xfrm>
          <a:prstGeom prst="rect">
            <a:avLst/>
          </a:prstGeom>
        </p:spPr>
      </p:pic>
      <p:sp>
        <p:nvSpPr>
          <p:cNvPr id="18" name="TextBox 4"/>
          <p:cNvSpPr txBox="1"/>
          <p:nvPr/>
        </p:nvSpPr>
        <p:spPr>
          <a:xfrm>
            <a:off x="2104655" y="3791620"/>
            <a:ext cx="2867025"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9" name="TextBox 4"/>
          <p:cNvSpPr txBox="1"/>
          <p:nvPr/>
        </p:nvSpPr>
        <p:spPr>
          <a:xfrm>
            <a:off x="2104649" y="3558615"/>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20" name="2017/08/16/946f30fa-781b-4dd9-96d7-3b6f70e1ae91@0e_0o_1l_558h.png.png" descr="descr"/>
          <p:cNvPicPr>
            <a:picLocks noChangeAspect="1"/>
          </p:cNvPicPr>
          <p:nvPr/>
        </p:nvPicPr>
        <p:blipFill>
          <a:blip r:embed="rId4" cstate="print"/>
          <a:stretch>
            <a:fillRect/>
          </a:stretch>
        </p:blipFill>
        <p:spPr>
          <a:xfrm>
            <a:off x="5317256" y="1311716"/>
            <a:ext cx="2233056" cy="2661243"/>
          </a:xfrm>
          <a:prstGeom prst="rect">
            <a:avLst/>
          </a:prstGeom>
        </p:spPr>
      </p:pic>
      <p:pic>
        <p:nvPicPr>
          <p:cNvPr id="21" name="2017/08/16/b7ab133a-0e8b-4867-9fab-e19deb8b1273@0e_0o_1l_483h.png.png" descr="descr"/>
          <p:cNvPicPr>
            <a:picLocks noChangeAspect="1"/>
          </p:cNvPicPr>
          <p:nvPr/>
        </p:nvPicPr>
        <p:blipFill>
          <a:blip r:embed="rId5" cstate="print"/>
          <a:stretch>
            <a:fillRect/>
          </a:stretch>
        </p:blipFill>
        <p:spPr>
          <a:xfrm>
            <a:off x="5074148" y="1682515"/>
            <a:ext cx="1983110" cy="2300392"/>
          </a:xfrm>
          <a:prstGeom prst="rect">
            <a:avLst/>
          </a:prstGeom>
        </p:spPr>
      </p:pic>
      <p:pic>
        <p:nvPicPr>
          <p:cNvPr id="22" name="2017/08/16/73916399-a144-45f7-a1f1-dfcf37c82902@0e_0o_1l_385h.png.png" descr="descr"/>
          <p:cNvPicPr>
            <a:picLocks noChangeAspect="1"/>
          </p:cNvPicPr>
          <p:nvPr/>
        </p:nvPicPr>
        <p:blipFill>
          <a:blip r:embed="rId6" cstate="print"/>
          <a:stretch>
            <a:fillRect/>
          </a:stretch>
        </p:blipFill>
        <p:spPr>
          <a:xfrm>
            <a:off x="4893767" y="2140006"/>
            <a:ext cx="1662377" cy="1835975"/>
          </a:xfrm>
          <a:prstGeom prst="rect">
            <a:avLst/>
          </a:prstGeom>
        </p:spPr>
      </p:pic>
      <p:pic>
        <p:nvPicPr>
          <p:cNvPr id="23" name="2017/08/16/4cd563cb-e411-4b3b-95d4-261641f26c14@0e_0o_1l_260h.png.png" descr="descr"/>
          <p:cNvPicPr>
            <a:picLocks noChangeAspect="1"/>
          </p:cNvPicPr>
          <p:nvPr/>
        </p:nvPicPr>
        <p:blipFill>
          <a:blip r:embed="rId7" cstate="print"/>
          <a:stretch>
            <a:fillRect/>
          </a:stretch>
        </p:blipFill>
        <p:spPr>
          <a:xfrm>
            <a:off x="4846132" y="2742216"/>
            <a:ext cx="1219572" cy="12406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2017/08/16/e3556bb0-2a77-4452-81a1-5bfbe4ea2013@0e_0o_1l_671w.png.png" descr="descr"/>
          <p:cNvPicPr>
            <a:picLocks noChangeAspect="1"/>
          </p:cNvPicPr>
          <p:nvPr/>
        </p:nvPicPr>
        <p:blipFill>
          <a:blip r:embed="rId2" cstate="print"/>
          <a:stretch>
            <a:fillRect/>
          </a:stretch>
        </p:blipFill>
        <p:spPr>
          <a:xfrm>
            <a:off x="755432" y="1577690"/>
            <a:ext cx="3199595" cy="2154705"/>
          </a:xfrm>
          <a:prstGeom prst="rect">
            <a:avLst/>
          </a:prstGeom>
        </p:spPr>
      </p:pic>
      <p:pic>
        <p:nvPicPr>
          <p:cNvPr id="4" name="null.png" descr="descr"/>
          <p:cNvPicPr>
            <a:picLocks noChangeAspect="1"/>
          </p:cNvPicPr>
          <p:nvPr/>
        </p:nvPicPr>
        <p:blipFill>
          <a:blip r:embed="rId3" cstate="print"/>
          <a:stretch>
            <a:fillRect/>
          </a:stretch>
        </p:blipFill>
        <p:spPr>
          <a:xfrm>
            <a:off x="7314224" y="2584803"/>
            <a:ext cx="560717" cy="560717"/>
          </a:xfrm>
          <a:prstGeom prst="rect">
            <a:avLst/>
          </a:prstGeom>
        </p:spPr>
      </p:pic>
      <p:pic>
        <p:nvPicPr>
          <p:cNvPr id="6" name="null.png" descr="descr"/>
          <p:cNvPicPr>
            <a:picLocks noChangeAspect="1"/>
          </p:cNvPicPr>
          <p:nvPr/>
        </p:nvPicPr>
        <p:blipFill>
          <a:blip r:embed="rId4" cstate="print"/>
          <a:stretch>
            <a:fillRect/>
          </a:stretch>
        </p:blipFill>
        <p:spPr>
          <a:xfrm>
            <a:off x="7314168" y="1346101"/>
            <a:ext cx="558223" cy="559933"/>
          </a:xfrm>
          <a:prstGeom prst="rect">
            <a:avLst/>
          </a:prstGeom>
        </p:spPr>
      </p:pic>
      <p:pic>
        <p:nvPicPr>
          <p:cNvPr id="7" name="null.png" descr="descr"/>
          <p:cNvPicPr>
            <a:picLocks noChangeAspect="1"/>
          </p:cNvPicPr>
          <p:nvPr/>
        </p:nvPicPr>
        <p:blipFill>
          <a:blip r:embed="rId5" cstate="print"/>
          <a:stretch>
            <a:fillRect/>
          </a:stretch>
        </p:blipFill>
        <p:spPr>
          <a:xfrm>
            <a:off x="4860975" y="2584802"/>
            <a:ext cx="560633" cy="561502"/>
          </a:xfrm>
          <a:prstGeom prst="rect">
            <a:avLst/>
          </a:prstGeom>
        </p:spPr>
      </p:pic>
      <p:pic>
        <p:nvPicPr>
          <p:cNvPr id="8" name="null.png" descr="descr"/>
          <p:cNvPicPr>
            <a:picLocks noChangeAspect="1"/>
          </p:cNvPicPr>
          <p:nvPr/>
        </p:nvPicPr>
        <p:blipFill>
          <a:blip r:embed="rId6" cstate="print"/>
          <a:stretch>
            <a:fillRect/>
          </a:stretch>
        </p:blipFill>
        <p:spPr>
          <a:xfrm>
            <a:off x="4860860" y="1348370"/>
            <a:ext cx="560605" cy="562567"/>
          </a:xfrm>
          <a:prstGeom prst="rect">
            <a:avLst/>
          </a:prstGeom>
        </p:spPr>
      </p:pic>
      <p:sp>
        <p:nvSpPr>
          <p:cNvPr id="9" name="TextBox 4"/>
          <p:cNvSpPr txBox="1"/>
          <p:nvPr/>
        </p:nvSpPr>
        <p:spPr>
          <a:xfrm>
            <a:off x="4348730" y="2189955"/>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4703946" y="1947247"/>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6803211" y="2189955"/>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7158427" y="1947247"/>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3" name="TextBox 4"/>
          <p:cNvSpPr txBox="1"/>
          <p:nvPr/>
        </p:nvSpPr>
        <p:spPr>
          <a:xfrm>
            <a:off x="4348604" y="3455278"/>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4" name="TextBox 4"/>
          <p:cNvSpPr txBox="1"/>
          <p:nvPr/>
        </p:nvSpPr>
        <p:spPr>
          <a:xfrm>
            <a:off x="4703821" y="3212569"/>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6803212" y="3455278"/>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6" name="TextBox 4"/>
          <p:cNvSpPr txBox="1"/>
          <p:nvPr/>
        </p:nvSpPr>
        <p:spPr>
          <a:xfrm>
            <a:off x="7158428" y="321257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44" y="791011"/>
            <a:ext cx="9230568" cy="1893322"/>
          </a:xfrm>
          <a:prstGeom prst="rect">
            <a:avLst/>
          </a:prstGeom>
        </p:spPr>
      </p:pic>
      <p:pic>
        <p:nvPicPr>
          <p:cNvPr id="4" name="null.png" descr="descr"/>
          <p:cNvPicPr>
            <a:picLocks noChangeAspect="1"/>
          </p:cNvPicPr>
          <p:nvPr/>
        </p:nvPicPr>
        <p:blipFill>
          <a:blip r:embed="rId3" cstate="print"/>
          <a:stretch>
            <a:fillRect/>
          </a:stretch>
        </p:blipFill>
        <p:spPr>
          <a:xfrm>
            <a:off x="1973619" y="2478517"/>
            <a:ext cx="600676" cy="600646"/>
          </a:xfrm>
          <a:prstGeom prst="rect">
            <a:avLst/>
          </a:prstGeom>
        </p:spPr>
      </p:pic>
      <p:pic>
        <p:nvPicPr>
          <p:cNvPr id="6" name="null.png" descr="descr"/>
          <p:cNvPicPr>
            <a:picLocks noChangeAspect="1"/>
          </p:cNvPicPr>
          <p:nvPr/>
        </p:nvPicPr>
        <p:blipFill>
          <a:blip r:embed="rId4" cstate="print"/>
          <a:stretch>
            <a:fillRect/>
          </a:stretch>
        </p:blipFill>
        <p:spPr>
          <a:xfrm>
            <a:off x="4266138" y="2478517"/>
            <a:ext cx="600676" cy="600646"/>
          </a:xfrm>
          <a:prstGeom prst="rect">
            <a:avLst/>
          </a:prstGeom>
        </p:spPr>
      </p:pic>
      <p:pic>
        <p:nvPicPr>
          <p:cNvPr id="7" name="null.png" descr="descr"/>
          <p:cNvPicPr>
            <a:picLocks noChangeAspect="1"/>
          </p:cNvPicPr>
          <p:nvPr/>
        </p:nvPicPr>
        <p:blipFill>
          <a:blip r:embed="rId5" cstate="print"/>
          <a:stretch>
            <a:fillRect/>
          </a:stretch>
        </p:blipFill>
        <p:spPr>
          <a:xfrm>
            <a:off x="6469734" y="2478518"/>
            <a:ext cx="600676" cy="600646"/>
          </a:xfrm>
          <a:prstGeom prst="rect">
            <a:avLst/>
          </a:prstGeom>
        </p:spPr>
      </p:pic>
      <p:sp>
        <p:nvSpPr>
          <p:cNvPr id="8" name="TextBox 4"/>
          <p:cNvSpPr txBox="1"/>
          <p:nvPr/>
        </p:nvSpPr>
        <p:spPr>
          <a:xfrm>
            <a:off x="3773825" y="3405495"/>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9" name="TextBox 4"/>
          <p:cNvSpPr txBox="1"/>
          <p:nvPr/>
        </p:nvSpPr>
        <p:spPr>
          <a:xfrm>
            <a:off x="4129027" y="313926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1481312" y="3399882"/>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1836514" y="3133647"/>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5977339" y="3405498"/>
            <a:ext cx="1581150"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3" name="TextBox 4"/>
          <p:cNvSpPr txBox="1"/>
          <p:nvPr/>
        </p:nvSpPr>
        <p:spPr>
          <a:xfrm>
            <a:off x="6332541" y="3139263"/>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2017/08/16/83ae9501-3dba-4054-9a54-6f94abc47db8@0e_0o_1l_354h.png.png" descr="descr"/>
          <p:cNvPicPr>
            <a:picLocks noChangeAspect="1"/>
          </p:cNvPicPr>
          <p:nvPr/>
        </p:nvPicPr>
        <p:blipFill>
          <a:blip r:embed="rId2" cstate="print"/>
          <a:stretch>
            <a:fillRect/>
          </a:stretch>
        </p:blipFill>
        <p:spPr>
          <a:xfrm>
            <a:off x="3766490" y="1471228"/>
            <a:ext cx="1689440" cy="1689440"/>
          </a:xfrm>
          <a:prstGeom prst="rect">
            <a:avLst/>
          </a:prstGeom>
        </p:spPr>
      </p:pic>
      <p:sp>
        <p:nvSpPr>
          <p:cNvPr id="4" name="TextBox 4"/>
          <p:cNvSpPr txBox="1"/>
          <p:nvPr/>
        </p:nvSpPr>
        <p:spPr>
          <a:xfrm>
            <a:off x="5669050" y="1823601"/>
            <a:ext cx="200501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6" name="TextBox 4"/>
          <p:cNvSpPr txBox="1"/>
          <p:nvPr/>
        </p:nvSpPr>
        <p:spPr>
          <a:xfrm>
            <a:off x="5669050" y="1603283"/>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7" name="TextBox 4"/>
          <p:cNvSpPr txBox="1"/>
          <p:nvPr/>
        </p:nvSpPr>
        <p:spPr>
          <a:xfrm>
            <a:off x="5669052" y="2741138"/>
            <a:ext cx="200501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8" name="TextBox 4"/>
          <p:cNvSpPr txBox="1"/>
          <p:nvPr/>
        </p:nvSpPr>
        <p:spPr>
          <a:xfrm>
            <a:off x="5669052" y="2520819"/>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9" name="TextBox 4"/>
          <p:cNvSpPr txBox="1"/>
          <p:nvPr/>
        </p:nvSpPr>
        <p:spPr>
          <a:xfrm>
            <a:off x="1583266" y="1823603"/>
            <a:ext cx="200501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2673318" y="1603286"/>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1583268" y="2741140"/>
            <a:ext cx="2005013" cy="5524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2673333" y="252082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null.png" descr="descr"/>
          <p:cNvPicPr>
            <a:picLocks noChangeAspect="1"/>
          </p:cNvPicPr>
          <p:nvPr/>
        </p:nvPicPr>
        <p:blipFill>
          <a:blip r:embed="rId2" cstate="print"/>
          <a:stretch>
            <a:fillRect/>
          </a:stretch>
        </p:blipFill>
        <p:spPr>
          <a:xfrm>
            <a:off x="862649" y="1107267"/>
            <a:ext cx="1730489" cy="1730489"/>
          </a:xfrm>
          <a:prstGeom prst="rect">
            <a:avLst/>
          </a:prstGeom>
        </p:spPr>
      </p:pic>
      <p:pic>
        <p:nvPicPr>
          <p:cNvPr id="4" name="null.png" descr="descr"/>
          <p:cNvPicPr>
            <a:picLocks noChangeAspect="1"/>
          </p:cNvPicPr>
          <p:nvPr/>
        </p:nvPicPr>
        <p:blipFill>
          <a:blip r:embed="rId3" cstate="print"/>
          <a:stretch>
            <a:fillRect/>
          </a:stretch>
        </p:blipFill>
        <p:spPr>
          <a:xfrm>
            <a:off x="2082193" y="2318187"/>
            <a:ext cx="679657" cy="679657"/>
          </a:xfrm>
          <a:prstGeom prst="rect">
            <a:avLst/>
          </a:prstGeom>
        </p:spPr>
      </p:pic>
      <p:pic>
        <p:nvPicPr>
          <p:cNvPr id="6" name="null.png" descr="descr"/>
          <p:cNvPicPr>
            <a:picLocks noChangeAspect="1"/>
          </p:cNvPicPr>
          <p:nvPr/>
        </p:nvPicPr>
        <p:blipFill>
          <a:blip r:embed="rId4" cstate="print"/>
          <a:stretch>
            <a:fillRect/>
          </a:stretch>
        </p:blipFill>
        <p:spPr>
          <a:xfrm>
            <a:off x="3583891" y="1107269"/>
            <a:ext cx="1730489" cy="1730489"/>
          </a:xfrm>
          <a:prstGeom prst="rect">
            <a:avLst/>
          </a:prstGeom>
        </p:spPr>
      </p:pic>
      <p:pic>
        <p:nvPicPr>
          <p:cNvPr id="7" name="null.png" descr="descr"/>
          <p:cNvPicPr>
            <a:picLocks noChangeAspect="1"/>
          </p:cNvPicPr>
          <p:nvPr/>
        </p:nvPicPr>
        <p:blipFill>
          <a:blip r:embed="rId5" cstate="print"/>
          <a:stretch>
            <a:fillRect/>
          </a:stretch>
        </p:blipFill>
        <p:spPr>
          <a:xfrm>
            <a:off x="4803435" y="2318187"/>
            <a:ext cx="679657" cy="679657"/>
          </a:xfrm>
          <a:prstGeom prst="rect">
            <a:avLst/>
          </a:prstGeom>
        </p:spPr>
      </p:pic>
      <p:pic>
        <p:nvPicPr>
          <p:cNvPr id="8" name="null.png" descr="descr"/>
          <p:cNvPicPr>
            <a:picLocks noChangeAspect="1"/>
          </p:cNvPicPr>
          <p:nvPr/>
        </p:nvPicPr>
        <p:blipFill>
          <a:blip r:embed="rId6" cstate="print"/>
          <a:stretch>
            <a:fillRect/>
          </a:stretch>
        </p:blipFill>
        <p:spPr>
          <a:xfrm>
            <a:off x="6352186" y="1107269"/>
            <a:ext cx="1730489" cy="1730489"/>
          </a:xfrm>
          <a:prstGeom prst="rect">
            <a:avLst/>
          </a:prstGeom>
        </p:spPr>
      </p:pic>
      <p:pic>
        <p:nvPicPr>
          <p:cNvPr id="9" name="null.png" descr="descr"/>
          <p:cNvPicPr>
            <a:picLocks noChangeAspect="1"/>
          </p:cNvPicPr>
          <p:nvPr/>
        </p:nvPicPr>
        <p:blipFill>
          <a:blip r:embed="rId3" cstate="print"/>
          <a:stretch>
            <a:fillRect/>
          </a:stretch>
        </p:blipFill>
        <p:spPr>
          <a:xfrm>
            <a:off x="7571730" y="2318188"/>
            <a:ext cx="679657" cy="679657"/>
          </a:xfrm>
          <a:prstGeom prst="rect">
            <a:avLst/>
          </a:prstGeom>
        </p:spPr>
      </p:pic>
      <p:sp>
        <p:nvSpPr>
          <p:cNvPr id="10" name="TextBox 4"/>
          <p:cNvSpPr txBox="1"/>
          <p:nvPr/>
        </p:nvSpPr>
        <p:spPr>
          <a:xfrm>
            <a:off x="2265151" y="2524229"/>
            <a:ext cx="323850" cy="2381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01</a:t>
            </a:r>
            <a:endParaRPr lang="zh-CN" altLang="en-US" sz="1690" i="0" spc="0" dirty="0">
              <a:ln w="0">
                <a:noFill/>
              </a:ln>
              <a:latin typeface="Arial" panose="020B0604020202020204" pitchFamily="34" charset="-122"/>
              <a:ea typeface="Arial" panose="020B0604020202020204" pitchFamily="34" charset="-122"/>
            </a:endParaRPr>
          </a:p>
        </p:txBody>
      </p:sp>
      <p:sp>
        <p:nvSpPr>
          <p:cNvPr id="11" name="TextBox 4"/>
          <p:cNvSpPr txBox="1"/>
          <p:nvPr/>
        </p:nvSpPr>
        <p:spPr>
          <a:xfrm>
            <a:off x="4986397" y="2524229"/>
            <a:ext cx="323850" cy="2381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02</a:t>
            </a:r>
            <a:endParaRPr lang="zh-CN" altLang="en-US" sz="1690" i="0" spc="0" dirty="0">
              <a:ln w="0">
                <a:noFill/>
              </a:ln>
              <a:latin typeface="Arial" panose="020B0604020202020204" pitchFamily="34" charset="-122"/>
              <a:ea typeface="Arial" panose="020B0604020202020204" pitchFamily="34" charset="-122"/>
            </a:endParaRPr>
          </a:p>
        </p:txBody>
      </p:sp>
      <p:sp>
        <p:nvSpPr>
          <p:cNvPr id="12" name="TextBox 4"/>
          <p:cNvSpPr txBox="1"/>
          <p:nvPr/>
        </p:nvSpPr>
        <p:spPr>
          <a:xfrm>
            <a:off x="7754657" y="2521374"/>
            <a:ext cx="323850" cy="2381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690" i="0" spc="0" dirty="0">
                <a:ln w="0">
                  <a:noFill/>
                </a:ln>
                <a:solidFill>
                  <a:srgbClr val="FFFFFF">
                    <a:alpha val="100000"/>
                  </a:srgbClr>
                </a:solidFill>
                <a:latin typeface="Arial" panose="020B0604020202020204" pitchFamily="34" charset="-122"/>
                <a:ea typeface="Arial" panose="020B0604020202020204" pitchFamily="34" charset="-122"/>
              </a:rPr>
              <a:t>03</a:t>
            </a:r>
            <a:endParaRPr lang="zh-CN" altLang="en-US" sz="1690" i="0" spc="0" dirty="0">
              <a:ln w="0">
                <a:noFill/>
              </a:ln>
              <a:latin typeface="Arial" panose="020B0604020202020204" pitchFamily="34" charset="-122"/>
              <a:ea typeface="Arial" panose="020B0604020202020204" pitchFamily="34" charset="-122"/>
            </a:endParaRPr>
          </a:p>
        </p:txBody>
      </p:sp>
      <p:sp>
        <p:nvSpPr>
          <p:cNvPr id="13" name="TextBox 4"/>
          <p:cNvSpPr txBox="1"/>
          <p:nvPr/>
        </p:nvSpPr>
        <p:spPr>
          <a:xfrm>
            <a:off x="823003" y="3317480"/>
            <a:ext cx="17335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4" name="TextBox 4"/>
          <p:cNvSpPr txBox="1"/>
          <p:nvPr/>
        </p:nvSpPr>
        <p:spPr>
          <a:xfrm>
            <a:off x="1254516" y="3038405"/>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3583857" y="3317482"/>
            <a:ext cx="17335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6" name="TextBox 4"/>
          <p:cNvSpPr txBox="1"/>
          <p:nvPr/>
        </p:nvSpPr>
        <p:spPr>
          <a:xfrm>
            <a:off x="4015369" y="3038408"/>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
        <p:nvSpPr>
          <p:cNvPr id="17" name="TextBox 4"/>
          <p:cNvSpPr txBox="1"/>
          <p:nvPr/>
        </p:nvSpPr>
        <p:spPr>
          <a:xfrm>
            <a:off x="6344627" y="3317484"/>
            <a:ext cx="17335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8" name="TextBox 4"/>
          <p:cNvSpPr txBox="1"/>
          <p:nvPr/>
        </p:nvSpPr>
        <p:spPr>
          <a:xfrm>
            <a:off x="6776140" y="3038410"/>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408" y="168472"/>
            <a:ext cx="1362075" cy="2762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690" i="0" spc="0" dirty="0">
                <a:ln w="0">
                  <a:noFill/>
                </a:ln>
                <a:solidFill>
                  <a:srgbClr val="484848">
                    <a:alpha val="100000"/>
                  </a:srgbClr>
                </a:solidFill>
                <a:latin typeface="AaRunXing" pitchFamily="34" charset="-122"/>
                <a:ea typeface="AaRunXing" pitchFamily="34" charset="-122"/>
              </a:rPr>
              <a:t>年度工作概述</a:t>
            </a:r>
            <a:endParaRPr lang="zh-CN" altLang="en-US" sz="1690" i="0" spc="0" dirty="0">
              <a:ln w="0">
                <a:noFill/>
              </a:ln>
              <a:latin typeface="AaRunXing" pitchFamily="34" charset="-122"/>
              <a:ea typeface="AaRunXing" pitchFamily="34" charset="-122"/>
            </a:endParaRPr>
          </a:p>
        </p:txBody>
      </p:sp>
      <p:sp>
        <p:nvSpPr>
          <p:cNvPr id="2" name="TextBox 4"/>
          <p:cNvSpPr txBox="1"/>
          <p:nvPr/>
        </p:nvSpPr>
        <p:spPr>
          <a:xfrm>
            <a:off x="254561" y="436949"/>
            <a:ext cx="1547813" cy="12858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40" i="0" spc="0" dirty="0">
                <a:ln w="0">
                  <a:noFill/>
                </a:ln>
                <a:solidFill>
                  <a:srgbClr val="909090">
                    <a:alpha val="100000"/>
                  </a:srgbClr>
                </a:solidFill>
                <a:latin typeface="Arial" panose="020B0604020202020204" pitchFamily="34" charset="-122"/>
                <a:ea typeface="Arial" panose="020B0604020202020204" pitchFamily="34" charset="-122"/>
              </a:rPr>
              <a:t>ANNUAL WORK SUMMARY</a:t>
            </a:r>
            <a:endParaRPr lang="zh-CN" altLang="en-US" sz="940" i="0" spc="0" dirty="0">
              <a:ln w="0">
                <a:noFill/>
              </a:ln>
              <a:latin typeface="Arial" panose="020B0604020202020204" pitchFamily="34" charset="-122"/>
              <a:ea typeface="Arial" panose="020B0604020202020204" pitchFamily="34" charset="-122"/>
            </a:endParaRPr>
          </a:p>
        </p:txBody>
      </p:sp>
      <p:pic>
        <p:nvPicPr>
          <p:cNvPr id="3" name="2017/08/16/852b4d56-9450-47d1-a896-515712c235ff@0e_0o_1l_334w.png.png" descr="descr"/>
          <p:cNvPicPr>
            <a:picLocks noChangeAspect="1"/>
          </p:cNvPicPr>
          <p:nvPr/>
        </p:nvPicPr>
        <p:blipFill>
          <a:blip r:embed="rId2" cstate="print"/>
          <a:stretch>
            <a:fillRect/>
          </a:stretch>
        </p:blipFill>
        <p:spPr>
          <a:xfrm>
            <a:off x="3776513" y="1794246"/>
            <a:ext cx="1593696" cy="1439609"/>
          </a:xfrm>
          <a:prstGeom prst="rect">
            <a:avLst/>
          </a:prstGeom>
        </p:spPr>
      </p:pic>
      <p:pic>
        <p:nvPicPr>
          <p:cNvPr id="4" name="null.png" descr="descr"/>
          <p:cNvPicPr>
            <a:picLocks noChangeAspect="1"/>
          </p:cNvPicPr>
          <p:nvPr/>
        </p:nvPicPr>
        <p:blipFill>
          <a:blip r:embed="rId3" cstate="print"/>
          <a:stretch>
            <a:fillRect/>
          </a:stretch>
        </p:blipFill>
        <p:spPr>
          <a:xfrm>
            <a:off x="843090" y="1794245"/>
            <a:ext cx="2607512" cy="854214"/>
          </a:xfrm>
          <a:prstGeom prst="rect">
            <a:avLst/>
          </a:prstGeom>
        </p:spPr>
      </p:pic>
      <p:sp>
        <p:nvSpPr>
          <p:cNvPr id="6" name="TextBox 4"/>
          <p:cNvSpPr txBox="1"/>
          <p:nvPr/>
        </p:nvSpPr>
        <p:spPr>
          <a:xfrm>
            <a:off x="843090" y="2956739"/>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7" name="TextBox 4"/>
          <p:cNvSpPr txBox="1"/>
          <p:nvPr/>
        </p:nvSpPr>
        <p:spPr>
          <a:xfrm>
            <a:off x="1709363" y="2724717"/>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pic>
        <p:nvPicPr>
          <p:cNvPr id="8" name="null.png" descr="descr"/>
          <p:cNvPicPr>
            <a:picLocks noChangeAspect="1"/>
          </p:cNvPicPr>
          <p:nvPr/>
        </p:nvPicPr>
        <p:blipFill>
          <a:blip r:embed="rId4" cstate="print"/>
          <a:stretch>
            <a:fillRect/>
          </a:stretch>
        </p:blipFill>
        <p:spPr>
          <a:xfrm>
            <a:off x="5689567" y="1794246"/>
            <a:ext cx="2607512" cy="854214"/>
          </a:xfrm>
          <a:prstGeom prst="rect">
            <a:avLst/>
          </a:prstGeom>
        </p:spPr>
      </p:pic>
      <p:sp>
        <p:nvSpPr>
          <p:cNvPr id="9" name="TextBox 4"/>
          <p:cNvSpPr txBox="1"/>
          <p:nvPr/>
        </p:nvSpPr>
        <p:spPr>
          <a:xfrm>
            <a:off x="5689567" y="2956740"/>
            <a:ext cx="2609850" cy="4143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25" i="0" spc="0" dirty="0">
                <a:ln w="0">
                  <a:noFill/>
                </a:ln>
                <a:solidFill>
                  <a:srgbClr val="484848">
                    <a:alpha val="100000"/>
                  </a:srgbClr>
                </a:solidFill>
                <a:latin typeface="微软雅黑" panose="020B0503020204020204" pitchFamily="34" charset="-122"/>
                <a:ea typeface="微软雅黑" panose="020B0503020204020204" pitchFamily="34" charset="-122"/>
              </a:rPr>
              <a:t>The course also features creative writing exercises The course The course alsoThe course also features</a:t>
            </a:r>
            <a:endParaRPr lang="zh-CN" altLang="en-US" sz="825"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6555840" y="2724718"/>
            <a:ext cx="871538" cy="2476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315" i="0" spc="0" dirty="0">
                <a:ln w="0">
                  <a:noFill/>
                </a:ln>
                <a:solidFill>
                  <a:srgbClr val="484848">
                    <a:alpha val="100000"/>
                  </a:srgbClr>
                </a:solidFill>
                <a:latin typeface="微软雅黑" panose="020B0503020204020204" pitchFamily="34" charset="-122"/>
                <a:ea typeface="微软雅黑" panose="020B0503020204020204" pitchFamily="34" charset="-122"/>
              </a:rPr>
              <a:t>输入文字</a:t>
            </a:r>
            <a:endParaRPr lang="zh-CN" altLang="en-US" sz="1315" i="0" spc="0" dirty="0">
              <a:ln w="0">
                <a:noFill/>
              </a:ln>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全屏显示(16:9)</PresentationFormat>
  <Paragraphs>117</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AaRunXing</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2020-06-18T07:53:54Z</dcterms:created>
  <dcterms:modified xsi:type="dcterms:W3CDTF">2021-01-05T15:53:55Z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