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8" r:id="rId5"/>
    <p:sldId id="277" r:id="rId6"/>
    <p:sldId id="272" r:id="rId7"/>
    <p:sldId id="264" r:id="rId8"/>
    <p:sldId id="266" r:id="rId9"/>
    <p:sldId id="280" r:id="rId10"/>
    <p:sldId id="265" r:id="rId11"/>
    <p:sldId id="269" r:id="rId12"/>
    <p:sldId id="262" r:id="rId13"/>
    <p:sldId id="275" r:id="rId14"/>
    <p:sldId id="281" r:id="rId15"/>
    <p:sldId id="274" r:id="rId16"/>
    <p:sldId id="270" r:id="rId17"/>
    <p:sldId id="263" r:id="rId18"/>
    <p:sldId id="261" r:id="rId19"/>
    <p:sldId id="279" r:id="rId20"/>
    <p:sldId id="282" r:id="rId21"/>
    <p:sldId id="260" r:id="rId22"/>
    <p:sldId id="267" r:id="rId23"/>
    <p:sldId id="278" r:id="rId24"/>
    <p:sldId id="276" r:id="rId25"/>
    <p:sldId id="273" r:id="rId26"/>
    <p:sldId id="271" r:id="rId27"/>
    <p:sldId id="283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4D6D"/>
    <a:srgbClr val="B5495B"/>
    <a:srgbClr val="F17F96"/>
    <a:srgbClr val="BC4C5F"/>
    <a:srgbClr val="E45071"/>
    <a:srgbClr val="E87A90"/>
    <a:srgbClr val="F7DADC"/>
    <a:srgbClr val="DB4B6B"/>
    <a:srgbClr val="EFCBC4"/>
    <a:srgbClr val="ECF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辅助1</c:v>
                </c:pt>
              </c:strCache>
            </c:strRef>
          </c:tx>
          <c:spPr>
            <a:solidFill>
              <a:srgbClr val="DB4D6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B4D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60-4721-922C-8AC7E4EFB5FE}"/>
              </c:ext>
            </c:extLst>
          </c:dPt>
          <c:dPt>
            <c:idx val="2"/>
            <c:invertIfNegative val="0"/>
            <c:bubble3D val="0"/>
            <c:spPr>
              <a:solidFill>
                <a:srgbClr val="DB4D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60-4721-922C-8AC7E4EFB5FE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60-4721-922C-8AC7E4EFB5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rgbClr val="DB4D6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B4D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F60-4721-922C-8AC7E4EFB5FE}"/>
              </c:ext>
            </c:extLst>
          </c:dPt>
          <c:dPt>
            <c:idx val="2"/>
            <c:invertIfNegative val="0"/>
            <c:bubble3D val="0"/>
            <c:spPr>
              <a:solidFill>
                <a:srgbClr val="DB4D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F60-4721-922C-8AC7E4EFB5FE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</c:v>
                </c:pt>
                <c:pt idx="1">
                  <c:v>0.9</c:v>
                </c:pt>
                <c:pt idx="2">
                  <c:v>0.5</c:v>
                </c:pt>
                <c:pt idx="3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F60-4721-922C-8AC7E4EFB5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辅助2</c:v>
                </c:pt>
              </c:strCache>
            </c:strRef>
          </c:tx>
          <c:spPr>
            <a:solidFill>
              <a:srgbClr val="DB4D6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B4D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F60-4721-922C-8AC7E4EFB5FE}"/>
              </c:ext>
            </c:extLst>
          </c:dPt>
          <c:dPt>
            <c:idx val="2"/>
            <c:invertIfNegative val="0"/>
            <c:bubble3D val="0"/>
            <c:spPr>
              <a:solidFill>
                <a:srgbClr val="DB4D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F60-4721-922C-8AC7E4EFB5FE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F60-4721-922C-8AC7E4EFB5F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辅助3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</c:v>
                </c:pt>
                <c:pt idx="1">
                  <c:v>0.1</c:v>
                </c:pt>
                <c:pt idx="2">
                  <c:v>0.5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F60-4721-922C-8AC7E4EFB5F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辅助4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F60-4721-922C-8AC7E4EFB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640477992"/>
        <c:axId val="640473400"/>
      </c:barChart>
      <c:catAx>
        <c:axId val="6404779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40473400"/>
        <c:crosses val="autoZero"/>
        <c:auto val="1"/>
        <c:lblAlgn val="ctr"/>
        <c:lblOffset val="100"/>
        <c:noMultiLvlLbl val="0"/>
      </c:catAx>
      <c:valAx>
        <c:axId val="6404734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640477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51A80-058B-4C01-AF71-0769E1DF38C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1EBAD-7553-4B7A-A443-1215649E6F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1943-51BD-4131-B271-DC25003004B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9BF40-9E9B-4C77-8C21-F20C9F8AC2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>
                <a:solidFill>
                  <a:prstClr val="black"/>
                </a:solidFill>
              </a:rPr>
              <a:t>22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C8B7-9411-436F-BF9F-5D55E87FD5E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C8B7-9411-436F-BF9F-5D55E87FD5E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1943-51BD-4131-B271-DC25003004B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1EBAD-7553-4B7A-A443-1215649E6F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712" cy="6858000"/>
          </a:xfrm>
          <a:prstGeom prst="rect">
            <a:avLst/>
          </a:prstGeom>
        </p:spPr>
      </p:pic>
      <p:sp>
        <p:nvSpPr>
          <p:cNvPr id="3" name="自由: 形状 2"/>
          <p:cNvSpPr/>
          <p:nvPr userDrawn="1"/>
        </p:nvSpPr>
        <p:spPr>
          <a:xfrm>
            <a:off x="0" y="5253840"/>
            <a:ext cx="12192000" cy="1539823"/>
          </a:xfrm>
          <a:custGeom>
            <a:avLst/>
            <a:gdLst>
              <a:gd name="connsiteX0" fmla="*/ 381804 w 12192000"/>
              <a:gd name="connsiteY0" fmla="*/ 0 h 1539823"/>
              <a:gd name="connsiteX1" fmla="*/ 1247788 w 12192000"/>
              <a:gd name="connsiteY1" fmla="*/ 460440 h 1539823"/>
              <a:gd name="connsiteX2" fmla="*/ 1340532 w 12192000"/>
              <a:gd name="connsiteY2" fmla="*/ 631307 h 1539823"/>
              <a:gd name="connsiteX3" fmla="*/ 1385243 w 12192000"/>
              <a:gd name="connsiteY3" fmla="*/ 607039 h 1539823"/>
              <a:gd name="connsiteX4" fmla="*/ 1669983 w 12192000"/>
              <a:gd name="connsiteY4" fmla="*/ 549553 h 1539823"/>
              <a:gd name="connsiteX5" fmla="*/ 2386641 w 12192000"/>
              <a:gd name="connsiteY5" fmla="*/ 1133647 h 1539823"/>
              <a:gd name="connsiteX6" fmla="*/ 2392158 w 12192000"/>
              <a:gd name="connsiteY6" fmla="*/ 1188370 h 1539823"/>
              <a:gd name="connsiteX7" fmla="*/ 2435589 w 12192000"/>
              <a:gd name="connsiteY7" fmla="*/ 1161985 h 1539823"/>
              <a:gd name="connsiteX8" fmla="*/ 2941382 w 12192000"/>
              <a:gd name="connsiteY8" fmla="*/ 1033913 h 1539823"/>
              <a:gd name="connsiteX9" fmla="*/ 3534665 w 12192000"/>
              <a:gd name="connsiteY9" fmla="*/ 1215136 h 1539823"/>
              <a:gd name="connsiteX10" fmla="*/ 3590988 w 12192000"/>
              <a:gd name="connsiteY10" fmla="*/ 1257253 h 1539823"/>
              <a:gd name="connsiteX11" fmla="*/ 3675646 w 12192000"/>
              <a:gd name="connsiteY11" fmla="*/ 1205822 h 1539823"/>
              <a:gd name="connsiteX12" fmla="*/ 4181440 w 12192000"/>
              <a:gd name="connsiteY12" fmla="*/ 1077750 h 1539823"/>
              <a:gd name="connsiteX13" fmla="*/ 4856411 w 12192000"/>
              <a:gd name="connsiteY13" fmla="*/ 1320059 h 1539823"/>
              <a:gd name="connsiteX14" fmla="*/ 4875551 w 12192000"/>
              <a:gd name="connsiteY14" fmla="*/ 1337454 h 1539823"/>
              <a:gd name="connsiteX15" fmla="*/ 4926386 w 12192000"/>
              <a:gd name="connsiteY15" fmla="*/ 1329696 h 1539823"/>
              <a:gd name="connsiteX16" fmla="*/ 5034881 w 12192000"/>
              <a:gd name="connsiteY16" fmla="*/ 1324217 h 1539823"/>
              <a:gd name="connsiteX17" fmla="*/ 5447915 w 12192000"/>
              <a:gd name="connsiteY17" fmla="*/ 1407605 h 1539823"/>
              <a:gd name="connsiteX18" fmla="*/ 5491258 w 12192000"/>
              <a:gd name="connsiteY18" fmla="*/ 1428484 h 1539823"/>
              <a:gd name="connsiteX19" fmla="*/ 5577053 w 12192000"/>
              <a:gd name="connsiteY19" fmla="*/ 1270418 h 1539823"/>
              <a:gd name="connsiteX20" fmla="*/ 6456951 w 12192000"/>
              <a:gd name="connsiteY20" fmla="*/ 802580 h 1539823"/>
              <a:gd name="connsiteX21" fmla="*/ 7336849 w 12192000"/>
              <a:gd name="connsiteY21" fmla="*/ 1270418 h 1539823"/>
              <a:gd name="connsiteX22" fmla="*/ 7348258 w 12192000"/>
              <a:gd name="connsiteY22" fmla="*/ 1291438 h 1539823"/>
              <a:gd name="connsiteX23" fmla="*/ 7391673 w 12192000"/>
              <a:gd name="connsiteY23" fmla="*/ 1258973 h 1539823"/>
              <a:gd name="connsiteX24" fmla="*/ 7984956 w 12192000"/>
              <a:gd name="connsiteY24" fmla="*/ 1077750 h 1539823"/>
              <a:gd name="connsiteX25" fmla="*/ 8397992 w 12192000"/>
              <a:gd name="connsiteY25" fmla="*/ 1161138 h 1539823"/>
              <a:gd name="connsiteX26" fmla="*/ 8476909 w 12192000"/>
              <a:gd name="connsiteY26" fmla="*/ 1199155 h 1539823"/>
              <a:gd name="connsiteX27" fmla="*/ 8547683 w 12192000"/>
              <a:gd name="connsiteY27" fmla="*/ 1113375 h 1539823"/>
              <a:gd name="connsiteX28" fmla="*/ 9298009 w 12192000"/>
              <a:gd name="connsiteY28" fmla="*/ 802580 h 1539823"/>
              <a:gd name="connsiteX29" fmla="*/ 10048335 w 12192000"/>
              <a:gd name="connsiteY29" fmla="*/ 1113375 h 1539823"/>
              <a:gd name="connsiteX30" fmla="*/ 10100464 w 12192000"/>
              <a:gd name="connsiteY30" fmla="*/ 1176557 h 1539823"/>
              <a:gd name="connsiteX31" fmla="*/ 10144865 w 12192000"/>
              <a:gd name="connsiteY31" fmla="*/ 1088483 h 1539823"/>
              <a:gd name="connsiteX32" fmla="*/ 10691060 w 12192000"/>
              <a:gd name="connsiteY32" fmla="*/ 747570 h 1539823"/>
              <a:gd name="connsiteX33" fmla="*/ 10726349 w 12192000"/>
              <a:gd name="connsiteY33" fmla="*/ 745788 h 1539823"/>
              <a:gd name="connsiteX34" fmla="*/ 10727778 w 12192000"/>
              <a:gd name="connsiteY34" fmla="*/ 731608 h 1539823"/>
              <a:gd name="connsiteX35" fmla="*/ 11444436 w 12192000"/>
              <a:gd name="connsiteY35" fmla="*/ 147515 h 1539823"/>
              <a:gd name="connsiteX36" fmla="*/ 11961699 w 12192000"/>
              <a:gd name="connsiteY36" fmla="*/ 361772 h 1539823"/>
              <a:gd name="connsiteX37" fmla="*/ 11987693 w 12192000"/>
              <a:gd name="connsiteY37" fmla="*/ 393277 h 1539823"/>
              <a:gd name="connsiteX38" fmla="*/ 11993527 w 12192000"/>
              <a:gd name="connsiteY38" fmla="*/ 391701 h 1539823"/>
              <a:gd name="connsiteX39" fmla="*/ 12123018 w 12192000"/>
              <a:gd name="connsiteY39" fmla="*/ 380276 h 1539823"/>
              <a:gd name="connsiteX40" fmla="*/ 12192000 w 12192000"/>
              <a:gd name="connsiteY40" fmla="*/ 383760 h 1539823"/>
              <a:gd name="connsiteX41" fmla="*/ 12192000 w 12192000"/>
              <a:gd name="connsiteY41" fmla="*/ 1539823 h 1539823"/>
              <a:gd name="connsiteX42" fmla="*/ 0 w 12192000"/>
              <a:gd name="connsiteY42" fmla="*/ 1539823 h 1539823"/>
              <a:gd name="connsiteX43" fmla="*/ 0 w 12192000"/>
              <a:gd name="connsiteY43" fmla="*/ 73029 h 1539823"/>
              <a:gd name="connsiteX44" fmla="*/ 71250 w 12192000"/>
              <a:gd name="connsiteY44" fmla="*/ 46952 h 1539823"/>
              <a:gd name="connsiteX45" fmla="*/ 381804 w 12192000"/>
              <a:gd name="connsiteY45" fmla="*/ 0 h 15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539823">
                <a:moveTo>
                  <a:pt x="381804" y="0"/>
                </a:moveTo>
                <a:cubicBezTo>
                  <a:pt x="742288" y="0"/>
                  <a:pt x="1060113" y="182643"/>
                  <a:pt x="1247788" y="460440"/>
                </a:cubicBezTo>
                <a:lnTo>
                  <a:pt x="1340532" y="631307"/>
                </a:lnTo>
                <a:lnTo>
                  <a:pt x="1385243" y="607039"/>
                </a:lnTo>
                <a:cubicBezTo>
                  <a:pt x="1472761" y="570022"/>
                  <a:pt x="1568982" y="549553"/>
                  <a:pt x="1669983" y="549553"/>
                </a:cubicBezTo>
                <a:cubicBezTo>
                  <a:pt x="2023489" y="549553"/>
                  <a:pt x="2318429" y="800305"/>
                  <a:pt x="2386641" y="1133647"/>
                </a:cubicBezTo>
                <a:lnTo>
                  <a:pt x="2392158" y="1188370"/>
                </a:lnTo>
                <a:lnTo>
                  <a:pt x="2435589" y="1161985"/>
                </a:lnTo>
                <a:cubicBezTo>
                  <a:pt x="2585942" y="1080308"/>
                  <a:pt x="2758244" y="1033913"/>
                  <a:pt x="2941382" y="1033913"/>
                </a:cubicBezTo>
                <a:cubicBezTo>
                  <a:pt x="3161147" y="1033913"/>
                  <a:pt x="3365309" y="1100721"/>
                  <a:pt x="3534665" y="1215136"/>
                </a:cubicBezTo>
                <a:lnTo>
                  <a:pt x="3590988" y="1257253"/>
                </a:lnTo>
                <a:lnTo>
                  <a:pt x="3675646" y="1205822"/>
                </a:lnTo>
                <a:cubicBezTo>
                  <a:pt x="3826000" y="1124145"/>
                  <a:pt x="3998302" y="1077750"/>
                  <a:pt x="4181440" y="1077750"/>
                </a:cubicBezTo>
                <a:cubicBezTo>
                  <a:pt x="4437832" y="1077750"/>
                  <a:pt x="4672987" y="1168684"/>
                  <a:pt x="4856411" y="1320059"/>
                </a:cubicBezTo>
                <a:lnTo>
                  <a:pt x="4875551" y="1337454"/>
                </a:lnTo>
                <a:lnTo>
                  <a:pt x="4926386" y="1329696"/>
                </a:lnTo>
                <a:cubicBezTo>
                  <a:pt x="4962057" y="1326073"/>
                  <a:pt x="4998251" y="1324217"/>
                  <a:pt x="5034881" y="1324217"/>
                </a:cubicBezTo>
                <a:cubicBezTo>
                  <a:pt x="5181390" y="1324217"/>
                  <a:pt x="5320966" y="1353910"/>
                  <a:pt x="5447915" y="1407605"/>
                </a:cubicBezTo>
                <a:lnTo>
                  <a:pt x="5491258" y="1428484"/>
                </a:lnTo>
                <a:lnTo>
                  <a:pt x="5577053" y="1270418"/>
                </a:lnTo>
                <a:cubicBezTo>
                  <a:pt x="5767745" y="988158"/>
                  <a:pt x="6090677" y="802580"/>
                  <a:pt x="6456951" y="802580"/>
                </a:cubicBezTo>
                <a:cubicBezTo>
                  <a:pt x="6823226" y="802580"/>
                  <a:pt x="7146158" y="988158"/>
                  <a:pt x="7336849" y="1270418"/>
                </a:cubicBezTo>
                <a:lnTo>
                  <a:pt x="7348258" y="1291438"/>
                </a:lnTo>
                <a:lnTo>
                  <a:pt x="7391673" y="1258973"/>
                </a:lnTo>
                <a:cubicBezTo>
                  <a:pt x="7561029" y="1144558"/>
                  <a:pt x="7765190" y="1077750"/>
                  <a:pt x="7984956" y="1077750"/>
                </a:cubicBezTo>
                <a:cubicBezTo>
                  <a:pt x="8131466" y="1077750"/>
                  <a:pt x="8271042" y="1107443"/>
                  <a:pt x="8397992" y="1161138"/>
                </a:cubicBezTo>
                <a:lnTo>
                  <a:pt x="8476909" y="1199155"/>
                </a:lnTo>
                <a:lnTo>
                  <a:pt x="8547683" y="1113375"/>
                </a:lnTo>
                <a:cubicBezTo>
                  <a:pt x="8739708" y="921350"/>
                  <a:pt x="9004988" y="802580"/>
                  <a:pt x="9298009" y="802580"/>
                </a:cubicBezTo>
                <a:cubicBezTo>
                  <a:pt x="9591030" y="802580"/>
                  <a:pt x="9856310" y="921350"/>
                  <a:pt x="10048335" y="1113375"/>
                </a:cubicBezTo>
                <a:lnTo>
                  <a:pt x="10100464" y="1176557"/>
                </a:lnTo>
                <a:lnTo>
                  <a:pt x="10144865" y="1088483"/>
                </a:lnTo>
                <a:cubicBezTo>
                  <a:pt x="10261617" y="901453"/>
                  <a:pt x="10460514" y="770983"/>
                  <a:pt x="10691060" y="747570"/>
                </a:cubicBezTo>
                <a:lnTo>
                  <a:pt x="10726349" y="745788"/>
                </a:lnTo>
                <a:lnTo>
                  <a:pt x="10727778" y="731608"/>
                </a:lnTo>
                <a:cubicBezTo>
                  <a:pt x="10795990" y="398267"/>
                  <a:pt x="11090930" y="147515"/>
                  <a:pt x="11444436" y="147515"/>
                </a:cubicBezTo>
                <a:cubicBezTo>
                  <a:pt x="11646439" y="147515"/>
                  <a:pt x="11829319" y="229393"/>
                  <a:pt x="11961699" y="361772"/>
                </a:cubicBezTo>
                <a:lnTo>
                  <a:pt x="11987693" y="393277"/>
                </a:lnTo>
                <a:lnTo>
                  <a:pt x="11993527" y="391701"/>
                </a:lnTo>
                <a:cubicBezTo>
                  <a:pt x="12035557" y="384194"/>
                  <a:pt x="12078830" y="380276"/>
                  <a:pt x="12123018" y="380276"/>
                </a:cubicBezTo>
                <a:lnTo>
                  <a:pt x="12192000" y="383760"/>
                </a:lnTo>
                <a:lnTo>
                  <a:pt x="12192000" y="1539823"/>
                </a:lnTo>
                <a:lnTo>
                  <a:pt x="0" y="1539823"/>
                </a:lnTo>
                <a:lnTo>
                  <a:pt x="0" y="73029"/>
                </a:lnTo>
                <a:lnTo>
                  <a:pt x="71250" y="46952"/>
                </a:lnTo>
                <a:cubicBezTo>
                  <a:pt x="169354" y="16438"/>
                  <a:pt x="273659" y="0"/>
                  <a:pt x="381804" y="0"/>
                </a:cubicBezTo>
                <a:close/>
              </a:path>
            </a:pathLst>
          </a:custGeom>
          <a:gradFill>
            <a:gsLst>
              <a:gs pos="77780">
                <a:srgbClr val="FDFEFE">
                  <a:alpha val="49000"/>
                </a:srgbClr>
              </a:gs>
              <a:gs pos="57432">
                <a:srgbClr val="FCFDFE">
                  <a:alpha val="39000"/>
                </a:srgbClr>
              </a:gs>
              <a:gs pos="32000">
                <a:srgbClr val="FAFCFE">
                  <a:alpha val="16000"/>
                </a:srgbClr>
              </a:gs>
              <a:gs pos="0">
                <a:schemeClr val="accent1">
                  <a:lumMod val="5000"/>
                  <a:lumOff val="95000"/>
                  <a:alpha val="9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自由: 形状 7"/>
          <p:cNvSpPr/>
          <p:nvPr userDrawn="1"/>
        </p:nvSpPr>
        <p:spPr>
          <a:xfrm>
            <a:off x="0" y="5318177"/>
            <a:ext cx="12192000" cy="1539823"/>
          </a:xfrm>
          <a:custGeom>
            <a:avLst/>
            <a:gdLst>
              <a:gd name="connsiteX0" fmla="*/ 381804 w 12192000"/>
              <a:gd name="connsiteY0" fmla="*/ 0 h 1539823"/>
              <a:gd name="connsiteX1" fmla="*/ 1247788 w 12192000"/>
              <a:gd name="connsiteY1" fmla="*/ 460440 h 1539823"/>
              <a:gd name="connsiteX2" fmla="*/ 1340532 w 12192000"/>
              <a:gd name="connsiteY2" fmla="*/ 631307 h 1539823"/>
              <a:gd name="connsiteX3" fmla="*/ 1385243 w 12192000"/>
              <a:gd name="connsiteY3" fmla="*/ 607039 h 1539823"/>
              <a:gd name="connsiteX4" fmla="*/ 1669983 w 12192000"/>
              <a:gd name="connsiteY4" fmla="*/ 549553 h 1539823"/>
              <a:gd name="connsiteX5" fmla="*/ 2386641 w 12192000"/>
              <a:gd name="connsiteY5" fmla="*/ 1133647 h 1539823"/>
              <a:gd name="connsiteX6" fmla="*/ 2392158 w 12192000"/>
              <a:gd name="connsiteY6" fmla="*/ 1188370 h 1539823"/>
              <a:gd name="connsiteX7" fmla="*/ 2435589 w 12192000"/>
              <a:gd name="connsiteY7" fmla="*/ 1161985 h 1539823"/>
              <a:gd name="connsiteX8" fmla="*/ 2941382 w 12192000"/>
              <a:gd name="connsiteY8" fmla="*/ 1033913 h 1539823"/>
              <a:gd name="connsiteX9" fmla="*/ 3534665 w 12192000"/>
              <a:gd name="connsiteY9" fmla="*/ 1215136 h 1539823"/>
              <a:gd name="connsiteX10" fmla="*/ 3590988 w 12192000"/>
              <a:gd name="connsiteY10" fmla="*/ 1257253 h 1539823"/>
              <a:gd name="connsiteX11" fmla="*/ 3675646 w 12192000"/>
              <a:gd name="connsiteY11" fmla="*/ 1205822 h 1539823"/>
              <a:gd name="connsiteX12" fmla="*/ 4181440 w 12192000"/>
              <a:gd name="connsiteY12" fmla="*/ 1077750 h 1539823"/>
              <a:gd name="connsiteX13" fmla="*/ 4856411 w 12192000"/>
              <a:gd name="connsiteY13" fmla="*/ 1320059 h 1539823"/>
              <a:gd name="connsiteX14" fmla="*/ 4875551 w 12192000"/>
              <a:gd name="connsiteY14" fmla="*/ 1337454 h 1539823"/>
              <a:gd name="connsiteX15" fmla="*/ 4926386 w 12192000"/>
              <a:gd name="connsiteY15" fmla="*/ 1329696 h 1539823"/>
              <a:gd name="connsiteX16" fmla="*/ 5034881 w 12192000"/>
              <a:gd name="connsiteY16" fmla="*/ 1324217 h 1539823"/>
              <a:gd name="connsiteX17" fmla="*/ 5447915 w 12192000"/>
              <a:gd name="connsiteY17" fmla="*/ 1407605 h 1539823"/>
              <a:gd name="connsiteX18" fmla="*/ 5491258 w 12192000"/>
              <a:gd name="connsiteY18" fmla="*/ 1428484 h 1539823"/>
              <a:gd name="connsiteX19" fmla="*/ 5577053 w 12192000"/>
              <a:gd name="connsiteY19" fmla="*/ 1270418 h 1539823"/>
              <a:gd name="connsiteX20" fmla="*/ 6456951 w 12192000"/>
              <a:gd name="connsiteY20" fmla="*/ 802580 h 1539823"/>
              <a:gd name="connsiteX21" fmla="*/ 7336849 w 12192000"/>
              <a:gd name="connsiteY21" fmla="*/ 1270418 h 1539823"/>
              <a:gd name="connsiteX22" fmla="*/ 7348258 w 12192000"/>
              <a:gd name="connsiteY22" fmla="*/ 1291438 h 1539823"/>
              <a:gd name="connsiteX23" fmla="*/ 7391673 w 12192000"/>
              <a:gd name="connsiteY23" fmla="*/ 1258973 h 1539823"/>
              <a:gd name="connsiteX24" fmla="*/ 7984956 w 12192000"/>
              <a:gd name="connsiteY24" fmla="*/ 1077750 h 1539823"/>
              <a:gd name="connsiteX25" fmla="*/ 8397992 w 12192000"/>
              <a:gd name="connsiteY25" fmla="*/ 1161138 h 1539823"/>
              <a:gd name="connsiteX26" fmla="*/ 8476909 w 12192000"/>
              <a:gd name="connsiteY26" fmla="*/ 1199155 h 1539823"/>
              <a:gd name="connsiteX27" fmla="*/ 8547683 w 12192000"/>
              <a:gd name="connsiteY27" fmla="*/ 1113375 h 1539823"/>
              <a:gd name="connsiteX28" fmla="*/ 9298009 w 12192000"/>
              <a:gd name="connsiteY28" fmla="*/ 802580 h 1539823"/>
              <a:gd name="connsiteX29" fmla="*/ 10048335 w 12192000"/>
              <a:gd name="connsiteY29" fmla="*/ 1113375 h 1539823"/>
              <a:gd name="connsiteX30" fmla="*/ 10100464 w 12192000"/>
              <a:gd name="connsiteY30" fmla="*/ 1176557 h 1539823"/>
              <a:gd name="connsiteX31" fmla="*/ 10144865 w 12192000"/>
              <a:gd name="connsiteY31" fmla="*/ 1088483 h 1539823"/>
              <a:gd name="connsiteX32" fmla="*/ 10691060 w 12192000"/>
              <a:gd name="connsiteY32" fmla="*/ 747570 h 1539823"/>
              <a:gd name="connsiteX33" fmla="*/ 10726349 w 12192000"/>
              <a:gd name="connsiteY33" fmla="*/ 745788 h 1539823"/>
              <a:gd name="connsiteX34" fmla="*/ 10727778 w 12192000"/>
              <a:gd name="connsiteY34" fmla="*/ 731608 h 1539823"/>
              <a:gd name="connsiteX35" fmla="*/ 11444436 w 12192000"/>
              <a:gd name="connsiteY35" fmla="*/ 147515 h 1539823"/>
              <a:gd name="connsiteX36" fmla="*/ 11961699 w 12192000"/>
              <a:gd name="connsiteY36" fmla="*/ 361772 h 1539823"/>
              <a:gd name="connsiteX37" fmla="*/ 11987693 w 12192000"/>
              <a:gd name="connsiteY37" fmla="*/ 393277 h 1539823"/>
              <a:gd name="connsiteX38" fmla="*/ 11993527 w 12192000"/>
              <a:gd name="connsiteY38" fmla="*/ 391701 h 1539823"/>
              <a:gd name="connsiteX39" fmla="*/ 12123018 w 12192000"/>
              <a:gd name="connsiteY39" fmla="*/ 380276 h 1539823"/>
              <a:gd name="connsiteX40" fmla="*/ 12192000 w 12192000"/>
              <a:gd name="connsiteY40" fmla="*/ 383760 h 1539823"/>
              <a:gd name="connsiteX41" fmla="*/ 12192000 w 12192000"/>
              <a:gd name="connsiteY41" fmla="*/ 1539823 h 1539823"/>
              <a:gd name="connsiteX42" fmla="*/ 0 w 12192000"/>
              <a:gd name="connsiteY42" fmla="*/ 1539823 h 1539823"/>
              <a:gd name="connsiteX43" fmla="*/ 0 w 12192000"/>
              <a:gd name="connsiteY43" fmla="*/ 73029 h 1539823"/>
              <a:gd name="connsiteX44" fmla="*/ 71250 w 12192000"/>
              <a:gd name="connsiteY44" fmla="*/ 46952 h 1539823"/>
              <a:gd name="connsiteX45" fmla="*/ 381804 w 12192000"/>
              <a:gd name="connsiteY45" fmla="*/ 0 h 15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539823">
                <a:moveTo>
                  <a:pt x="381804" y="0"/>
                </a:moveTo>
                <a:cubicBezTo>
                  <a:pt x="742288" y="0"/>
                  <a:pt x="1060113" y="182643"/>
                  <a:pt x="1247788" y="460440"/>
                </a:cubicBezTo>
                <a:lnTo>
                  <a:pt x="1340532" y="631307"/>
                </a:lnTo>
                <a:lnTo>
                  <a:pt x="1385243" y="607039"/>
                </a:lnTo>
                <a:cubicBezTo>
                  <a:pt x="1472761" y="570022"/>
                  <a:pt x="1568982" y="549553"/>
                  <a:pt x="1669983" y="549553"/>
                </a:cubicBezTo>
                <a:cubicBezTo>
                  <a:pt x="2023489" y="549553"/>
                  <a:pt x="2318429" y="800305"/>
                  <a:pt x="2386641" y="1133647"/>
                </a:cubicBezTo>
                <a:lnTo>
                  <a:pt x="2392158" y="1188370"/>
                </a:lnTo>
                <a:lnTo>
                  <a:pt x="2435589" y="1161985"/>
                </a:lnTo>
                <a:cubicBezTo>
                  <a:pt x="2585942" y="1080308"/>
                  <a:pt x="2758244" y="1033913"/>
                  <a:pt x="2941382" y="1033913"/>
                </a:cubicBezTo>
                <a:cubicBezTo>
                  <a:pt x="3161147" y="1033913"/>
                  <a:pt x="3365309" y="1100721"/>
                  <a:pt x="3534665" y="1215136"/>
                </a:cubicBezTo>
                <a:lnTo>
                  <a:pt x="3590988" y="1257253"/>
                </a:lnTo>
                <a:lnTo>
                  <a:pt x="3675646" y="1205822"/>
                </a:lnTo>
                <a:cubicBezTo>
                  <a:pt x="3826000" y="1124145"/>
                  <a:pt x="3998302" y="1077750"/>
                  <a:pt x="4181440" y="1077750"/>
                </a:cubicBezTo>
                <a:cubicBezTo>
                  <a:pt x="4437832" y="1077750"/>
                  <a:pt x="4672987" y="1168684"/>
                  <a:pt x="4856411" y="1320059"/>
                </a:cubicBezTo>
                <a:lnTo>
                  <a:pt x="4875551" y="1337454"/>
                </a:lnTo>
                <a:lnTo>
                  <a:pt x="4926386" y="1329696"/>
                </a:lnTo>
                <a:cubicBezTo>
                  <a:pt x="4962057" y="1326073"/>
                  <a:pt x="4998251" y="1324217"/>
                  <a:pt x="5034881" y="1324217"/>
                </a:cubicBezTo>
                <a:cubicBezTo>
                  <a:pt x="5181390" y="1324217"/>
                  <a:pt x="5320966" y="1353910"/>
                  <a:pt x="5447915" y="1407605"/>
                </a:cubicBezTo>
                <a:lnTo>
                  <a:pt x="5491258" y="1428484"/>
                </a:lnTo>
                <a:lnTo>
                  <a:pt x="5577053" y="1270418"/>
                </a:lnTo>
                <a:cubicBezTo>
                  <a:pt x="5767745" y="988158"/>
                  <a:pt x="6090677" y="802580"/>
                  <a:pt x="6456951" y="802580"/>
                </a:cubicBezTo>
                <a:cubicBezTo>
                  <a:pt x="6823226" y="802580"/>
                  <a:pt x="7146158" y="988158"/>
                  <a:pt x="7336849" y="1270418"/>
                </a:cubicBezTo>
                <a:lnTo>
                  <a:pt x="7348258" y="1291438"/>
                </a:lnTo>
                <a:lnTo>
                  <a:pt x="7391673" y="1258973"/>
                </a:lnTo>
                <a:cubicBezTo>
                  <a:pt x="7561029" y="1144558"/>
                  <a:pt x="7765190" y="1077750"/>
                  <a:pt x="7984956" y="1077750"/>
                </a:cubicBezTo>
                <a:cubicBezTo>
                  <a:pt x="8131466" y="1077750"/>
                  <a:pt x="8271042" y="1107443"/>
                  <a:pt x="8397992" y="1161138"/>
                </a:cubicBezTo>
                <a:lnTo>
                  <a:pt x="8476909" y="1199155"/>
                </a:lnTo>
                <a:lnTo>
                  <a:pt x="8547683" y="1113375"/>
                </a:lnTo>
                <a:cubicBezTo>
                  <a:pt x="8739708" y="921350"/>
                  <a:pt x="9004988" y="802580"/>
                  <a:pt x="9298009" y="802580"/>
                </a:cubicBezTo>
                <a:cubicBezTo>
                  <a:pt x="9591030" y="802580"/>
                  <a:pt x="9856310" y="921350"/>
                  <a:pt x="10048335" y="1113375"/>
                </a:cubicBezTo>
                <a:lnTo>
                  <a:pt x="10100464" y="1176557"/>
                </a:lnTo>
                <a:lnTo>
                  <a:pt x="10144865" y="1088483"/>
                </a:lnTo>
                <a:cubicBezTo>
                  <a:pt x="10261617" y="901453"/>
                  <a:pt x="10460514" y="770983"/>
                  <a:pt x="10691060" y="747570"/>
                </a:cubicBezTo>
                <a:lnTo>
                  <a:pt x="10726349" y="745788"/>
                </a:lnTo>
                <a:lnTo>
                  <a:pt x="10727778" y="731608"/>
                </a:lnTo>
                <a:cubicBezTo>
                  <a:pt x="10795990" y="398267"/>
                  <a:pt x="11090930" y="147515"/>
                  <a:pt x="11444436" y="147515"/>
                </a:cubicBezTo>
                <a:cubicBezTo>
                  <a:pt x="11646439" y="147515"/>
                  <a:pt x="11829319" y="229393"/>
                  <a:pt x="11961699" y="361772"/>
                </a:cubicBezTo>
                <a:lnTo>
                  <a:pt x="11987693" y="393277"/>
                </a:lnTo>
                <a:lnTo>
                  <a:pt x="11993527" y="391701"/>
                </a:lnTo>
                <a:cubicBezTo>
                  <a:pt x="12035557" y="384194"/>
                  <a:pt x="12078830" y="380276"/>
                  <a:pt x="12123018" y="380276"/>
                </a:cubicBezTo>
                <a:lnTo>
                  <a:pt x="12192000" y="383760"/>
                </a:lnTo>
                <a:lnTo>
                  <a:pt x="12192000" y="1539823"/>
                </a:lnTo>
                <a:lnTo>
                  <a:pt x="0" y="1539823"/>
                </a:lnTo>
                <a:lnTo>
                  <a:pt x="0" y="73029"/>
                </a:lnTo>
                <a:lnTo>
                  <a:pt x="71250" y="46952"/>
                </a:lnTo>
                <a:cubicBezTo>
                  <a:pt x="169354" y="16438"/>
                  <a:pt x="273659" y="0"/>
                  <a:pt x="38180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12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自由: 形状 2"/>
          <p:cNvSpPr/>
          <p:nvPr userDrawn="1"/>
        </p:nvSpPr>
        <p:spPr>
          <a:xfrm>
            <a:off x="0" y="5253840"/>
            <a:ext cx="12192000" cy="1539823"/>
          </a:xfrm>
          <a:custGeom>
            <a:avLst/>
            <a:gdLst>
              <a:gd name="connsiteX0" fmla="*/ 381804 w 12192000"/>
              <a:gd name="connsiteY0" fmla="*/ 0 h 1539823"/>
              <a:gd name="connsiteX1" fmla="*/ 1247788 w 12192000"/>
              <a:gd name="connsiteY1" fmla="*/ 460440 h 1539823"/>
              <a:gd name="connsiteX2" fmla="*/ 1340532 w 12192000"/>
              <a:gd name="connsiteY2" fmla="*/ 631307 h 1539823"/>
              <a:gd name="connsiteX3" fmla="*/ 1385243 w 12192000"/>
              <a:gd name="connsiteY3" fmla="*/ 607039 h 1539823"/>
              <a:gd name="connsiteX4" fmla="*/ 1669983 w 12192000"/>
              <a:gd name="connsiteY4" fmla="*/ 549553 h 1539823"/>
              <a:gd name="connsiteX5" fmla="*/ 2386641 w 12192000"/>
              <a:gd name="connsiteY5" fmla="*/ 1133647 h 1539823"/>
              <a:gd name="connsiteX6" fmla="*/ 2392158 w 12192000"/>
              <a:gd name="connsiteY6" fmla="*/ 1188370 h 1539823"/>
              <a:gd name="connsiteX7" fmla="*/ 2435589 w 12192000"/>
              <a:gd name="connsiteY7" fmla="*/ 1161985 h 1539823"/>
              <a:gd name="connsiteX8" fmla="*/ 2941382 w 12192000"/>
              <a:gd name="connsiteY8" fmla="*/ 1033913 h 1539823"/>
              <a:gd name="connsiteX9" fmla="*/ 3534665 w 12192000"/>
              <a:gd name="connsiteY9" fmla="*/ 1215136 h 1539823"/>
              <a:gd name="connsiteX10" fmla="*/ 3590988 w 12192000"/>
              <a:gd name="connsiteY10" fmla="*/ 1257253 h 1539823"/>
              <a:gd name="connsiteX11" fmla="*/ 3675646 w 12192000"/>
              <a:gd name="connsiteY11" fmla="*/ 1205822 h 1539823"/>
              <a:gd name="connsiteX12" fmla="*/ 4181440 w 12192000"/>
              <a:gd name="connsiteY12" fmla="*/ 1077750 h 1539823"/>
              <a:gd name="connsiteX13" fmla="*/ 4856411 w 12192000"/>
              <a:gd name="connsiteY13" fmla="*/ 1320059 h 1539823"/>
              <a:gd name="connsiteX14" fmla="*/ 4875551 w 12192000"/>
              <a:gd name="connsiteY14" fmla="*/ 1337454 h 1539823"/>
              <a:gd name="connsiteX15" fmla="*/ 4926386 w 12192000"/>
              <a:gd name="connsiteY15" fmla="*/ 1329696 h 1539823"/>
              <a:gd name="connsiteX16" fmla="*/ 5034881 w 12192000"/>
              <a:gd name="connsiteY16" fmla="*/ 1324217 h 1539823"/>
              <a:gd name="connsiteX17" fmla="*/ 5447915 w 12192000"/>
              <a:gd name="connsiteY17" fmla="*/ 1407605 h 1539823"/>
              <a:gd name="connsiteX18" fmla="*/ 5491258 w 12192000"/>
              <a:gd name="connsiteY18" fmla="*/ 1428484 h 1539823"/>
              <a:gd name="connsiteX19" fmla="*/ 5577053 w 12192000"/>
              <a:gd name="connsiteY19" fmla="*/ 1270418 h 1539823"/>
              <a:gd name="connsiteX20" fmla="*/ 6456951 w 12192000"/>
              <a:gd name="connsiteY20" fmla="*/ 802580 h 1539823"/>
              <a:gd name="connsiteX21" fmla="*/ 7336849 w 12192000"/>
              <a:gd name="connsiteY21" fmla="*/ 1270418 h 1539823"/>
              <a:gd name="connsiteX22" fmla="*/ 7348258 w 12192000"/>
              <a:gd name="connsiteY22" fmla="*/ 1291438 h 1539823"/>
              <a:gd name="connsiteX23" fmla="*/ 7391673 w 12192000"/>
              <a:gd name="connsiteY23" fmla="*/ 1258973 h 1539823"/>
              <a:gd name="connsiteX24" fmla="*/ 7984956 w 12192000"/>
              <a:gd name="connsiteY24" fmla="*/ 1077750 h 1539823"/>
              <a:gd name="connsiteX25" fmla="*/ 8397992 w 12192000"/>
              <a:gd name="connsiteY25" fmla="*/ 1161138 h 1539823"/>
              <a:gd name="connsiteX26" fmla="*/ 8476909 w 12192000"/>
              <a:gd name="connsiteY26" fmla="*/ 1199155 h 1539823"/>
              <a:gd name="connsiteX27" fmla="*/ 8547683 w 12192000"/>
              <a:gd name="connsiteY27" fmla="*/ 1113375 h 1539823"/>
              <a:gd name="connsiteX28" fmla="*/ 9298009 w 12192000"/>
              <a:gd name="connsiteY28" fmla="*/ 802580 h 1539823"/>
              <a:gd name="connsiteX29" fmla="*/ 10048335 w 12192000"/>
              <a:gd name="connsiteY29" fmla="*/ 1113375 h 1539823"/>
              <a:gd name="connsiteX30" fmla="*/ 10100464 w 12192000"/>
              <a:gd name="connsiteY30" fmla="*/ 1176557 h 1539823"/>
              <a:gd name="connsiteX31" fmla="*/ 10144865 w 12192000"/>
              <a:gd name="connsiteY31" fmla="*/ 1088483 h 1539823"/>
              <a:gd name="connsiteX32" fmla="*/ 10691060 w 12192000"/>
              <a:gd name="connsiteY32" fmla="*/ 747570 h 1539823"/>
              <a:gd name="connsiteX33" fmla="*/ 10726349 w 12192000"/>
              <a:gd name="connsiteY33" fmla="*/ 745788 h 1539823"/>
              <a:gd name="connsiteX34" fmla="*/ 10727778 w 12192000"/>
              <a:gd name="connsiteY34" fmla="*/ 731608 h 1539823"/>
              <a:gd name="connsiteX35" fmla="*/ 11444436 w 12192000"/>
              <a:gd name="connsiteY35" fmla="*/ 147515 h 1539823"/>
              <a:gd name="connsiteX36" fmla="*/ 11961699 w 12192000"/>
              <a:gd name="connsiteY36" fmla="*/ 361772 h 1539823"/>
              <a:gd name="connsiteX37" fmla="*/ 11987693 w 12192000"/>
              <a:gd name="connsiteY37" fmla="*/ 393277 h 1539823"/>
              <a:gd name="connsiteX38" fmla="*/ 11993527 w 12192000"/>
              <a:gd name="connsiteY38" fmla="*/ 391701 h 1539823"/>
              <a:gd name="connsiteX39" fmla="*/ 12123018 w 12192000"/>
              <a:gd name="connsiteY39" fmla="*/ 380276 h 1539823"/>
              <a:gd name="connsiteX40" fmla="*/ 12192000 w 12192000"/>
              <a:gd name="connsiteY40" fmla="*/ 383760 h 1539823"/>
              <a:gd name="connsiteX41" fmla="*/ 12192000 w 12192000"/>
              <a:gd name="connsiteY41" fmla="*/ 1539823 h 1539823"/>
              <a:gd name="connsiteX42" fmla="*/ 0 w 12192000"/>
              <a:gd name="connsiteY42" fmla="*/ 1539823 h 1539823"/>
              <a:gd name="connsiteX43" fmla="*/ 0 w 12192000"/>
              <a:gd name="connsiteY43" fmla="*/ 73029 h 1539823"/>
              <a:gd name="connsiteX44" fmla="*/ 71250 w 12192000"/>
              <a:gd name="connsiteY44" fmla="*/ 46952 h 1539823"/>
              <a:gd name="connsiteX45" fmla="*/ 381804 w 12192000"/>
              <a:gd name="connsiteY45" fmla="*/ 0 h 15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539823">
                <a:moveTo>
                  <a:pt x="381804" y="0"/>
                </a:moveTo>
                <a:cubicBezTo>
                  <a:pt x="742288" y="0"/>
                  <a:pt x="1060113" y="182643"/>
                  <a:pt x="1247788" y="460440"/>
                </a:cubicBezTo>
                <a:lnTo>
                  <a:pt x="1340532" y="631307"/>
                </a:lnTo>
                <a:lnTo>
                  <a:pt x="1385243" y="607039"/>
                </a:lnTo>
                <a:cubicBezTo>
                  <a:pt x="1472761" y="570022"/>
                  <a:pt x="1568982" y="549553"/>
                  <a:pt x="1669983" y="549553"/>
                </a:cubicBezTo>
                <a:cubicBezTo>
                  <a:pt x="2023489" y="549553"/>
                  <a:pt x="2318429" y="800305"/>
                  <a:pt x="2386641" y="1133647"/>
                </a:cubicBezTo>
                <a:lnTo>
                  <a:pt x="2392158" y="1188370"/>
                </a:lnTo>
                <a:lnTo>
                  <a:pt x="2435589" y="1161985"/>
                </a:lnTo>
                <a:cubicBezTo>
                  <a:pt x="2585942" y="1080308"/>
                  <a:pt x="2758244" y="1033913"/>
                  <a:pt x="2941382" y="1033913"/>
                </a:cubicBezTo>
                <a:cubicBezTo>
                  <a:pt x="3161147" y="1033913"/>
                  <a:pt x="3365309" y="1100721"/>
                  <a:pt x="3534665" y="1215136"/>
                </a:cubicBezTo>
                <a:lnTo>
                  <a:pt x="3590988" y="1257253"/>
                </a:lnTo>
                <a:lnTo>
                  <a:pt x="3675646" y="1205822"/>
                </a:lnTo>
                <a:cubicBezTo>
                  <a:pt x="3826000" y="1124145"/>
                  <a:pt x="3998302" y="1077750"/>
                  <a:pt x="4181440" y="1077750"/>
                </a:cubicBezTo>
                <a:cubicBezTo>
                  <a:pt x="4437832" y="1077750"/>
                  <a:pt x="4672987" y="1168684"/>
                  <a:pt x="4856411" y="1320059"/>
                </a:cubicBezTo>
                <a:lnTo>
                  <a:pt x="4875551" y="1337454"/>
                </a:lnTo>
                <a:lnTo>
                  <a:pt x="4926386" y="1329696"/>
                </a:lnTo>
                <a:cubicBezTo>
                  <a:pt x="4962057" y="1326073"/>
                  <a:pt x="4998251" y="1324217"/>
                  <a:pt x="5034881" y="1324217"/>
                </a:cubicBezTo>
                <a:cubicBezTo>
                  <a:pt x="5181390" y="1324217"/>
                  <a:pt x="5320966" y="1353910"/>
                  <a:pt x="5447915" y="1407605"/>
                </a:cubicBezTo>
                <a:lnTo>
                  <a:pt x="5491258" y="1428484"/>
                </a:lnTo>
                <a:lnTo>
                  <a:pt x="5577053" y="1270418"/>
                </a:lnTo>
                <a:cubicBezTo>
                  <a:pt x="5767745" y="988158"/>
                  <a:pt x="6090677" y="802580"/>
                  <a:pt x="6456951" y="802580"/>
                </a:cubicBezTo>
                <a:cubicBezTo>
                  <a:pt x="6823226" y="802580"/>
                  <a:pt x="7146158" y="988158"/>
                  <a:pt x="7336849" y="1270418"/>
                </a:cubicBezTo>
                <a:lnTo>
                  <a:pt x="7348258" y="1291438"/>
                </a:lnTo>
                <a:lnTo>
                  <a:pt x="7391673" y="1258973"/>
                </a:lnTo>
                <a:cubicBezTo>
                  <a:pt x="7561029" y="1144558"/>
                  <a:pt x="7765190" y="1077750"/>
                  <a:pt x="7984956" y="1077750"/>
                </a:cubicBezTo>
                <a:cubicBezTo>
                  <a:pt x="8131466" y="1077750"/>
                  <a:pt x="8271042" y="1107443"/>
                  <a:pt x="8397992" y="1161138"/>
                </a:cubicBezTo>
                <a:lnTo>
                  <a:pt x="8476909" y="1199155"/>
                </a:lnTo>
                <a:lnTo>
                  <a:pt x="8547683" y="1113375"/>
                </a:lnTo>
                <a:cubicBezTo>
                  <a:pt x="8739708" y="921350"/>
                  <a:pt x="9004988" y="802580"/>
                  <a:pt x="9298009" y="802580"/>
                </a:cubicBezTo>
                <a:cubicBezTo>
                  <a:pt x="9591030" y="802580"/>
                  <a:pt x="9856310" y="921350"/>
                  <a:pt x="10048335" y="1113375"/>
                </a:cubicBezTo>
                <a:lnTo>
                  <a:pt x="10100464" y="1176557"/>
                </a:lnTo>
                <a:lnTo>
                  <a:pt x="10144865" y="1088483"/>
                </a:lnTo>
                <a:cubicBezTo>
                  <a:pt x="10261617" y="901453"/>
                  <a:pt x="10460514" y="770983"/>
                  <a:pt x="10691060" y="747570"/>
                </a:cubicBezTo>
                <a:lnTo>
                  <a:pt x="10726349" y="745788"/>
                </a:lnTo>
                <a:lnTo>
                  <a:pt x="10727778" y="731608"/>
                </a:lnTo>
                <a:cubicBezTo>
                  <a:pt x="10795990" y="398267"/>
                  <a:pt x="11090930" y="147515"/>
                  <a:pt x="11444436" y="147515"/>
                </a:cubicBezTo>
                <a:cubicBezTo>
                  <a:pt x="11646439" y="147515"/>
                  <a:pt x="11829319" y="229393"/>
                  <a:pt x="11961699" y="361772"/>
                </a:cubicBezTo>
                <a:lnTo>
                  <a:pt x="11987693" y="393277"/>
                </a:lnTo>
                <a:lnTo>
                  <a:pt x="11993527" y="391701"/>
                </a:lnTo>
                <a:cubicBezTo>
                  <a:pt x="12035557" y="384194"/>
                  <a:pt x="12078830" y="380276"/>
                  <a:pt x="12123018" y="380276"/>
                </a:cubicBezTo>
                <a:lnTo>
                  <a:pt x="12192000" y="383760"/>
                </a:lnTo>
                <a:lnTo>
                  <a:pt x="12192000" y="1539823"/>
                </a:lnTo>
                <a:lnTo>
                  <a:pt x="0" y="1539823"/>
                </a:lnTo>
                <a:lnTo>
                  <a:pt x="0" y="73029"/>
                </a:lnTo>
                <a:lnTo>
                  <a:pt x="71250" y="46952"/>
                </a:lnTo>
                <a:cubicBezTo>
                  <a:pt x="169354" y="16438"/>
                  <a:pt x="273659" y="0"/>
                  <a:pt x="381804" y="0"/>
                </a:cubicBezTo>
                <a:close/>
              </a:path>
            </a:pathLst>
          </a:custGeom>
          <a:gradFill>
            <a:gsLst>
              <a:gs pos="77780">
                <a:srgbClr val="FDFEFE">
                  <a:alpha val="49000"/>
                </a:srgbClr>
              </a:gs>
              <a:gs pos="57432">
                <a:srgbClr val="FCFDFE">
                  <a:alpha val="39000"/>
                </a:srgbClr>
              </a:gs>
              <a:gs pos="32000">
                <a:srgbClr val="FAFCFE">
                  <a:alpha val="16000"/>
                </a:srgbClr>
              </a:gs>
              <a:gs pos="0">
                <a:schemeClr val="accent1">
                  <a:lumMod val="5000"/>
                  <a:lumOff val="95000"/>
                  <a:alpha val="9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自由: 形状 7"/>
          <p:cNvSpPr/>
          <p:nvPr userDrawn="1"/>
        </p:nvSpPr>
        <p:spPr>
          <a:xfrm>
            <a:off x="0" y="5318177"/>
            <a:ext cx="12192000" cy="1539823"/>
          </a:xfrm>
          <a:custGeom>
            <a:avLst/>
            <a:gdLst>
              <a:gd name="connsiteX0" fmla="*/ 381804 w 12192000"/>
              <a:gd name="connsiteY0" fmla="*/ 0 h 1539823"/>
              <a:gd name="connsiteX1" fmla="*/ 1247788 w 12192000"/>
              <a:gd name="connsiteY1" fmla="*/ 460440 h 1539823"/>
              <a:gd name="connsiteX2" fmla="*/ 1340532 w 12192000"/>
              <a:gd name="connsiteY2" fmla="*/ 631307 h 1539823"/>
              <a:gd name="connsiteX3" fmla="*/ 1385243 w 12192000"/>
              <a:gd name="connsiteY3" fmla="*/ 607039 h 1539823"/>
              <a:gd name="connsiteX4" fmla="*/ 1669983 w 12192000"/>
              <a:gd name="connsiteY4" fmla="*/ 549553 h 1539823"/>
              <a:gd name="connsiteX5" fmla="*/ 2386641 w 12192000"/>
              <a:gd name="connsiteY5" fmla="*/ 1133647 h 1539823"/>
              <a:gd name="connsiteX6" fmla="*/ 2392158 w 12192000"/>
              <a:gd name="connsiteY6" fmla="*/ 1188370 h 1539823"/>
              <a:gd name="connsiteX7" fmla="*/ 2435589 w 12192000"/>
              <a:gd name="connsiteY7" fmla="*/ 1161985 h 1539823"/>
              <a:gd name="connsiteX8" fmla="*/ 2941382 w 12192000"/>
              <a:gd name="connsiteY8" fmla="*/ 1033913 h 1539823"/>
              <a:gd name="connsiteX9" fmla="*/ 3534665 w 12192000"/>
              <a:gd name="connsiteY9" fmla="*/ 1215136 h 1539823"/>
              <a:gd name="connsiteX10" fmla="*/ 3590988 w 12192000"/>
              <a:gd name="connsiteY10" fmla="*/ 1257253 h 1539823"/>
              <a:gd name="connsiteX11" fmla="*/ 3675646 w 12192000"/>
              <a:gd name="connsiteY11" fmla="*/ 1205822 h 1539823"/>
              <a:gd name="connsiteX12" fmla="*/ 4181440 w 12192000"/>
              <a:gd name="connsiteY12" fmla="*/ 1077750 h 1539823"/>
              <a:gd name="connsiteX13" fmla="*/ 4856411 w 12192000"/>
              <a:gd name="connsiteY13" fmla="*/ 1320059 h 1539823"/>
              <a:gd name="connsiteX14" fmla="*/ 4875551 w 12192000"/>
              <a:gd name="connsiteY14" fmla="*/ 1337454 h 1539823"/>
              <a:gd name="connsiteX15" fmla="*/ 4926386 w 12192000"/>
              <a:gd name="connsiteY15" fmla="*/ 1329696 h 1539823"/>
              <a:gd name="connsiteX16" fmla="*/ 5034881 w 12192000"/>
              <a:gd name="connsiteY16" fmla="*/ 1324217 h 1539823"/>
              <a:gd name="connsiteX17" fmla="*/ 5447915 w 12192000"/>
              <a:gd name="connsiteY17" fmla="*/ 1407605 h 1539823"/>
              <a:gd name="connsiteX18" fmla="*/ 5491258 w 12192000"/>
              <a:gd name="connsiteY18" fmla="*/ 1428484 h 1539823"/>
              <a:gd name="connsiteX19" fmla="*/ 5577053 w 12192000"/>
              <a:gd name="connsiteY19" fmla="*/ 1270418 h 1539823"/>
              <a:gd name="connsiteX20" fmla="*/ 6456951 w 12192000"/>
              <a:gd name="connsiteY20" fmla="*/ 802580 h 1539823"/>
              <a:gd name="connsiteX21" fmla="*/ 7336849 w 12192000"/>
              <a:gd name="connsiteY21" fmla="*/ 1270418 h 1539823"/>
              <a:gd name="connsiteX22" fmla="*/ 7348258 w 12192000"/>
              <a:gd name="connsiteY22" fmla="*/ 1291438 h 1539823"/>
              <a:gd name="connsiteX23" fmla="*/ 7391673 w 12192000"/>
              <a:gd name="connsiteY23" fmla="*/ 1258973 h 1539823"/>
              <a:gd name="connsiteX24" fmla="*/ 7984956 w 12192000"/>
              <a:gd name="connsiteY24" fmla="*/ 1077750 h 1539823"/>
              <a:gd name="connsiteX25" fmla="*/ 8397992 w 12192000"/>
              <a:gd name="connsiteY25" fmla="*/ 1161138 h 1539823"/>
              <a:gd name="connsiteX26" fmla="*/ 8476909 w 12192000"/>
              <a:gd name="connsiteY26" fmla="*/ 1199155 h 1539823"/>
              <a:gd name="connsiteX27" fmla="*/ 8547683 w 12192000"/>
              <a:gd name="connsiteY27" fmla="*/ 1113375 h 1539823"/>
              <a:gd name="connsiteX28" fmla="*/ 9298009 w 12192000"/>
              <a:gd name="connsiteY28" fmla="*/ 802580 h 1539823"/>
              <a:gd name="connsiteX29" fmla="*/ 10048335 w 12192000"/>
              <a:gd name="connsiteY29" fmla="*/ 1113375 h 1539823"/>
              <a:gd name="connsiteX30" fmla="*/ 10100464 w 12192000"/>
              <a:gd name="connsiteY30" fmla="*/ 1176557 h 1539823"/>
              <a:gd name="connsiteX31" fmla="*/ 10144865 w 12192000"/>
              <a:gd name="connsiteY31" fmla="*/ 1088483 h 1539823"/>
              <a:gd name="connsiteX32" fmla="*/ 10691060 w 12192000"/>
              <a:gd name="connsiteY32" fmla="*/ 747570 h 1539823"/>
              <a:gd name="connsiteX33" fmla="*/ 10726349 w 12192000"/>
              <a:gd name="connsiteY33" fmla="*/ 745788 h 1539823"/>
              <a:gd name="connsiteX34" fmla="*/ 10727778 w 12192000"/>
              <a:gd name="connsiteY34" fmla="*/ 731608 h 1539823"/>
              <a:gd name="connsiteX35" fmla="*/ 11444436 w 12192000"/>
              <a:gd name="connsiteY35" fmla="*/ 147515 h 1539823"/>
              <a:gd name="connsiteX36" fmla="*/ 11961699 w 12192000"/>
              <a:gd name="connsiteY36" fmla="*/ 361772 h 1539823"/>
              <a:gd name="connsiteX37" fmla="*/ 11987693 w 12192000"/>
              <a:gd name="connsiteY37" fmla="*/ 393277 h 1539823"/>
              <a:gd name="connsiteX38" fmla="*/ 11993527 w 12192000"/>
              <a:gd name="connsiteY38" fmla="*/ 391701 h 1539823"/>
              <a:gd name="connsiteX39" fmla="*/ 12123018 w 12192000"/>
              <a:gd name="connsiteY39" fmla="*/ 380276 h 1539823"/>
              <a:gd name="connsiteX40" fmla="*/ 12192000 w 12192000"/>
              <a:gd name="connsiteY40" fmla="*/ 383760 h 1539823"/>
              <a:gd name="connsiteX41" fmla="*/ 12192000 w 12192000"/>
              <a:gd name="connsiteY41" fmla="*/ 1539823 h 1539823"/>
              <a:gd name="connsiteX42" fmla="*/ 0 w 12192000"/>
              <a:gd name="connsiteY42" fmla="*/ 1539823 h 1539823"/>
              <a:gd name="connsiteX43" fmla="*/ 0 w 12192000"/>
              <a:gd name="connsiteY43" fmla="*/ 73029 h 1539823"/>
              <a:gd name="connsiteX44" fmla="*/ 71250 w 12192000"/>
              <a:gd name="connsiteY44" fmla="*/ 46952 h 1539823"/>
              <a:gd name="connsiteX45" fmla="*/ 381804 w 12192000"/>
              <a:gd name="connsiteY45" fmla="*/ 0 h 15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539823">
                <a:moveTo>
                  <a:pt x="381804" y="0"/>
                </a:moveTo>
                <a:cubicBezTo>
                  <a:pt x="742288" y="0"/>
                  <a:pt x="1060113" y="182643"/>
                  <a:pt x="1247788" y="460440"/>
                </a:cubicBezTo>
                <a:lnTo>
                  <a:pt x="1340532" y="631307"/>
                </a:lnTo>
                <a:lnTo>
                  <a:pt x="1385243" y="607039"/>
                </a:lnTo>
                <a:cubicBezTo>
                  <a:pt x="1472761" y="570022"/>
                  <a:pt x="1568982" y="549553"/>
                  <a:pt x="1669983" y="549553"/>
                </a:cubicBezTo>
                <a:cubicBezTo>
                  <a:pt x="2023489" y="549553"/>
                  <a:pt x="2318429" y="800305"/>
                  <a:pt x="2386641" y="1133647"/>
                </a:cubicBezTo>
                <a:lnTo>
                  <a:pt x="2392158" y="1188370"/>
                </a:lnTo>
                <a:lnTo>
                  <a:pt x="2435589" y="1161985"/>
                </a:lnTo>
                <a:cubicBezTo>
                  <a:pt x="2585942" y="1080308"/>
                  <a:pt x="2758244" y="1033913"/>
                  <a:pt x="2941382" y="1033913"/>
                </a:cubicBezTo>
                <a:cubicBezTo>
                  <a:pt x="3161147" y="1033913"/>
                  <a:pt x="3365309" y="1100721"/>
                  <a:pt x="3534665" y="1215136"/>
                </a:cubicBezTo>
                <a:lnTo>
                  <a:pt x="3590988" y="1257253"/>
                </a:lnTo>
                <a:lnTo>
                  <a:pt x="3675646" y="1205822"/>
                </a:lnTo>
                <a:cubicBezTo>
                  <a:pt x="3826000" y="1124145"/>
                  <a:pt x="3998302" y="1077750"/>
                  <a:pt x="4181440" y="1077750"/>
                </a:cubicBezTo>
                <a:cubicBezTo>
                  <a:pt x="4437832" y="1077750"/>
                  <a:pt x="4672987" y="1168684"/>
                  <a:pt x="4856411" y="1320059"/>
                </a:cubicBezTo>
                <a:lnTo>
                  <a:pt x="4875551" y="1337454"/>
                </a:lnTo>
                <a:lnTo>
                  <a:pt x="4926386" y="1329696"/>
                </a:lnTo>
                <a:cubicBezTo>
                  <a:pt x="4962057" y="1326073"/>
                  <a:pt x="4998251" y="1324217"/>
                  <a:pt x="5034881" y="1324217"/>
                </a:cubicBezTo>
                <a:cubicBezTo>
                  <a:pt x="5181390" y="1324217"/>
                  <a:pt x="5320966" y="1353910"/>
                  <a:pt x="5447915" y="1407605"/>
                </a:cubicBezTo>
                <a:lnTo>
                  <a:pt x="5491258" y="1428484"/>
                </a:lnTo>
                <a:lnTo>
                  <a:pt x="5577053" y="1270418"/>
                </a:lnTo>
                <a:cubicBezTo>
                  <a:pt x="5767745" y="988158"/>
                  <a:pt x="6090677" y="802580"/>
                  <a:pt x="6456951" y="802580"/>
                </a:cubicBezTo>
                <a:cubicBezTo>
                  <a:pt x="6823226" y="802580"/>
                  <a:pt x="7146158" y="988158"/>
                  <a:pt x="7336849" y="1270418"/>
                </a:cubicBezTo>
                <a:lnTo>
                  <a:pt x="7348258" y="1291438"/>
                </a:lnTo>
                <a:lnTo>
                  <a:pt x="7391673" y="1258973"/>
                </a:lnTo>
                <a:cubicBezTo>
                  <a:pt x="7561029" y="1144558"/>
                  <a:pt x="7765190" y="1077750"/>
                  <a:pt x="7984956" y="1077750"/>
                </a:cubicBezTo>
                <a:cubicBezTo>
                  <a:pt x="8131466" y="1077750"/>
                  <a:pt x="8271042" y="1107443"/>
                  <a:pt x="8397992" y="1161138"/>
                </a:cubicBezTo>
                <a:lnTo>
                  <a:pt x="8476909" y="1199155"/>
                </a:lnTo>
                <a:lnTo>
                  <a:pt x="8547683" y="1113375"/>
                </a:lnTo>
                <a:cubicBezTo>
                  <a:pt x="8739708" y="921350"/>
                  <a:pt x="9004988" y="802580"/>
                  <a:pt x="9298009" y="802580"/>
                </a:cubicBezTo>
                <a:cubicBezTo>
                  <a:pt x="9591030" y="802580"/>
                  <a:pt x="9856310" y="921350"/>
                  <a:pt x="10048335" y="1113375"/>
                </a:cubicBezTo>
                <a:lnTo>
                  <a:pt x="10100464" y="1176557"/>
                </a:lnTo>
                <a:lnTo>
                  <a:pt x="10144865" y="1088483"/>
                </a:lnTo>
                <a:cubicBezTo>
                  <a:pt x="10261617" y="901453"/>
                  <a:pt x="10460514" y="770983"/>
                  <a:pt x="10691060" y="747570"/>
                </a:cubicBezTo>
                <a:lnTo>
                  <a:pt x="10726349" y="745788"/>
                </a:lnTo>
                <a:lnTo>
                  <a:pt x="10727778" y="731608"/>
                </a:lnTo>
                <a:cubicBezTo>
                  <a:pt x="10795990" y="398267"/>
                  <a:pt x="11090930" y="147515"/>
                  <a:pt x="11444436" y="147515"/>
                </a:cubicBezTo>
                <a:cubicBezTo>
                  <a:pt x="11646439" y="147515"/>
                  <a:pt x="11829319" y="229393"/>
                  <a:pt x="11961699" y="361772"/>
                </a:cubicBezTo>
                <a:lnTo>
                  <a:pt x="11987693" y="393277"/>
                </a:lnTo>
                <a:lnTo>
                  <a:pt x="11993527" y="391701"/>
                </a:lnTo>
                <a:cubicBezTo>
                  <a:pt x="12035557" y="384194"/>
                  <a:pt x="12078830" y="380276"/>
                  <a:pt x="12123018" y="380276"/>
                </a:cubicBezTo>
                <a:lnTo>
                  <a:pt x="12192000" y="383760"/>
                </a:lnTo>
                <a:lnTo>
                  <a:pt x="12192000" y="1539823"/>
                </a:lnTo>
                <a:lnTo>
                  <a:pt x="0" y="1539823"/>
                </a:lnTo>
                <a:lnTo>
                  <a:pt x="0" y="73029"/>
                </a:lnTo>
                <a:lnTo>
                  <a:pt x="71250" y="46952"/>
                </a:lnTo>
                <a:cubicBezTo>
                  <a:pt x="169354" y="16438"/>
                  <a:pt x="273659" y="0"/>
                  <a:pt x="38180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12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自由: 形状 2"/>
          <p:cNvSpPr/>
          <p:nvPr userDrawn="1"/>
        </p:nvSpPr>
        <p:spPr>
          <a:xfrm>
            <a:off x="-18288" y="5253840"/>
            <a:ext cx="12192000" cy="1539823"/>
          </a:xfrm>
          <a:custGeom>
            <a:avLst/>
            <a:gdLst>
              <a:gd name="connsiteX0" fmla="*/ 381804 w 12192000"/>
              <a:gd name="connsiteY0" fmla="*/ 0 h 1539823"/>
              <a:gd name="connsiteX1" fmla="*/ 1247788 w 12192000"/>
              <a:gd name="connsiteY1" fmla="*/ 460440 h 1539823"/>
              <a:gd name="connsiteX2" fmla="*/ 1340532 w 12192000"/>
              <a:gd name="connsiteY2" fmla="*/ 631307 h 1539823"/>
              <a:gd name="connsiteX3" fmla="*/ 1385243 w 12192000"/>
              <a:gd name="connsiteY3" fmla="*/ 607039 h 1539823"/>
              <a:gd name="connsiteX4" fmla="*/ 1669983 w 12192000"/>
              <a:gd name="connsiteY4" fmla="*/ 549553 h 1539823"/>
              <a:gd name="connsiteX5" fmla="*/ 2386641 w 12192000"/>
              <a:gd name="connsiteY5" fmla="*/ 1133647 h 1539823"/>
              <a:gd name="connsiteX6" fmla="*/ 2392158 w 12192000"/>
              <a:gd name="connsiteY6" fmla="*/ 1188370 h 1539823"/>
              <a:gd name="connsiteX7" fmla="*/ 2435589 w 12192000"/>
              <a:gd name="connsiteY7" fmla="*/ 1161985 h 1539823"/>
              <a:gd name="connsiteX8" fmla="*/ 2941382 w 12192000"/>
              <a:gd name="connsiteY8" fmla="*/ 1033913 h 1539823"/>
              <a:gd name="connsiteX9" fmla="*/ 3534665 w 12192000"/>
              <a:gd name="connsiteY9" fmla="*/ 1215136 h 1539823"/>
              <a:gd name="connsiteX10" fmla="*/ 3590988 w 12192000"/>
              <a:gd name="connsiteY10" fmla="*/ 1257253 h 1539823"/>
              <a:gd name="connsiteX11" fmla="*/ 3675646 w 12192000"/>
              <a:gd name="connsiteY11" fmla="*/ 1205822 h 1539823"/>
              <a:gd name="connsiteX12" fmla="*/ 4181440 w 12192000"/>
              <a:gd name="connsiteY12" fmla="*/ 1077750 h 1539823"/>
              <a:gd name="connsiteX13" fmla="*/ 4856411 w 12192000"/>
              <a:gd name="connsiteY13" fmla="*/ 1320059 h 1539823"/>
              <a:gd name="connsiteX14" fmla="*/ 4875551 w 12192000"/>
              <a:gd name="connsiteY14" fmla="*/ 1337454 h 1539823"/>
              <a:gd name="connsiteX15" fmla="*/ 4926386 w 12192000"/>
              <a:gd name="connsiteY15" fmla="*/ 1329696 h 1539823"/>
              <a:gd name="connsiteX16" fmla="*/ 5034881 w 12192000"/>
              <a:gd name="connsiteY16" fmla="*/ 1324217 h 1539823"/>
              <a:gd name="connsiteX17" fmla="*/ 5447915 w 12192000"/>
              <a:gd name="connsiteY17" fmla="*/ 1407605 h 1539823"/>
              <a:gd name="connsiteX18" fmla="*/ 5491258 w 12192000"/>
              <a:gd name="connsiteY18" fmla="*/ 1428484 h 1539823"/>
              <a:gd name="connsiteX19" fmla="*/ 5577053 w 12192000"/>
              <a:gd name="connsiteY19" fmla="*/ 1270418 h 1539823"/>
              <a:gd name="connsiteX20" fmla="*/ 6456951 w 12192000"/>
              <a:gd name="connsiteY20" fmla="*/ 802580 h 1539823"/>
              <a:gd name="connsiteX21" fmla="*/ 7336849 w 12192000"/>
              <a:gd name="connsiteY21" fmla="*/ 1270418 h 1539823"/>
              <a:gd name="connsiteX22" fmla="*/ 7348258 w 12192000"/>
              <a:gd name="connsiteY22" fmla="*/ 1291438 h 1539823"/>
              <a:gd name="connsiteX23" fmla="*/ 7391673 w 12192000"/>
              <a:gd name="connsiteY23" fmla="*/ 1258973 h 1539823"/>
              <a:gd name="connsiteX24" fmla="*/ 7984956 w 12192000"/>
              <a:gd name="connsiteY24" fmla="*/ 1077750 h 1539823"/>
              <a:gd name="connsiteX25" fmla="*/ 8397992 w 12192000"/>
              <a:gd name="connsiteY25" fmla="*/ 1161138 h 1539823"/>
              <a:gd name="connsiteX26" fmla="*/ 8476909 w 12192000"/>
              <a:gd name="connsiteY26" fmla="*/ 1199155 h 1539823"/>
              <a:gd name="connsiteX27" fmla="*/ 8547683 w 12192000"/>
              <a:gd name="connsiteY27" fmla="*/ 1113375 h 1539823"/>
              <a:gd name="connsiteX28" fmla="*/ 9298009 w 12192000"/>
              <a:gd name="connsiteY28" fmla="*/ 802580 h 1539823"/>
              <a:gd name="connsiteX29" fmla="*/ 10048335 w 12192000"/>
              <a:gd name="connsiteY29" fmla="*/ 1113375 h 1539823"/>
              <a:gd name="connsiteX30" fmla="*/ 10100464 w 12192000"/>
              <a:gd name="connsiteY30" fmla="*/ 1176557 h 1539823"/>
              <a:gd name="connsiteX31" fmla="*/ 10144865 w 12192000"/>
              <a:gd name="connsiteY31" fmla="*/ 1088483 h 1539823"/>
              <a:gd name="connsiteX32" fmla="*/ 10691060 w 12192000"/>
              <a:gd name="connsiteY32" fmla="*/ 747570 h 1539823"/>
              <a:gd name="connsiteX33" fmla="*/ 10726349 w 12192000"/>
              <a:gd name="connsiteY33" fmla="*/ 745788 h 1539823"/>
              <a:gd name="connsiteX34" fmla="*/ 10727778 w 12192000"/>
              <a:gd name="connsiteY34" fmla="*/ 731608 h 1539823"/>
              <a:gd name="connsiteX35" fmla="*/ 11444436 w 12192000"/>
              <a:gd name="connsiteY35" fmla="*/ 147515 h 1539823"/>
              <a:gd name="connsiteX36" fmla="*/ 11961699 w 12192000"/>
              <a:gd name="connsiteY36" fmla="*/ 361772 h 1539823"/>
              <a:gd name="connsiteX37" fmla="*/ 11987693 w 12192000"/>
              <a:gd name="connsiteY37" fmla="*/ 393277 h 1539823"/>
              <a:gd name="connsiteX38" fmla="*/ 11993527 w 12192000"/>
              <a:gd name="connsiteY38" fmla="*/ 391701 h 1539823"/>
              <a:gd name="connsiteX39" fmla="*/ 12123018 w 12192000"/>
              <a:gd name="connsiteY39" fmla="*/ 380276 h 1539823"/>
              <a:gd name="connsiteX40" fmla="*/ 12192000 w 12192000"/>
              <a:gd name="connsiteY40" fmla="*/ 383760 h 1539823"/>
              <a:gd name="connsiteX41" fmla="*/ 12192000 w 12192000"/>
              <a:gd name="connsiteY41" fmla="*/ 1539823 h 1539823"/>
              <a:gd name="connsiteX42" fmla="*/ 0 w 12192000"/>
              <a:gd name="connsiteY42" fmla="*/ 1539823 h 1539823"/>
              <a:gd name="connsiteX43" fmla="*/ 0 w 12192000"/>
              <a:gd name="connsiteY43" fmla="*/ 73029 h 1539823"/>
              <a:gd name="connsiteX44" fmla="*/ 71250 w 12192000"/>
              <a:gd name="connsiteY44" fmla="*/ 46952 h 1539823"/>
              <a:gd name="connsiteX45" fmla="*/ 381804 w 12192000"/>
              <a:gd name="connsiteY45" fmla="*/ 0 h 15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539823">
                <a:moveTo>
                  <a:pt x="381804" y="0"/>
                </a:moveTo>
                <a:cubicBezTo>
                  <a:pt x="742288" y="0"/>
                  <a:pt x="1060113" y="182643"/>
                  <a:pt x="1247788" y="460440"/>
                </a:cubicBezTo>
                <a:lnTo>
                  <a:pt x="1340532" y="631307"/>
                </a:lnTo>
                <a:lnTo>
                  <a:pt x="1385243" y="607039"/>
                </a:lnTo>
                <a:cubicBezTo>
                  <a:pt x="1472761" y="570022"/>
                  <a:pt x="1568982" y="549553"/>
                  <a:pt x="1669983" y="549553"/>
                </a:cubicBezTo>
                <a:cubicBezTo>
                  <a:pt x="2023489" y="549553"/>
                  <a:pt x="2318429" y="800305"/>
                  <a:pt x="2386641" y="1133647"/>
                </a:cubicBezTo>
                <a:lnTo>
                  <a:pt x="2392158" y="1188370"/>
                </a:lnTo>
                <a:lnTo>
                  <a:pt x="2435589" y="1161985"/>
                </a:lnTo>
                <a:cubicBezTo>
                  <a:pt x="2585942" y="1080308"/>
                  <a:pt x="2758244" y="1033913"/>
                  <a:pt x="2941382" y="1033913"/>
                </a:cubicBezTo>
                <a:cubicBezTo>
                  <a:pt x="3161147" y="1033913"/>
                  <a:pt x="3365309" y="1100721"/>
                  <a:pt x="3534665" y="1215136"/>
                </a:cubicBezTo>
                <a:lnTo>
                  <a:pt x="3590988" y="1257253"/>
                </a:lnTo>
                <a:lnTo>
                  <a:pt x="3675646" y="1205822"/>
                </a:lnTo>
                <a:cubicBezTo>
                  <a:pt x="3826000" y="1124145"/>
                  <a:pt x="3998302" y="1077750"/>
                  <a:pt x="4181440" y="1077750"/>
                </a:cubicBezTo>
                <a:cubicBezTo>
                  <a:pt x="4437832" y="1077750"/>
                  <a:pt x="4672987" y="1168684"/>
                  <a:pt x="4856411" y="1320059"/>
                </a:cubicBezTo>
                <a:lnTo>
                  <a:pt x="4875551" y="1337454"/>
                </a:lnTo>
                <a:lnTo>
                  <a:pt x="4926386" y="1329696"/>
                </a:lnTo>
                <a:cubicBezTo>
                  <a:pt x="4962057" y="1326073"/>
                  <a:pt x="4998251" y="1324217"/>
                  <a:pt x="5034881" y="1324217"/>
                </a:cubicBezTo>
                <a:cubicBezTo>
                  <a:pt x="5181390" y="1324217"/>
                  <a:pt x="5320966" y="1353910"/>
                  <a:pt x="5447915" y="1407605"/>
                </a:cubicBezTo>
                <a:lnTo>
                  <a:pt x="5491258" y="1428484"/>
                </a:lnTo>
                <a:lnTo>
                  <a:pt x="5577053" y="1270418"/>
                </a:lnTo>
                <a:cubicBezTo>
                  <a:pt x="5767745" y="988158"/>
                  <a:pt x="6090677" y="802580"/>
                  <a:pt x="6456951" y="802580"/>
                </a:cubicBezTo>
                <a:cubicBezTo>
                  <a:pt x="6823226" y="802580"/>
                  <a:pt x="7146158" y="988158"/>
                  <a:pt x="7336849" y="1270418"/>
                </a:cubicBezTo>
                <a:lnTo>
                  <a:pt x="7348258" y="1291438"/>
                </a:lnTo>
                <a:lnTo>
                  <a:pt x="7391673" y="1258973"/>
                </a:lnTo>
                <a:cubicBezTo>
                  <a:pt x="7561029" y="1144558"/>
                  <a:pt x="7765190" y="1077750"/>
                  <a:pt x="7984956" y="1077750"/>
                </a:cubicBezTo>
                <a:cubicBezTo>
                  <a:pt x="8131466" y="1077750"/>
                  <a:pt x="8271042" y="1107443"/>
                  <a:pt x="8397992" y="1161138"/>
                </a:cubicBezTo>
                <a:lnTo>
                  <a:pt x="8476909" y="1199155"/>
                </a:lnTo>
                <a:lnTo>
                  <a:pt x="8547683" y="1113375"/>
                </a:lnTo>
                <a:cubicBezTo>
                  <a:pt x="8739708" y="921350"/>
                  <a:pt x="9004988" y="802580"/>
                  <a:pt x="9298009" y="802580"/>
                </a:cubicBezTo>
                <a:cubicBezTo>
                  <a:pt x="9591030" y="802580"/>
                  <a:pt x="9856310" y="921350"/>
                  <a:pt x="10048335" y="1113375"/>
                </a:cubicBezTo>
                <a:lnTo>
                  <a:pt x="10100464" y="1176557"/>
                </a:lnTo>
                <a:lnTo>
                  <a:pt x="10144865" y="1088483"/>
                </a:lnTo>
                <a:cubicBezTo>
                  <a:pt x="10261617" y="901453"/>
                  <a:pt x="10460514" y="770983"/>
                  <a:pt x="10691060" y="747570"/>
                </a:cubicBezTo>
                <a:lnTo>
                  <a:pt x="10726349" y="745788"/>
                </a:lnTo>
                <a:lnTo>
                  <a:pt x="10727778" y="731608"/>
                </a:lnTo>
                <a:cubicBezTo>
                  <a:pt x="10795990" y="398267"/>
                  <a:pt x="11090930" y="147515"/>
                  <a:pt x="11444436" y="147515"/>
                </a:cubicBezTo>
                <a:cubicBezTo>
                  <a:pt x="11646439" y="147515"/>
                  <a:pt x="11829319" y="229393"/>
                  <a:pt x="11961699" y="361772"/>
                </a:cubicBezTo>
                <a:lnTo>
                  <a:pt x="11987693" y="393277"/>
                </a:lnTo>
                <a:lnTo>
                  <a:pt x="11993527" y="391701"/>
                </a:lnTo>
                <a:cubicBezTo>
                  <a:pt x="12035557" y="384194"/>
                  <a:pt x="12078830" y="380276"/>
                  <a:pt x="12123018" y="380276"/>
                </a:cubicBezTo>
                <a:lnTo>
                  <a:pt x="12192000" y="383760"/>
                </a:lnTo>
                <a:lnTo>
                  <a:pt x="12192000" y="1539823"/>
                </a:lnTo>
                <a:lnTo>
                  <a:pt x="0" y="1539823"/>
                </a:lnTo>
                <a:lnTo>
                  <a:pt x="0" y="73029"/>
                </a:lnTo>
                <a:lnTo>
                  <a:pt x="71250" y="46952"/>
                </a:lnTo>
                <a:cubicBezTo>
                  <a:pt x="169354" y="16438"/>
                  <a:pt x="273659" y="0"/>
                  <a:pt x="381804" y="0"/>
                </a:cubicBezTo>
                <a:close/>
              </a:path>
            </a:pathLst>
          </a:custGeom>
          <a:gradFill>
            <a:gsLst>
              <a:gs pos="77780">
                <a:srgbClr val="FDFEFE">
                  <a:alpha val="49000"/>
                </a:srgbClr>
              </a:gs>
              <a:gs pos="57432">
                <a:srgbClr val="FCFDFE">
                  <a:alpha val="39000"/>
                </a:srgbClr>
              </a:gs>
              <a:gs pos="32000">
                <a:srgbClr val="FAFCFE">
                  <a:alpha val="16000"/>
                </a:srgbClr>
              </a:gs>
              <a:gs pos="0">
                <a:schemeClr val="accent1">
                  <a:lumMod val="5000"/>
                  <a:lumOff val="95000"/>
                  <a:alpha val="9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自由: 形状 7"/>
          <p:cNvSpPr/>
          <p:nvPr userDrawn="1"/>
        </p:nvSpPr>
        <p:spPr>
          <a:xfrm>
            <a:off x="-18288" y="5318177"/>
            <a:ext cx="12192000" cy="1539823"/>
          </a:xfrm>
          <a:custGeom>
            <a:avLst/>
            <a:gdLst>
              <a:gd name="connsiteX0" fmla="*/ 381804 w 12192000"/>
              <a:gd name="connsiteY0" fmla="*/ 0 h 1539823"/>
              <a:gd name="connsiteX1" fmla="*/ 1247788 w 12192000"/>
              <a:gd name="connsiteY1" fmla="*/ 460440 h 1539823"/>
              <a:gd name="connsiteX2" fmla="*/ 1340532 w 12192000"/>
              <a:gd name="connsiteY2" fmla="*/ 631307 h 1539823"/>
              <a:gd name="connsiteX3" fmla="*/ 1385243 w 12192000"/>
              <a:gd name="connsiteY3" fmla="*/ 607039 h 1539823"/>
              <a:gd name="connsiteX4" fmla="*/ 1669983 w 12192000"/>
              <a:gd name="connsiteY4" fmla="*/ 549553 h 1539823"/>
              <a:gd name="connsiteX5" fmla="*/ 2386641 w 12192000"/>
              <a:gd name="connsiteY5" fmla="*/ 1133647 h 1539823"/>
              <a:gd name="connsiteX6" fmla="*/ 2392158 w 12192000"/>
              <a:gd name="connsiteY6" fmla="*/ 1188370 h 1539823"/>
              <a:gd name="connsiteX7" fmla="*/ 2435589 w 12192000"/>
              <a:gd name="connsiteY7" fmla="*/ 1161985 h 1539823"/>
              <a:gd name="connsiteX8" fmla="*/ 2941382 w 12192000"/>
              <a:gd name="connsiteY8" fmla="*/ 1033913 h 1539823"/>
              <a:gd name="connsiteX9" fmla="*/ 3534665 w 12192000"/>
              <a:gd name="connsiteY9" fmla="*/ 1215136 h 1539823"/>
              <a:gd name="connsiteX10" fmla="*/ 3590988 w 12192000"/>
              <a:gd name="connsiteY10" fmla="*/ 1257253 h 1539823"/>
              <a:gd name="connsiteX11" fmla="*/ 3675646 w 12192000"/>
              <a:gd name="connsiteY11" fmla="*/ 1205822 h 1539823"/>
              <a:gd name="connsiteX12" fmla="*/ 4181440 w 12192000"/>
              <a:gd name="connsiteY12" fmla="*/ 1077750 h 1539823"/>
              <a:gd name="connsiteX13" fmla="*/ 4856411 w 12192000"/>
              <a:gd name="connsiteY13" fmla="*/ 1320059 h 1539823"/>
              <a:gd name="connsiteX14" fmla="*/ 4875551 w 12192000"/>
              <a:gd name="connsiteY14" fmla="*/ 1337454 h 1539823"/>
              <a:gd name="connsiteX15" fmla="*/ 4926386 w 12192000"/>
              <a:gd name="connsiteY15" fmla="*/ 1329696 h 1539823"/>
              <a:gd name="connsiteX16" fmla="*/ 5034881 w 12192000"/>
              <a:gd name="connsiteY16" fmla="*/ 1324217 h 1539823"/>
              <a:gd name="connsiteX17" fmla="*/ 5447915 w 12192000"/>
              <a:gd name="connsiteY17" fmla="*/ 1407605 h 1539823"/>
              <a:gd name="connsiteX18" fmla="*/ 5491258 w 12192000"/>
              <a:gd name="connsiteY18" fmla="*/ 1428484 h 1539823"/>
              <a:gd name="connsiteX19" fmla="*/ 5577053 w 12192000"/>
              <a:gd name="connsiteY19" fmla="*/ 1270418 h 1539823"/>
              <a:gd name="connsiteX20" fmla="*/ 6456951 w 12192000"/>
              <a:gd name="connsiteY20" fmla="*/ 802580 h 1539823"/>
              <a:gd name="connsiteX21" fmla="*/ 7336849 w 12192000"/>
              <a:gd name="connsiteY21" fmla="*/ 1270418 h 1539823"/>
              <a:gd name="connsiteX22" fmla="*/ 7348258 w 12192000"/>
              <a:gd name="connsiteY22" fmla="*/ 1291438 h 1539823"/>
              <a:gd name="connsiteX23" fmla="*/ 7391673 w 12192000"/>
              <a:gd name="connsiteY23" fmla="*/ 1258973 h 1539823"/>
              <a:gd name="connsiteX24" fmla="*/ 7984956 w 12192000"/>
              <a:gd name="connsiteY24" fmla="*/ 1077750 h 1539823"/>
              <a:gd name="connsiteX25" fmla="*/ 8397992 w 12192000"/>
              <a:gd name="connsiteY25" fmla="*/ 1161138 h 1539823"/>
              <a:gd name="connsiteX26" fmla="*/ 8476909 w 12192000"/>
              <a:gd name="connsiteY26" fmla="*/ 1199155 h 1539823"/>
              <a:gd name="connsiteX27" fmla="*/ 8547683 w 12192000"/>
              <a:gd name="connsiteY27" fmla="*/ 1113375 h 1539823"/>
              <a:gd name="connsiteX28" fmla="*/ 9298009 w 12192000"/>
              <a:gd name="connsiteY28" fmla="*/ 802580 h 1539823"/>
              <a:gd name="connsiteX29" fmla="*/ 10048335 w 12192000"/>
              <a:gd name="connsiteY29" fmla="*/ 1113375 h 1539823"/>
              <a:gd name="connsiteX30" fmla="*/ 10100464 w 12192000"/>
              <a:gd name="connsiteY30" fmla="*/ 1176557 h 1539823"/>
              <a:gd name="connsiteX31" fmla="*/ 10144865 w 12192000"/>
              <a:gd name="connsiteY31" fmla="*/ 1088483 h 1539823"/>
              <a:gd name="connsiteX32" fmla="*/ 10691060 w 12192000"/>
              <a:gd name="connsiteY32" fmla="*/ 747570 h 1539823"/>
              <a:gd name="connsiteX33" fmla="*/ 10726349 w 12192000"/>
              <a:gd name="connsiteY33" fmla="*/ 745788 h 1539823"/>
              <a:gd name="connsiteX34" fmla="*/ 10727778 w 12192000"/>
              <a:gd name="connsiteY34" fmla="*/ 731608 h 1539823"/>
              <a:gd name="connsiteX35" fmla="*/ 11444436 w 12192000"/>
              <a:gd name="connsiteY35" fmla="*/ 147515 h 1539823"/>
              <a:gd name="connsiteX36" fmla="*/ 11961699 w 12192000"/>
              <a:gd name="connsiteY36" fmla="*/ 361772 h 1539823"/>
              <a:gd name="connsiteX37" fmla="*/ 11987693 w 12192000"/>
              <a:gd name="connsiteY37" fmla="*/ 393277 h 1539823"/>
              <a:gd name="connsiteX38" fmla="*/ 11993527 w 12192000"/>
              <a:gd name="connsiteY38" fmla="*/ 391701 h 1539823"/>
              <a:gd name="connsiteX39" fmla="*/ 12123018 w 12192000"/>
              <a:gd name="connsiteY39" fmla="*/ 380276 h 1539823"/>
              <a:gd name="connsiteX40" fmla="*/ 12192000 w 12192000"/>
              <a:gd name="connsiteY40" fmla="*/ 383760 h 1539823"/>
              <a:gd name="connsiteX41" fmla="*/ 12192000 w 12192000"/>
              <a:gd name="connsiteY41" fmla="*/ 1539823 h 1539823"/>
              <a:gd name="connsiteX42" fmla="*/ 0 w 12192000"/>
              <a:gd name="connsiteY42" fmla="*/ 1539823 h 1539823"/>
              <a:gd name="connsiteX43" fmla="*/ 0 w 12192000"/>
              <a:gd name="connsiteY43" fmla="*/ 73029 h 1539823"/>
              <a:gd name="connsiteX44" fmla="*/ 71250 w 12192000"/>
              <a:gd name="connsiteY44" fmla="*/ 46952 h 1539823"/>
              <a:gd name="connsiteX45" fmla="*/ 381804 w 12192000"/>
              <a:gd name="connsiteY45" fmla="*/ 0 h 15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539823">
                <a:moveTo>
                  <a:pt x="381804" y="0"/>
                </a:moveTo>
                <a:cubicBezTo>
                  <a:pt x="742288" y="0"/>
                  <a:pt x="1060113" y="182643"/>
                  <a:pt x="1247788" y="460440"/>
                </a:cubicBezTo>
                <a:lnTo>
                  <a:pt x="1340532" y="631307"/>
                </a:lnTo>
                <a:lnTo>
                  <a:pt x="1385243" y="607039"/>
                </a:lnTo>
                <a:cubicBezTo>
                  <a:pt x="1472761" y="570022"/>
                  <a:pt x="1568982" y="549553"/>
                  <a:pt x="1669983" y="549553"/>
                </a:cubicBezTo>
                <a:cubicBezTo>
                  <a:pt x="2023489" y="549553"/>
                  <a:pt x="2318429" y="800305"/>
                  <a:pt x="2386641" y="1133647"/>
                </a:cubicBezTo>
                <a:lnTo>
                  <a:pt x="2392158" y="1188370"/>
                </a:lnTo>
                <a:lnTo>
                  <a:pt x="2435589" y="1161985"/>
                </a:lnTo>
                <a:cubicBezTo>
                  <a:pt x="2585942" y="1080308"/>
                  <a:pt x="2758244" y="1033913"/>
                  <a:pt x="2941382" y="1033913"/>
                </a:cubicBezTo>
                <a:cubicBezTo>
                  <a:pt x="3161147" y="1033913"/>
                  <a:pt x="3365309" y="1100721"/>
                  <a:pt x="3534665" y="1215136"/>
                </a:cubicBezTo>
                <a:lnTo>
                  <a:pt x="3590988" y="1257253"/>
                </a:lnTo>
                <a:lnTo>
                  <a:pt x="3675646" y="1205822"/>
                </a:lnTo>
                <a:cubicBezTo>
                  <a:pt x="3826000" y="1124145"/>
                  <a:pt x="3998302" y="1077750"/>
                  <a:pt x="4181440" y="1077750"/>
                </a:cubicBezTo>
                <a:cubicBezTo>
                  <a:pt x="4437832" y="1077750"/>
                  <a:pt x="4672987" y="1168684"/>
                  <a:pt x="4856411" y="1320059"/>
                </a:cubicBezTo>
                <a:lnTo>
                  <a:pt x="4875551" y="1337454"/>
                </a:lnTo>
                <a:lnTo>
                  <a:pt x="4926386" y="1329696"/>
                </a:lnTo>
                <a:cubicBezTo>
                  <a:pt x="4962057" y="1326073"/>
                  <a:pt x="4998251" y="1324217"/>
                  <a:pt x="5034881" y="1324217"/>
                </a:cubicBezTo>
                <a:cubicBezTo>
                  <a:pt x="5181390" y="1324217"/>
                  <a:pt x="5320966" y="1353910"/>
                  <a:pt x="5447915" y="1407605"/>
                </a:cubicBezTo>
                <a:lnTo>
                  <a:pt x="5491258" y="1428484"/>
                </a:lnTo>
                <a:lnTo>
                  <a:pt x="5577053" y="1270418"/>
                </a:lnTo>
                <a:cubicBezTo>
                  <a:pt x="5767745" y="988158"/>
                  <a:pt x="6090677" y="802580"/>
                  <a:pt x="6456951" y="802580"/>
                </a:cubicBezTo>
                <a:cubicBezTo>
                  <a:pt x="6823226" y="802580"/>
                  <a:pt x="7146158" y="988158"/>
                  <a:pt x="7336849" y="1270418"/>
                </a:cubicBezTo>
                <a:lnTo>
                  <a:pt x="7348258" y="1291438"/>
                </a:lnTo>
                <a:lnTo>
                  <a:pt x="7391673" y="1258973"/>
                </a:lnTo>
                <a:cubicBezTo>
                  <a:pt x="7561029" y="1144558"/>
                  <a:pt x="7765190" y="1077750"/>
                  <a:pt x="7984956" y="1077750"/>
                </a:cubicBezTo>
                <a:cubicBezTo>
                  <a:pt x="8131466" y="1077750"/>
                  <a:pt x="8271042" y="1107443"/>
                  <a:pt x="8397992" y="1161138"/>
                </a:cubicBezTo>
                <a:lnTo>
                  <a:pt x="8476909" y="1199155"/>
                </a:lnTo>
                <a:lnTo>
                  <a:pt x="8547683" y="1113375"/>
                </a:lnTo>
                <a:cubicBezTo>
                  <a:pt x="8739708" y="921350"/>
                  <a:pt x="9004988" y="802580"/>
                  <a:pt x="9298009" y="802580"/>
                </a:cubicBezTo>
                <a:cubicBezTo>
                  <a:pt x="9591030" y="802580"/>
                  <a:pt x="9856310" y="921350"/>
                  <a:pt x="10048335" y="1113375"/>
                </a:cubicBezTo>
                <a:lnTo>
                  <a:pt x="10100464" y="1176557"/>
                </a:lnTo>
                <a:lnTo>
                  <a:pt x="10144865" y="1088483"/>
                </a:lnTo>
                <a:cubicBezTo>
                  <a:pt x="10261617" y="901453"/>
                  <a:pt x="10460514" y="770983"/>
                  <a:pt x="10691060" y="747570"/>
                </a:cubicBezTo>
                <a:lnTo>
                  <a:pt x="10726349" y="745788"/>
                </a:lnTo>
                <a:lnTo>
                  <a:pt x="10727778" y="731608"/>
                </a:lnTo>
                <a:cubicBezTo>
                  <a:pt x="10795990" y="398267"/>
                  <a:pt x="11090930" y="147515"/>
                  <a:pt x="11444436" y="147515"/>
                </a:cubicBezTo>
                <a:cubicBezTo>
                  <a:pt x="11646439" y="147515"/>
                  <a:pt x="11829319" y="229393"/>
                  <a:pt x="11961699" y="361772"/>
                </a:cubicBezTo>
                <a:lnTo>
                  <a:pt x="11987693" y="393277"/>
                </a:lnTo>
                <a:lnTo>
                  <a:pt x="11993527" y="391701"/>
                </a:lnTo>
                <a:cubicBezTo>
                  <a:pt x="12035557" y="384194"/>
                  <a:pt x="12078830" y="380276"/>
                  <a:pt x="12123018" y="380276"/>
                </a:cubicBezTo>
                <a:lnTo>
                  <a:pt x="12192000" y="383760"/>
                </a:lnTo>
                <a:lnTo>
                  <a:pt x="12192000" y="1539823"/>
                </a:lnTo>
                <a:lnTo>
                  <a:pt x="0" y="1539823"/>
                </a:lnTo>
                <a:lnTo>
                  <a:pt x="0" y="73029"/>
                </a:lnTo>
                <a:lnTo>
                  <a:pt x="71250" y="46952"/>
                </a:lnTo>
                <a:cubicBezTo>
                  <a:pt x="169354" y="16438"/>
                  <a:pt x="273659" y="0"/>
                  <a:pt x="38180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12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gradFill flip="none" rotWithShape="1">
          <a:gsLst>
            <a:gs pos="100000">
              <a:schemeClr val="accent1">
                <a:lumMod val="5000"/>
                <a:lumOff val="95000"/>
                <a:alpha val="0"/>
              </a:schemeClr>
            </a:gs>
            <a:gs pos="87962">
              <a:srgbClr val="ECF9E5"/>
            </a:gs>
            <a:gs pos="76850">
              <a:srgbClr val="EEFAE6"/>
            </a:gs>
            <a:gs pos="25950">
              <a:srgbClr val="FCFEE8"/>
            </a:gs>
            <a:gs pos="50000">
              <a:srgbClr val="F7FCE6"/>
            </a:gs>
            <a:gs pos="0">
              <a:srgbClr val="F6FBE7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850640" y="559453"/>
            <a:ext cx="4490720" cy="53361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-</a:t>
            </a:r>
            <a:r>
              <a:rPr lang="zh-CN" altLang="en-US" dirty="0"/>
              <a:t>请在此处添加标题</a:t>
            </a:r>
            <a:r>
              <a:rPr lang="en-US" altLang="zh-CN" dirty="0"/>
              <a:t>-</a:t>
            </a:r>
            <a:endParaRPr lang="zh-CN" altLang="en-US" dirty="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3850640" y="1040368"/>
            <a:ext cx="4490720" cy="23785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zh-CN"/>
              <a:t>Design &amp; Creativity Space Studio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73430" y="1537773"/>
            <a:ext cx="6955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>
                <a:solidFill>
                  <a:srgbClr val="DB4D6D"/>
                </a:solidFill>
              </a:rPr>
              <a:t>儿童产品调研模板</a:t>
            </a:r>
            <a:endParaRPr lang="zh-CN" altLang="en-US" sz="6600" dirty="0">
              <a:solidFill>
                <a:srgbClr val="DB4D6D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73430" y="2645769"/>
            <a:ext cx="521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&amp; CREATIVITY SPACE STUDIO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258470" y="3180487"/>
            <a:ext cx="5040000" cy="0"/>
          </a:xfrm>
          <a:prstGeom prst="line">
            <a:avLst/>
          </a:prstGeom>
          <a:ln w="19050">
            <a:solidFill>
              <a:srgbClr val="DB4D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July - Somewhe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38150" y="6088063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24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905375" y="2181225"/>
            <a:ext cx="790575" cy="876300"/>
          </a:xfrm>
          <a:custGeom>
            <a:avLst/>
            <a:gdLst>
              <a:gd name="connsiteX0" fmla="*/ 0 w 1581150"/>
              <a:gd name="connsiteY0" fmla="*/ 0 h 1752600"/>
              <a:gd name="connsiteX1" fmla="*/ 1581150 w 1581150"/>
              <a:gd name="connsiteY1" fmla="*/ 0 h 1752600"/>
              <a:gd name="connsiteX2" fmla="*/ 1581150 w 1581150"/>
              <a:gd name="connsiteY2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150" h="1752600">
                <a:moveTo>
                  <a:pt x="0" y="0"/>
                </a:moveTo>
                <a:lnTo>
                  <a:pt x="1581150" y="0"/>
                </a:lnTo>
                <a:lnTo>
                  <a:pt x="1581150" y="1752600"/>
                </a:lnTo>
              </a:path>
            </a:pathLst>
          </a:cu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+mn-ea"/>
              <a:cs typeface="ヒラギノ角ゴ ProN W3" charset="0"/>
              <a:sym typeface="Gill Sans" charset="0"/>
            </a:endParaRPr>
          </a:p>
        </p:txBody>
      </p:sp>
      <p:sp>
        <p:nvSpPr>
          <p:cNvPr id="16" name="Freeform 15"/>
          <p:cNvSpPr/>
          <p:nvPr/>
        </p:nvSpPr>
        <p:spPr>
          <a:xfrm flipH="1">
            <a:off x="2170892" y="2171700"/>
            <a:ext cx="790575" cy="876300"/>
          </a:xfrm>
          <a:custGeom>
            <a:avLst/>
            <a:gdLst>
              <a:gd name="connsiteX0" fmla="*/ 0 w 1581150"/>
              <a:gd name="connsiteY0" fmla="*/ 0 h 1752600"/>
              <a:gd name="connsiteX1" fmla="*/ 1581150 w 1581150"/>
              <a:gd name="connsiteY1" fmla="*/ 0 h 1752600"/>
              <a:gd name="connsiteX2" fmla="*/ 1581150 w 1581150"/>
              <a:gd name="connsiteY2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150" h="1752600">
                <a:moveTo>
                  <a:pt x="0" y="0"/>
                </a:moveTo>
                <a:lnTo>
                  <a:pt x="1581150" y="0"/>
                </a:lnTo>
                <a:lnTo>
                  <a:pt x="1581150" y="1752600"/>
                </a:lnTo>
              </a:path>
            </a:pathLst>
          </a:cu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+mn-ea"/>
              <a:cs typeface="ヒラギノ角ゴ ProN W3" charset="0"/>
              <a:sym typeface="Gill Sans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197466" y="3952875"/>
            <a:ext cx="182293" cy="876300"/>
          </a:xfrm>
          <a:custGeom>
            <a:avLst/>
            <a:gdLst>
              <a:gd name="connsiteX0" fmla="*/ 0 w 1581150"/>
              <a:gd name="connsiteY0" fmla="*/ 0 h 1752600"/>
              <a:gd name="connsiteX1" fmla="*/ 1581150 w 1581150"/>
              <a:gd name="connsiteY1" fmla="*/ 0 h 1752600"/>
              <a:gd name="connsiteX2" fmla="*/ 1581150 w 1581150"/>
              <a:gd name="connsiteY2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150" h="1752600">
                <a:moveTo>
                  <a:pt x="0" y="0"/>
                </a:moveTo>
                <a:lnTo>
                  <a:pt x="1581150" y="0"/>
                </a:lnTo>
                <a:lnTo>
                  <a:pt x="1581150" y="1752600"/>
                </a:lnTo>
              </a:path>
            </a:pathLst>
          </a:cu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+mn-ea"/>
              <a:cs typeface="ヒラギノ角ゴ ProN W3" charset="0"/>
              <a:sym typeface="Gill Sans" charset="0"/>
            </a:endParaRPr>
          </a:p>
        </p:txBody>
      </p:sp>
      <p:sp>
        <p:nvSpPr>
          <p:cNvPr id="20" name="Freeform 19"/>
          <p:cNvSpPr/>
          <p:nvPr/>
        </p:nvSpPr>
        <p:spPr>
          <a:xfrm flipH="1">
            <a:off x="4493363" y="3952875"/>
            <a:ext cx="182293" cy="876300"/>
          </a:xfrm>
          <a:custGeom>
            <a:avLst/>
            <a:gdLst>
              <a:gd name="connsiteX0" fmla="*/ 0 w 1581150"/>
              <a:gd name="connsiteY0" fmla="*/ 0 h 1752600"/>
              <a:gd name="connsiteX1" fmla="*/ 1581150 w 1581150"/>
              <a:gd name="connsiteY1" fmla="*/ 0 h 1752600"/>
              <a:gd name="connsiteX2" fmla="*/ 1581150 w 1581150"/>
              <a:gd name="connsiteY2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150" h="1752600">
                <a:moveTo>
                  <a:pt x="0" y="0"/>
                </a:moveTo>
                <a:lnTo>
                  <a:pt x="1581150" y="0"/>
                </a:lnTo>
                <a:lnTo>
                  <a:pt x="1581150" y="1752600"/>
                </a:lnTo>
              </a:path>
            </a:pathLst>
          </a:cu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+mn-ea"/>
              <a:cs typeface="ヒラギノ角ゴ ProN W3" charset="0"/>
              <a:sym typeface="Gill Sans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129139" y="4317206"/>
            <a:ext cx="0" cy="542925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750673" y="4317206"/>
            <a:ext cx="0" cy="542925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45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Design &amp; Creativity Space Studio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7135787" y="2325571"/>
            <a:ext cx="4172250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7135786" y="1925461"/>
            <a:ext cx="1422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TOP LEVEL</a:t>
            </a:r>
            <a:endParaRPr lang="zh-CN" altLang="en-US" sz="2000" b="1" dirty="0">
              <a:solidFill>
                <a:srgbClr val="DB4D6D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135787" y="3754868"/>
            <a:ext cx="4172250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7135786" y="3354758"/>
            <a:ext cx="18758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B5495B"/>
                </a:solidFill>
                <a:latin typeface="+mn-ea"/>
                <a:sym typeface="Arial" panose="020B0604020202020204" pitchFamily="34" charset="0"/>
              </a:rPr>
              <a:t>MIDDLE LEVEL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135787" y="5184166"/>
            <a:ext cx="4172250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135786" y="4784056"/>
            <a:ext cx="1999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BOTTOM LEVEL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00673" y="4962526"/>
            <a:ext cx="900000" cy="900000"/>
            <a:chOff x="1300673" y="4962526"/>
            <a:chExt cx="900000" cy="9000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1300673" y="4962526"/>
              <a:ext cx="900000" cy="900000"/>
            </a:xfrm>
            <a:prstGeom prst="roundRect">
              <a:avLst/>
            </a:prstGeom>
            <a:solidFill>
              <a:srgbClr val="DB4D6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+mn-ea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1596157" y="5228376"/>
              <a:ext cx="309033" cy="368300"/>
            </a:xfrm>
            <a:custGeom>
              <a:avLst/>
              <a:gdLst>
                <a:gd name="T0" fmla="*/ 54 w 56"/>
                <a:gd name="T1" fmla="*/ 67 h 67"/>
                <a:gd name="T2" fmla="*/ 8 w 56"/>
                <a:gd name="T3" fmla="*/ 67 h 67"/>
                <a:gd name="T4" fmla="*/ 0 w 56"/>
                <a:gd name="T5" fmla="*/ 59 h 67"/>
                <a:gd name="T6" fmla="*/ 0 w 56"/>
                <a:gd name="T7" fmla="*/ 8 h 67"/>
                <a:gd name="T8" fmla="*/ 8 w 56"/>
                <a:gd name="T9" fmla="*/ 0 h 67"/>
                <a:gd name="T10" fmla="*/ 54 w 56"/>
                <a:gd name="T11" fmla="*/ 0 h 67"/>
                <a:gd name="T12" fmla="*/ 56 w 56"/>
                <a:gd name="T13" fmla="*/ 2 h 67"/>
                <a:gd name="T14" fmla="*/ 56 w 56"/>
                <a:gd name="T15" fmla="*/ 11 h 67"/>
                <a:gd name="T16" fmla="*/ 55 w 56"/>
                <a:gd name="T17" fmla="*/ 12 h 67"/>
                <a:gd name="T18" fmla="*/ 54 w 56"/>
                <a:gd name="T19" fmla="*/ 12 h 67"/>
                <a:gd name="T20" fmla="*/ 53 w 56"/>
                <a:gd name="T21" fmla="*/ 11 h 67"/>
                <a:gd name="T22" fmla="*/ 53 w 56"/>
                <a:gd name="T23" fmla="*/ 5 h 67"/>
                <a:gd name="T24" fmla="*/ 51 w 56"/>
                <a:gd name="T25" fmla="*/ 3 h 67"/>
                <a:gd name="T26" fmla="*/ 8 w 56"/>
                <a:gd name="T27" fmla="*/ 3 h 67"/>
                <a:gd name="T28" fmla="*/ 8 w 56"/>
                <a:gd name="T29" fmla="*/ 14 h 67"/>
                <a:gd name="T30" fmla="*/ 54 w 56"/>
                <a:gd name="T31" fmla="*/ 14 h 67"/>
                <a:gd name="T32" fmla="*/ 56 w 56"/>
                <a:gd name="T33" fmla="*/ 16 h 67"/>
                <a:gd name="T34" fmla="*/ 56 w 56"/>
                <a:gd name="T35" fmla="*/ 65 h 67"/>
                <a:gd name="T36" fmla="*/ 54 w 56"/>
                <a:gd name="T3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54" y="67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4" y="67"/>
                    <a:pt x="0" y="64"/>
                    <a:pt x="0" y="59"/>
                  </a:cubicBezTo>
                  <a:cubicBezTo>
                    <a:pt x="0" y="42"/>
                    <a:pt x="0" y="25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38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3" y="12"/>
                    <a:pt x="53" y="1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4"/>
                    <a:pt x="52" y="3"/>
                    <a:pt x="5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3"/>
                    <a:pt x="2" y="14"/>
                    <a:pt x="8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4"/>
                    <a:pt x="56" y="15"/>
                    <a:pt x="56" y="16"/>
                  </a:cubicBezTo>
                  <a:cubicBezTo>
                    <a:pt x="56" y="32"/>
                    <a:pt x="56" y="49"/>
                    <a:pt x="56" y="65"/>
                  </a:cubicBezTo>
                  <a:cubicBezTo>
                    <a:pt x="56" y="66"/>
                    <a:pt x="55" y="67"/>
                    <a:pt x="54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760162" y="4962526"/>
            <a:ext cx="900000" cy="900000"/>
            <a:chOff x="2760162" y="4962526"/>
            <a:chExt cx="900000" cy="90000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2760162" y="4962526"/>
              <a:ext cx="900000" cy="900000"/>
            </a:xfrm>
            <a:prstGeom prst="roundRect">
              <a:avLst/>
            </a:prstGeom>
            <a:solidFill>
              <a:srgbClr val="DB4D6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+mn-ea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3049296" y="5186043"/>
              <a:ext cx="321733" cy="452967"/>
            </a:xfrm>
            <a:custGeom>
              <a:avLst/>
              <a:gdLst>
                <a:gd name="T0" fmla="*/ 11 w 87"/>
                <a:gd name="T1" fmla="*/ 109 h 123"/>
                <a:gd name="T2" fmla="*/ 5 w 87"/>
                <a:gd name="T3" fmla="*/ 82 h 123"/>
                <a:gd name="T4" fmla="*/ 0 w 87"/>
                <a:gd name="T5" fmla="*/ 70 h 123"/>
                <a:gd name="T6" fmla="*/ 8 w 87"/>
                <a:gd name="T7" fmla="*/ 57 h 123"/>
                <a:gd name="T8" fmla="*/ 34 w 87"/>
                <a:gd name="T9" fmla="*/ 25 h 123"/>
                <a:gd name="T10" fmla="*/ 28 w 87"/>
                <a:gd name="T11" fmla="*/ 14 h 123"/>
                <a:gd name="T12" fmla="*/ 25 w 87"/>
                <a:gd name="T13" fmla="*/ 13 h 123"/>
                <a:gd name="T14" fmla="*/ 24 w 87"/>
                <a:gd name="T15" fmla="*/ 8 h 123"/>
                <a:gd name="T16" fmla="*/ 42 w 87"/>
                <a:gd name="T17" fmla="*/ 1 h 123"/>
                <a:gd name="T18" fmla="*/ 46 w 87"/>
                <a:gd name="T19" fmla="*/ 1 h 123"/>
                <a:gd name="T20" fmla="*/ 46 w 87"/>
                <a:gd name="T21" fmla="*/ 6 h 123"/>
                <a:gd name="T22" fmla="*/ 44 w 87"/>
                <a:gd name="T23" fmla="*/ 8 h 123"/>
                <a:gd name="T24" fmla="*/ 66 w 87"/>
                <a:gd name="T25" fmla="*/ 67 h 123"/>
                <a:gd name="T26" fmla="*/ 65 w 87"/>
                <a:gd name="T27" fmla="*/ 68 h 123"/>
                <a:gd name="T28" fmla="*/ 64 w 87"/>
                <a:gd name="T29" fmla="*/ 74 h 123"/>
                <a:gd name="T30" fmla="*/ 56 w 87"/>
                <a:gd name="T31" fmla="*/ 74 h 123"/>
                <a:gd name="T32" fmla="*/ 54 w 87"/>
                <a:gd name="T33" fmla="*/ 72 h 123"/>
                <a:gd name="T34" fmla="*/ 52 w 87"/>
                <a:gd name="T35" fmla="*/ 71 h 123"/>
                <a:gd name="T36" fmla="*/ 38 w 87"/>
                <a:gd name="T37" fmla="*/ 43 h 123"/>
                <a:gd name="T38" fmla="*/ 24 w 87"/>
                <a:gd name="T39" fmla="*/ 65 h 123"/>
                <a:gd name="T40" fmla="*/ 22 w 87"/>
                <a:gd name="T41" fmla="*/ 78 h 123"/>
                <a:gd name="T42" fmla="*/ 37 w 87"/>
                <a:gd name="T43" fmla="*/ 108 h 123"/>
                <a:gd name="T44" fmla="*/ 81 w 87"/>
                <a:gd name="T45" fmla="*/ 109 h 123"/>
                <a:gd name="T46" fmla="*/ 86 w 87"/>
                <a:gd name="T47" fmla="*/ 118 h 123"/>
                <a:gd name="T48" fmla="*/ 10 w 87"/>
                <a:gd name="T49" fmla="*/ 123 h 123"/>
                <a:gd name="T50" fmla="*/ 5 w 87"/>
                <a:gd name="T51" fmla="*/ 114 h 123"/>
                <a:gd name="T52" fmla="*/ 13 w 87"/>
                <a:gd name="T53" fmla="*/ 65 h 123"/>
                <a:gd name="T54" fmla="*/ 13 w 87"/>
                <a:gd name="T55" fmla="*/ 76 h 123"/>
                <a:gd name="T56" fmla="*/ 13 w 87"/>
                <a:gd name="T57" fmla="*/ 65 h 123"/>
                <a:gd name="T58" fmla="*/ 82 w 87"/>
                <a:gd name="T59" fmla="*/ 72 h 123"/>
                <a:gd name="T60" fmla="*/ 87 w 87"/>
                <a:gd name="T61" fmla="*/ 76 h 123"/>
                <a:gd name="T62" fmla="*/ 49 w 87"/>
                <a:gd name="T63" fmla="*/ 94 h 123"/>
                <a:gd name="T64" fmla="*/ 44 w 87"/>
                <a:gd name="T65" fmla="*/ 9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123">
                  <a:moveTo>
                    <a:pt x="10" y="109"/>
                  </a:moveTo>
                  <a:cubicBezTo>
                    <a:pt x="11" y="109"/>
                    <a:pt x="11" y="109"/>
                    <a:pt x="11" y="109"/>
                  </a:cubicBezTo>
                  <a:cubicBezTo>
                    <a:pt x="13" y="109"/>
                    <a:pt x="14" y="106"/>
                    <a:pt x="13" y="105"/>
                  </a:cubicBezTo>
                  <a:cubicBezTo>
                    <a:pt x="8" y="98"/>
                    <a:pt x="6" y="90"/>
                    <a:pt x="5" y="82"/>
                  </a:cubicBezTo>
                  <a:cubicBezTo>
                    <a:pt x="5" y="80"/>
                    <a:pt x="4" y="79"/>
                    <a:pt x="4" y="79"/>
                  </a:cubicBezTo>
                  <a:cubicBezTo>
                    <a:pt x="2" y="76"/>
                    <a:pt x="0" y="73"/>
                    <a:pt x="0" y="70"/>
                  </a:cubicBezTo>
                  <a:cubicBezTo>
                    <a:pt x="0" y="66"/>
                    <a:pt x="2" y="62"/>
                    <a:pt x="6" y="60"/>
                  </a:cubicBezTo>
                  <a:cubicBezTo>
                    <a:pt x="7" y="59"/>
                    <a:pt x="8" y="58"/>
                    <a:pt x="8" y="57"/>
                  </a:cubicBezTo>
                  <a:cubicBezTo>
                    <a:pt x="12" y="45"/>
                    <a:pt x="21" y="35"/>
                    <a:pt x="33" y="29"/>
                  </a:cubicBezTo>
                  <a:cubicBezTo>
                    <a:pt x="34" y="28"/>
                    <a:pt x="34" y="27"/>
                    <a:pt x="34" y="2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8" y="13"/>
                    <a:pt x="28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5" y="14"/>
                    <a:pt x="25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4" y="9"/>
                    <a:pt x="24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0"/>
                    <a:pt x="46" y="1"/>
                    <a:pt x="46" y="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6"/>
                    <a:pt x="46" y="6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8"/>
                    <a:pt x="44" y="8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6"/>
                    <a:pt x="67" y="66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5" y="67"/>
                    <a:pt x="65" y="68"/>
                    <a:pt x="65" y="68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7" y="72"/>
                    <a:pt x="66" y="73"/>
                    <a:pt x="64" y="74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58" y="76"/>
                    <a:pt x="57" y="75"/>
                    <a:pt x="56" y="74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54" y="71"/>
                    <a:pt x="54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2" y="72"/>
                    <a:pt x="52" y="71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3"/>
                    <a:pt x="39" y="43"/>
                    <a:pt x="38" y="43"/>
                  </a:cubicBezTo>
                  <a:cubicBezTo>
                    <a:pt x="31" y="48"/>
                    <a:pt x="26" y="54"/>
                    <a:pt x="23" y="60"/>
                  </a:cubicBezTo>
                  <a:cubicBezTo>
                    <a:pt x="23" y="62"/>
                    <a:pt x="23" y="63"/>
                    <a:pt x="24" y="65"/>
                  </a:cubicBezTo>
                  <a:cubicBezTo>
                    <a:pt x="24" y="66"/>
                    <a:pt x="25" y="68"/>
                    <a:pt x="25" y="70"/>
                  </a:cubicBezTo>
                  <a:cubicBezTo>
                    <a:pt x="25" y="73"/>
                    <a:pt x="24" y="76"/>
                    <a:pt x="22" y="78"/>
                  </a:cubicBezTo>
                  <a:cubicBezTo>
                    <a:pt x="21" y="79"/>
                    <a:pt x="21" y="81"/>
                    <a:pt x="21" y="82"/>
                  </a:cubicBezTo>
                  <a:cubicBezTo>
                    <a:pt x="22" y="92"/>
                    <a:pt x="28" y="102"/>
                    <a:pt x="37" y="108"/>
                  </a:cubicBezTo>
                  <a:cubicBezTo>
                    <a:pt x="38" y="108"/>
                    <a:pt x="39" y="109"/>
                    <a:pt x="40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3" y="109"/>
                    <a:pt x="86" y="111"/>
                    <a:pt x="86" y="114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6" y="121"/>
                    <a:pt x="83" y="123"/>
                    <a:pt x="81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7" y="123"/>
                    <a:pt x="5" y="121"/>
                    <a:pt x="5" y="118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5" y="111"/>
                    <a:pt x="7" y="109"/>
                    <a:pt x="10" y="109"/>
                  </a:cubicBezTo>
                  <a:close/>
                  <a:moveTo>
                    <a:pt x="13" y="65"/>
                  </a:moveTo>
                  <a:cubicBezTo>
                    <a:pt x="16" y="65"/>
                    <a:pt x="18" y="67"/>
                    <a:pt x="18" y="70"/>
                  </a:cubicBezTo>
                  <a:cubicBezTo>
                    <a:pt x="18" y="73"/>
                    <a:pt x="16" y="76"/>
                    <a:pt x="13" y="76"/>
                  </a:cubicBezTo>
                  <a:cubicBezTo>
                    <a:pt x="9" y="76"/>
                    <a:pt x="7" y="73"/>
                    <a:pt x="7" y="70"/>
                  </a:cubicBezTo>
                  <a:cubicBezTo>
                    <a:pt x="7" y="67"/>
                    <a:pt x="9" y="65"/>
                    <a:pt x="13" y="65"/>
                  </a:cubicBezTo>
                  <a:close/>
                  <a:moveTo>
                    <a:pt x="46" y="86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3" y="71"/>
                    <a:pt x="85" y="72"/>
                    <a:pt x="86" y="73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8"/>
                    <a:pt x="87" y="80"/>
                    <a:pt x="85" y="80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8" y="95"/>
                    <a:pt x="46" y="94"/>
                    <a:pt x="45" y="93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88"/>
                    <a:pt x="44" y="87"/>
                    <a:pt x="46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19650" y="3133725"/>
            <a:ext cx="1759489" cy="1061633"/>
            <a:chOff x="4819650" y="3133725"/>
            <a:chExt cx="1759489" cy="1061633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4819650" y="3133725"/>
              <a:ext cx="1759489" cy="1061633"/>
            </a:xfrm>
            <a:prstGeom prst="roundRect">
              <a:avLst/>
            </a:prstGeom>
            <a:solidFill>
              <a:srgbClr val="B5495B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B5495B"/>
                </a:solidFill>
                <a:latin typeface="+mn-ea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 rot="21421112">
              <a:off x="5496194" y="3461341"/>
              <a:ext cx="406400" cy="406400"/>
            </a:xfrm>
            <a:custGeom>
              <a:avLst/>
              <a:gdLst>
                <a:gd name="T0" fmla="*/ 69 w 138"/>
                <a:gd name="T1" fmla="*/ 138 h 138"/>
                <a:gd name="T2" fmla="*/ 114 w 138"/>
                <a:gd name="T3" fmla="*/ 36 h 138"/>
                <a:gd name="T4" fmla="*/ 105 w 138"/>
                <a:gd name="T5" fmla="*/ 64 h 138"/>
                <a:gd name="T6" fmla="*/ 126 w 138"/>
                <a:gd name="T7" fmla="*/ 64 h 138"/>
                <a:gd name="T8" fmla="*/ 124 w 138"/>
                <a:gd name="T9" fmla="*/ 72 h 138"/>
                <a:gd name="T10" fmla="*/ 102 w 138"/>
                <a:gd name="T11" fmla="*/ 95 h 138"/>
                <a:gd name="T12" fmla="*/ 116 w 138"/>
                <a:gd name="T13" fmla="*/ 101 h 138"/>
                <a:gd name="T14" fmla="*/ 25 w 138"/>
                <a:gd name="T15" fmla="*/ 101 h 138"/>
                <a:gd name="T16" fmla="*/ 34 w 138"/>
                <a:gd name="T17" fmla="*/ 73 h 138"/>
                <a:gd name="T18" fmla="*/ 13 w 138"/>
                <a:gd name="T19" fmla="*/ 74 h 138"/>
                <a:gd name="T20" fmla="*/ 15 w 138"/>
                <a:gd name="T21" fmla="*/ 66 h 138"/>
                <a:gd name="T22" fmla="*/ 37 w 138"/>
                <a:gd name="T23" fmla="*/ 43 h 138"/>
                <a:gd name="T24" fmla="*/ 22 w 138"/>
                <a:gd name="T25" fmla="*/ 37 h 138"/>
                <a:gd name="T26" fmla="*/ 92 w 138"/>
                <a:gd name="T27" fmla="*/ 19 h 138"/>
                <a:gd name="T28" fmla="*/ 109 w 138"/>
                <a:gd name="T29" fmla="*/ 32 h 138"/>
                <a:gd name="T30" fmla="*/ 93 w 138"/>
                <a:gd name="T31" fmla="*/ 18 h 138"/>
                <a:gd name="T32" fmla="*/ 74 w 138"/>
                <a:gd name="T33" fmla="*/ 12 h 138"/>
                <a:gd name="T34" fmla="*/ 74 w 138"/>
                <a:gd name="T35" fmla="*/ 40 h 138"/>
                <a:gd name="T36" fmla="*/ 81 w 138"/>
                <a:gd name="T37" fmla="*/ 14 h 138"/>
                <a:gd name="T38" fmla="*/ 61 w 138"/>
                <a:gd name="T39" fmla="*/ 13 h 138"/>
                <a:gd name="T40" fmla="*/ 46 w 138"/>
                <a:gd name="T41" fmla="*/ 37 h 138"/>
                <a:gd name="T42" fmla="*/ 66 w 138"/>
                <a:gd name="T43" fmla="*/ 14 h 138"/>
                <a:gd name="T44" fmla="*/ 29 w 138"/>
                <a:gd name="T45" fmla="*/ 29 h 138"/>
                <a:gd name="T46" fmla="*/ 37 w 138"/>
                <a:gd name="T47" fmla="*/ 35 h 138"/>
                <a:gd name="T48" fmla="*/ 45 w 138"/>
                <a:gd name="T49" fmla="*/ 18 h 138"/>
                <a:gd name="T50" fmla="*/ 46 w 138"/>
                <a:gd name="T51" fmla="*/ 119 h 138"/>
                <a:gd name="T52" fmla="*/ 29 w 138"/>
                <a:gd name="T53" fmla="*/ 106 h 138"/>
                <a:gd name="T54" fmla="*/ 64 w 138"/>
                <a:gd name="T55" fmla="*/ 125 h 138"/>
                <a:gd name="T56" fmla="*/ 64 w 138"/>
                <a:gd name="T57" fmla="*/ 98 h 138"/>
                <a:gd name="T58" fmla="*/ 57 w 138"/>
                <a:gd name="T59" fmla="*/ 123 h 138"/>
                <a:gd name="T60" fmla="*/ 78 w 138"/>
                <a:gd name="T61" fmla="*/ 125 h 138"/>
                <a:gd name="T62" fmla="*/ 92 w 138"/>
                <a:gd name="T63" fmla="*/ 100 h 138"/>
                <a:gd name="T64" fmla="*/ 72 w 138"/>
                <a:gd name="T65" fmla="*/ 123 h 138"/>
                <a:gd name="T66" fmla="*/ 110 w 138"/>
                <a:gd name="T67" fmla="*/ 108 h 138"/>
                <a:gd name="T68" fmla="*/ 99 w 138"/>
                <a:gd name="T69" fmla="*/ 104 h 138"/>
                <a:gd name="T70" fmla="*/ 94 w 138"/>
                <a:gd name="T71" fmla="*/ 43 h 138"/>
                <a:gd name="T72" fmla="*/ 72 w 138"/>
                <a:gd name="T73" fmla="*/ 64 h 138"/>
                <a:gd name="T74" fmla="*/ 98 w 138"/>
                <a:gd name="T75" fmla="*/ 64 h 138"/>
                <a:gd name="T76" fmla="*/ 97 w 138"/>
                <a:gd name="T77" fmla="*/ 72 h 138"/>
                <a:gd name="T78" fmla="*/ 72 w 138"/>
                <a:gd name="T79" fmla="*/ 90 h 138"/>
                <a:gd name="T80" fmla="*/ 96 w 138"/>
                <a:gd name="T81" fmla="*/ 93 h 138"/>
                <a:gd name="T82" fmla="*/ 45 w 138"/>
                <a:gd name="T83" fmla="*/ 94 h 138"/>
                <a:gd name="T84" fmla="*/ 66 w 138"/>
                <a:gd name="T85" fmla="*/ 73 h 138"/>
                <a:gd name="T86" fmla="*/ 40 w 138"/>
                <a:gd name="T87" fmla="*/ 74 h 138"/>
                <a:gd name="T88" fmla="*/ 42 w 138"/>
                <a:gd name="T89" fmla="*/ 66 h 138"/>
                <a:gd name="T90" fmla="*/ 66 w 138"/>
                <a:gd name="T91" fmla="*/ 47 h 138"/>
                <a:gd name="T92" fmla="*/ 43 w 138"/>
                <a:gd name="T93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8" h="138">
                  <a:moveTo>
                    <a:pt x="69" y="0"/>
                  </a:move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lose/>
                  <a:moveTo>
                    <a:pt x="114" y="36"/>
                  </a:moveTo>
                  <a:cubicBezTo>
                    <a:pt x="111" y="38"/>
                    <a:pt x="107" y="40"/>
                    <a:pt x="103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3" y="49"/>
                    <a:pt x="104" y="57"/>
                    <a:pt x="105" y="64"/>
                  </a:cubicBezTo>
                  <a:cubicBezTo>
                    <a:pt x="105" y="65"/>
                    <a:pt x="105" y="66"/>
                    <a:pt x="106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5" y="66"/>
                    <a:pt x="126" y="65"/>
                    <a:pt x="126" y="64"/>
                  </a:cubicBezTo>
                  <a:cubicBezTo>
                    <a:pt x="125" y="54"/>
                    <a:pt x="121" y="45"/>
                    <a:pt x="116" y="37"/>
                  </a:cubicBezTo>
                  <a:cubicBezTo>
                    <a:pt x="116" y="36"/>
                    <a:pt x="115" y="36"/>
                    <a:pt x="114" y="36"/>
                  </a:cubicBezTo>
                  <a:close/>
                  <a:moveTo>
                    <a:pt x="124" y="72"/>
                  </a:moveTo>
                  <a:cubicBezTo>
                    <a:pt x="106" y="72"/>
                    <a:pt x="106" y="72"/>
                    <a:pt x="106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4" y="81"/>
                    <a:pt x="103" y="88"/>
                    <a:pt x="102" y="95"/>
                  </a:cubicBezTo>
                  <a:cubicBezTo>
                    <a:pt x="102" y="96"/>
                    <a:pt x="102" y="96"/>
                    <a:pt x="103" y="97"/>
                  </a:cubicBezTo>
                  <a:cubicBezTo>
                    <a:pt x="107" y="98"/>
                    <a:pt x="111" y="99"/>
                    <a:pt x="114" y="101"/>
                  </a:cubicBezTo>
                  <a:cubicBezTo>
                    <a:pt x="115" y="101"/>
                    <a:pt x="116" y="101"/>
                    <a:pt x="116" y="101"/>
                  </a:cubicBezTo>
                  <a:cubicBezTo>
                    <a:pt x="121" y="93"/>
                    <a:pt x="125" y="84"/>
                    <a:pt x="126" y="74"/>
                  </a:cubicBezTo>
                  <a:cubicBezTo>
                    <a:pt x="126" y="73"/>
                    <a:pt x="125" y="72"/>
                    <a:pt x="124" y="72"/>
                  </a:cubicBezTo>
                  <a:close/>
                  <a:moveTo>
                    <a:pt x="25" y="101"/>
                  </a:moveTo>
                  <a:cubicBezTo>
                    <a:pt x="28" y="99"/>
                    <a:pt x="32" y="98"/>
                    <a:pt x="36" y="97"/>
                  </a:cubicBezTo>
                  <a:cubicBezTo>
                    <a:pt x="36" y="96"/>
                    <a:pt x="37" y="96"/>
                    <a:pt x="37" y="95"/>
                  </a:cubicBezTo>
                  <a:cubicBezTo>
                    <a:pt x="35" y="88"/>
                    <a:pt x="34" y="81"/>
                    <a:pt x="34" y="73"/>
                  </a:cubicBezTo>
                  <a:cubicBezTo>
                    <a:pt x="34" y="73"/>
                    <a:pt x="33" y="72"/>
                    <a:pt x="32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4" y="72"/>
                    <a:pt x="13" y="73"/>
                    <a:pt x="13" y="74"/>
                  </a:cubicBezTo>
                  <a:cubicBezTo>
                    <a:pt x="14" y="84"/>
                    <a:pt x="17" y="93"/>
                    <a:pt x="22" y="101"/>
                  </a:cubicBezTo>
                  <a:cubicBezTo>
                    <a:pt x="23" y="101"/>
                    <a:pt x="24" y="101"/>
                    <a:pt x="25" y="101"/>
                  </a:cubicBezTo>
                  <a:close/>
                  <a:moveTo>
                    <a:pt x="15" y="66"/>
                  </a:moveTo>
                  <a:cubicBezTo>
                    <a:pt x="32" y="66"/>
                    <a:pt x="32" y="66"/>
                    <a:pt x="32" y="66"/>
                  </a:cubicBezTo>
                  <a:cubicBezTo>
                    <a:pt x="33" y="66"/>
                    <a:pt x="34" y="65"/>
                    <a:pt x="34" y="64"/>
                  </a:cubicBezTo>
                  <a:cubicBezTo>
                    <a:pt x="34" y="57"/>
                    <a:pt x="35" y="49"/>
                    <a:pt x="37" y="43"/>
                  </a:cubicBezTo>
                  <a:cubicBezTo>
                    <a:pt x="37" y="42"/>
                    <a:pt x="36" y="41"/>
                    <a:pt x="36" y="41"/>
                  </a:cubicBezTo>
                  <a:cubicBezTo>
                    <a:pt x="32" y="40"/>
                    <a:pt x="28" y="38"/>
                    <a:pt x="25" y="36"/>
                  </a:cubicBezTo>
                  <a:cubicBezTo>
                    <a:pt x="24" y="36"/>
                    <a:pt x="23" y="36"/>
                    <a:pt x="22" y="37"/>
                  </a:cubicBezTo>
                  <a:cubicBezTo>
                    <a:pt x="17" y="45"/>
                    <a:pt x="14" y="54"/>
                    <a:pt x="13" y="64"/>
                  </a:cubicBezTo>
                  <a:cubicBezTo>
                    <a:pt x="13" y="65"/>
                    <a:pt x="14" y="66"/>
                    <a:pt x="15" y="66"/>
                  </a:cubicBezTo>
                  <a:close/>
                  <a:moveTo>
                    <a:pt x="92" y="19"/>
                  </a:moveTo>
                  <a:cubicBezTo>
                    <a:pt x="95" y="23"/>
                    <a:pt x="98" y="29"/>
                    <a:pt x="99" y="34"/>
                  </a:cubicBezTo>
                  <a:cubicBezTo>
                    <a:pt x="100" y="35"/>
                    <a:pt x="101" y="35"/>
                    <a:pt x="101" y="35"/>
                  </a:cubicBezTo>
                  <a:cubicBezTo>
                    <a:pt x="104" y="34"/>
                    <a:pt x="107" y="33"/>
                    <a:pt x="109" y="32"/>
                  </a:cubicBezTo>
                  <a:cubicBezTo>
                    <a:pt x="110" y="32"/>
                    <a:pt x="110" y="31"/>
                    <a:pt x="110" y="31"/>
                  </a:cubicBezTo>
                  <a:cubicBezTo>
                    <a:pt x="110" y="30"/>
                    <a:pt x="110" y="30"/>
                    <a:pt x="110" y="29"/>
                  </a:cubicBezTo>
                  <a:cubicBezTo>
                    <a:pt x="105" y="24"/>
                    <a:pt x="100" y="20"/>
                    <a:pt x="93" y="18"/>
                  </a:cubicBezTo>
                  <a:cubicBezTo>
                    <a:pt x="93" y="17"/>
                    <a:pt x="92" y="18"/>
                    <a:pt x="92" y="19"/>
                  </a:cubicBezTo>
                  <a:close/>
                  <a:moveTo>
                    <a:pt x="78" y="13"/>
                  </a:moveTo>
                  <a:cubicBezTo>
                    <a:pt x="77" y="13"/>
                    <a:pt x="75" y="12"/>
                    <a:pt x="74" y="12"/>
                  </a:cubicBezTo>
                  <a:cubicBezTo>
                    <a:pt x="73" y="12"/>
                    <a:pt x="72" y="13"/>
                    <a:pt x="72" y="14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9"/>
                    <a:pt x="73" y="40"/>
                    <a:pt x="74" y="40"/>
                  </a:cubicBezTo>
                  <a:cubicBezTo>
                    <a:pt x="80" y="39"/>
                    <a:pt x="86" y="39"/>
                    <a:pt x="92" y="37"/>
                  </a:cubicBezTo>
                  <a:cubicBezTo>
                    <a:pt x="93" y="37"/>
                    <a:pt x="94" y="36"/>
                    <a:pt x="93" y="35"/>
                  </a:cubicBezTo>
                  <a:cubicBezTo>
                    <a:pt x="91" y="28"/>
                    <a:pt x="87" y="20"/>
                    <a:pt x="81" y="14"/>
                  </a:cubicBezTo>
                  <a:cubicBezTo>
                    <a:pt x="80" y="13"/>
                    <a:pt x="79" y="13"/>
                    <a:pt x="78" y="13"/>
                  </a:cubicBezTo>
                  <a:close/>
                  <a:moveTo>
                    <a:pt x="64" y="12"/>
                  </a:moveTo>
                  <a:cubicBezTo>
                    <a:pt x="63" y="12"/>
                    <a:pt x="62" y="13"/>
                    <a:pt x="61" y="13"/>
                  </a:cubicBezTo>
                  <a:cubicBezTo>
                    <a:pt x="59" y="13"/>
                    <a:pt x="58" y="13"/>
                    <a:pt x="57" y="14"/>
                  </a:cubicBezTo>
                  <a:cubicBezTo>
                    <a:pt x="52" y="20"/>
                    <a:pt x="48" y="28"/>
                    <a:pt x="45" y="35"/>
                  </a:cubicBezTo>
                  <a:cubicBezTo>
                    <a:pt x="45" y="36"/>
                    <a:pt x="45" y="37"/>
                    <a:pt x="46" y="37"/>
                  </a:cubicBezTo>
                  <a:cubicBezTo>
                    <a:pt x="52" y="39"/>
                    <a:pt x="58" y="39"/>
                    <a:pt x="64" y="40"/>
                  </a:cubicBezTo>
                  <a:cubicBezTo>
                    <a:pt x="65" y="40"/>
                    <a:pt x="66" y="39"/>
                    <a:pt x="66" y="38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3"/>
                    <a:pt x="65" y="12"/>
                    <a:pt x="64" y="12"/>
                  </a:cubicBezTo>
                  <a:close/>
                  <a:moveTo>
                    <a:pt x="45" y="18"/>
                  </a:moveTo>
                  <a:cubicBezTo>
                    <a:pt x="39" y="20"/>
                    <a:pt x="33" y="24"/>
                    <a:pt x="29" y="29"/>
                  </a:cubicBezTo>
                  <a:cubicBezTo>
                    <a:pt x="28" y="30"/>
                    <a:pt x="28" y="30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32" y="33"/>
                    <a:pt x="34" y="34"/>
                    <a:pt x="37" y="35"/>
                  </a:cubicBezTo>
                  <a:cubicBezTo>
                    <a:pt x="38" y="35"/>
                    <a:pt x="39" y="35"/>
                    <a:pt x="39" y="34"/>
                  </a:cubicBezTo>
                  <a:cubicBezTo>
                    <a:pt x="41" y="29"/>
                    <a:pt x="43" y="23"/>
                    <a:pt x="46" y="19"/>
                  </a:cubicBezTo>
                  <a:cubicBezTo>
                    <a:pt x="47" y="18"/>
                    <a:pt x="46" y="17"/>
                    <a:pt x="45" y="18"/>
                  </a:cubicBezTo>
                  <a:close/>
                  <a:moveTo>
                    <a:pt x="29" y="108"/>
                  </a:moveTo>
                  <a:cubicBezTo>
                    <a:pt x="33" y="113"/>
                    <a:pt x="39" y="117"/>
                    <a:pt x="45" y="120"/>
                  </a:cubicBezTo>
                  <a:cubicBezTo>
                    <a:pt x="46" y="120"/>
                    <a:pt x="47" y="119"/>
                    <a:pt x="46" y="119"/>
                  </a:cubicBezTo>
                  <a:cubicBezTo>
                    <a:pt x="43" y="114"/>
                    <a:pt x="41" y="109"/>
                    <a:pt x="39" y="104"/>
                  </a:cubicBezTo>
                  <a:cubicBezTo>
                    <a:pt x="39" y="103"/>
                    <a:pt x="38" y="102"/>
                    <a:pt x="37" y="103"/>
                  </a:cubicBezTo>
                  <a:cubicBezTo>
                    <a:pt x="34" y="104"/>
                    <a:pt x="32" y="104"/>
                    <a:pt x="29" y="106"/>
                  </a:cubicBezTo>
                  <a:cubicBezTo>
                    <a:pt x="28" y="106"/>
                    <a:pt x="28" y="107"/>
                    <a:pt x="29" y="108"/>
                  </a:cubicBezTo>
                  <a:close/>
                  <a:moveTo>
                    <a:pt x="61" y="125"/>
                  </a:moveTo>
                  <a:cubicBezTo>
                    <a:pt x="62" y="125"/>
                    <a:pt x="63" y="125"/>
                    <a:pt x="64" y="125"/>
                  </a:cubicBezTo>
                  <a:cubicBezTo>
                    <a:pt x="65" y="125"/>
                    <a:pt x="66" y="124"/>
                    <a:pt x="66" y="12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6" y="99"/>
                    <a:pt x="65" y="98"/>
                    <a:pt x="64" y="98"/>
                  </a:cubicBezTo>
                  <a:cubicBezTo>
                    <a:pt x="58" y="98"/>
                    <a:pt x="52" y="99"/>
                    <a:pt x="46" y="100"/>
                  </a:cubicBezTo>
                  <a:cubicBezTo>
                    <a:pt x="45" y="100"/>
                    <a:pt x="45" y="101"/>
                    <a:pt x="45" y="102"/>
                  </a:cubicBezTo>
                  <a:cubicBezTo>
                    <a:pt x="48" y="110"/>
                    <a:pt x="52" y="118"/>
                    <a:pt x="57" y="123"/>
                  </a:cubicBezTo>
                  <a:cubicBezTo>
                    <a:pt x="58" y="124"/>
                    <a:pt x="59" y="125"/>
                    <a:pt x="61" y="125"/>
                  </a:cubicBezTo>
                  <a:close/>
                  <a:moveTo>
                    <a:pt x="74" y="125"/>
                  </a:moveTo>
                  <a:cubicBezTo>
                    <a:pt x="75" y="125"/>
                    <a:pt x="77" y="125"/>
                    <a:pt x="78" y="125"/>
                  </a:cubicBezTo>
                  <a:cubicBezTo>
                    <a:pt x="79" y="125"/>
                    <a:pt x="80" y="124"/>
                    <a:pt x="81" y="123"/>
                  </a:cubicBezTo>
                  <a:cubicBezTo>
                    <a:pt x="87" y="118"/>
                    <a:pt x="91" y="110"/>
                    <a:pt x="93" y="102"/>
                  </a:cubicBezTo>
                  <a:cubicBezTo>
                    <a:pt x="94" y="101"/>
                    <a:pt x="93" y="100"/>
                    <a:pt x="92" y="100"/>
                  </a:cubicBezTo>
                  <a:cubicBezTo>
                    <a:pt x="86" y="99"/>
                    <a:pt x="80" y="98"/>
                    <a:pt x="74" y="98"/>
                  </a:cubicBezTo>
                  <a:cubicBezTo>
                    <a:pt x="73" y="98"/>
                    <a:pt x="72" y="99"/>
                    <a:pt x="72" y="100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2" y="124"/>
                    <a:pt x="73" y="125"/>
                    <a:pt x="74" y="125"/>
                  </a:cubicBezTo>
                  <a:close/>
                  <a:moveTo>
                    <a:pt x="93" y="120"/>
                  </a:moveTo>
                  <a:cubicBezTo>
                    <a:pt x="100" y="117"/>
                    <a:pt x="105" y="113"/>
                    <a:pt x="110" y="108"/>
                  </a:cubicBezTo>
                  <a:cubicBezTo>
                    <a:pt x="111" y="107"/>
                    <a:pt x="110" y="106"/>
                    <a:pt x="109" y="106"/>
                  </a:cubicBezTo>
                  <a:cubicBezTo>
                    <a:pt x="107" y="104"/>
                    <a:pt x="104" y="104"/>
                    <a:pt x="101" y="103"/>
                  </a:cubicBezTo>
                  <a:cubicBezTo>
                    <a:pt x="101" y="102"/>
                    <a:pt x="100" y="103"/>
                    <a:pt x="99" y="104"/>
                  </a:cubicBezTo>
                  <a:cubicBezTo>
                    <a:pt x="98" y="109"/>
                    <a:pt x="95" y="114"/>
                    <a:pt x="92" y="119"/>
                  </a:cubicBezTo>
                  <a:cubicBezTo>
                    <a:pt x="92" y="119"/>
                    <a:pt x="93" y="120"/>
                    <a:pt x="93" y="120"/>
                  </a:cubicBezTo>
                  <a:close/>
                  <a:moveTo>
                    <a:pt x="94" y="43"/>
                  </a:moveTo>
                  <a:cubicBezTo>
                    <a:pt x="88" y="44"/>
                    <a:pt x="81" y="45"/>
                    <a:pt x="74" y="46"/>
                  </a:cubicBezTo>
                  <a:cubicBezTo>
                    <a:pt x="73" y="46"/>
                    <a:pt x="72" y="46"/>
                    <a:pt x="72" y="4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5"/>
                    <a:pt x="73" y="66"/>
                    <a:pt x="74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8" y="66"/>
                    <a:pt x="99" y="65"/>
                    <a:pt x="98" y="64"/>
                  </a:cubicBezTo>
                  <a:cubicBezTo>
                    <a:pt x="98" y="57"/>
                    <a:pt x="97" y="50"/>
                    <a:pt x="96" y="44"/>
                  </a:cubicBezTo>
                  <a:cubicBezTo>
                    <a:pt x="96" y="44"/>
                    <a:pt x="95" y="43"/>
                    <a:pt x="94" y="43"/>
                  </a:cubicBezTo>
                  <a:close/>
                  <a:moveTo>
                    <a:pt x="97" y="72"/>
                  </a:moveTo>
                  <a:cubicBezTo>
                    <a:pt x="74" y="72"/>
                    <a:pt x="74" y="72"/>
                    <a:pt x="74" y="72"/>
                  </a:cubicBezTo>
                  <a:cubicBezTo>
                    <a:pt x="73" y="72"/>
                    <a:pt x="72" y="73"/>
                    <a:pt x="72" y="73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2" y="91"/>
                    <a:pt x="73" y="92"/>
                    <a:pt x="74" y="92"/>
                  </a:cubicBezTo>
                  <a:cubicBezTo>
                    <a:pt x="81" y="92"/>
                    <a:pt x="88" y="93"/>
                    <a:pt x="94" y="94"/>
                  </a:cubicBezTo>
                  <a:cubicBezTo>
                    <a:pt x="95" y="95"/>
                    <a:pt x="96" y="94"/>
                    <a:pt x="96" y="93"/>
                  </a:cubicBezTo>
                  <a:cubicBezTo>
                    <a:pt x="97" y="87"/>
                    <a:pt x="98" y="80"/>
                    <a:pt x="98" y="74"/>
                  </a:cubicBezTo>
                  <a:cubicBezTo>
                    <a:pt x="99" y="73"/>
                    <a:pt x="98" y="72"/>
                    <a:pt x="97" y="72"/>
                  </a:cubicBezTo>
                  <a:close/>
                  <a:moveTo>
                    <a:pt x="45" y="94"/>
                  </a:moveTo>
                  <a:cubicBezTo>
                    <a:pt x="51" y="93"/>
                    <a:pt x="58" y="92"/>
                    <a:pt x="65" y="92"/>
                  </a:cubicBezTo>
                  <a:cubicBezTo>
                    <a:pt x="65" y="92"/>
                    <a:pt x="66" y="91"/>
                    <a:pt x="66" y="90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5" y="72"/>
                    <a:pt x="65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1" y="72"/>
                    <a:pt x="40" y="73"/>
                    <a:pt x="40" y="74"/>
                  </a:cubicBezTo>
                  <a:cubicBezTo>
                    <a:pt x="40" y="80"/>
                    <a:pt x="41" y="87"/>
                    <a:pt x="43" y="93"/>
                  </a:cubicBezTo>
                  <a:cubicBezTo>
                    <a:pt x="43" y="94"/>
                    <a:pt x="44" y="95"/>
                    <a:pt x="45" y="94"/>
                  </a:cubicBezTo>
                  <a:close/>
                  <a:moveTo>
                    <a:pt x="42" y="66"/>
                  </a:move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66" y="65"/>
                    <a:pt x="66" y="64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5" y="46"/>
                    <a:pt x="65" y="46"/>
                  </a:cubicBezTo>
                  <a:cubicBezTo>
                    <a:pt x="58" y="45"/>
                    <a:pt x="51" y="44"/>
                    <a:pt x="45" y="43"/>
                  </a:cubicBezTo>
                  <a:cubicBezTo>
                    <a:pt x="44" y="43"/>
                    <a:pt x="43" y="44"/>
                    <a:pt x="43" y="44"/>
                  </a:cubicBezTo>
                  <a:cubicBezTo>
                    <a:pt x="41" y="50"/>
                    <a:pt x="40" y="57"/>
                    <a:pt x="40" y="64"/>
                  </a:cubicBezTo>
                  <a:cubicBezTo>
                    <a:pt x="40" y="65"/>
                    <a:pt x="41" y="66"/>
                    <a:pt x="42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srgbClr val="B5495B"/>
                </a:solidFill>
                <a:latin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60161" y="1714500"/>
            <a:ext cx="1759489" cy="1061633"/>
            <a:chOff x="3060161" y="1714500"/>
            <a:chExt cx="1759489" cy="1061633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3060161" y="1714500"/>
              <a:ext cx="1759489" cy="1061633"/>
            </a:xfrm>
            <a:prstGeom prst="roundRect">
              <a:avLst/>
            </a:prstGeom>
            <a:solidFill>
              <a:srgbClr val="DB4D6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+mn-ea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46" name="Group 33"/>
            <p:cNvGrpSpPr>
              <a:grpSpLocks noChangeAspect="1"/>
            </p:cNvGrpSpPr>
            <p:nvPr/>
          </p:nvGrpSpPr>
          <p:grpSpPr>
            <a:xfrm>
              <a:off x="3747961" y="2028820"/>
              <a:ext cx="383888" cy="432992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47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latin typeface="+mn-ea"/>
                </a:endParaRPr>
              </a:p>
            </p:txBody>
          </p:sp>
          <p:sp>
            <p:nvSpPr>
              <p:cNvPr id="48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latin typeface="+mn-ea"/>
                </a:endParaRPr>
              </a:p>
            </p:txBody>
          </p:sp>
          <p:sp>
            <p:nvSpPr>
              <p:cNvPr id="49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latin typeface="+mn-ea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300673" y="3133725"/>
            <a:ext cx="1759489" cy="1061633"/>
            <a:chOff x="1300673" y="3133725"/>
            <a:chExt cx="1759489" cy="1061633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300673" y="3133725"/>
              <a:ext cx="1759489" cy="1061633"/>
            </a:xfrm>
            <a:prstGeom prst="roundRect">
              <a:avLst/>
            </a:prstGeom>
            <a:solidFill>
              <a:srgbClr val="B5495B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B5495B"/>
                </a:solidFill>
                <a:latin typeface="+mn-ea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50" name="Group 12"/>
            <p:cNvGrpSpPr>
              <a:grpSpLocks noChangeAspect="1"/>
            </p:cNvGrpSpPr>
            <p:nvPr/>
          </p:nvGrpSpPr>
          <p:grpSpPr>
            <a:xfrm>
              <a:off x="1988472" y="3508351"/>
              <a:ext cx="383890" cy="312380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51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srgbClr val="B5495B"/>
                  </a:solidFill>
                  <a:latin typeface="+mn-ea"/>
                </a:endParaRPr>
              </a:p>
            </p:txBody>
          </p:sp>
          <p:sp>
            <p:nvSpPr>
              <p:cNvPr id="52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srgbClr val="B5495B"/>
                  </a:solidFill>
                  <a:latin typeface="+mn-ea"/>
                </a:endParaRPr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srgbClr val="B5495B"/>
                  </a:solidFill>
                  <a:latin typeface="+mn-ea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219651" y="4962526"/>
            <a:ext cx="900000" cy="900000"/>
            <a:chOff x="4219651" y="4962526"/>
            <a:chExt cx="900000" cy="9000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4219651" y="4962526"/>
              <a:ext cx="900000" cy="900000"/>
            </a:xfrm>
            <a:prstGeom prst="roundRect">
              <a:avLst/>
            </a:prstGeom>
            <a:solidFill>
              <a:srgbClr val="DB4D6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rgbClr val="000000"/>
                </a:solidFill>
                <a:latin typeface="+mn-ea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5" name="Freeform 55"/>
            <p:cNvSpPr>
              <a:spLocks noChangeAspect="1" noEditPoints="1"/>
            </p:cNvSpPr>
            <p:nvPr/>
          </p:nvSpPr>
          <p:spPr bwMode="auto">
            <a:xfrm>
              <a:off x="4478148" y="5211502"/>
              <a:ext cx="383006" cy="402048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79139" y="4962526"/>
            <a:ext cx="900000" cy="900000"/>
            <a:chOff x="5679139" y="4962526"/>
            <a:chExt cx="900000" cy="9000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679139" y="4962526"/>
              <a:ext cx="900000" cy="900000"/>
            </a:xfrm>
            <a:prstGeom prst="roundRect">
              <a:avLst/>
            </a:prstGeom>
            <a:solidFill>
              <a:srgbClr val="DB4D6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+mn-ea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56" name="Group 25"/>
            <p:cNvGrpSpPr>
              <a:grpSpLocks noChangeAspect="1"/>
            </p:cNvGrpSpPr>
            <p:nvPr/>
          </p:nvGrpSpPr>
          <p:grpSpPr>
            <a:xfrm>
              <a:off x="5937194" y="5223629"/>
              <a:ext cx="383890" cy="377794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57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latin typeface="+mn-ea"/>
                </a:endParaRPr>
              </a:p>
            </p:txBody>
          </p:sp>
          <p:sp>
            <p:nvSpPr>
              <p:cNvPr id="58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 animBg="1"/>
      <p:bldP spid="20" grpId="0" animBg="1"/>
      <p:bldP spid="30" grpId="0"/>
      <p:bldP spid="32" grpId="0"/>
      <p:bldP spid="33" grpId="0"/>
      <p:bldP spid="34" grpId="0"/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1344395" y="1822147"/>
            <a:ext cx="1666875" cy="1666875"/>
          </a:xfrm>
          <a:prstGeom prst="ellipse">
            <a:avLst/>
          </a:prstGeom>
          <a:solidFill>
            <a:srgbClr val="DB4D6D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n-US">
              <a:latin typeface="Calibri" panose="020F0502020204030204" pitchFamily="34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9" name="Rectangle 6"/>
          <p:cNvSpPr/>
          <p:nvPr/>
        </p:nvSpPr>
        <p:spPr bwMode="auto">
          <a:xfrm>
            <a:off x="1500403" y="2426438"/>
            <a:ext cx="1354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sym typeface="Bevan" charset="0"/>
              </a:rPr>
              <a:t>Group A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1847610" y="3169934"/>
            <a:ext cx="660444" cy="797288"/>
          </a:xfrm>
          <a:prstGeom prst="downArrow">
            <a:avLst/>
          </a:prstGeom>
          <a:solidFill>
            <a:srgbClr val="DB4D6D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n-US">
              <a:latin typeface="Calibri" panose="020F0502020204030204" pitchFamily="34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956507" y="1822147"/>
            <a:ext cx="1666875" cy="1666875"/>
          </a:xfrm>
          <a:prstGeom prst="ellipse">
            <a:avLst/>
          </a:prstGeom>
          <a:solidFill>
            <a:srgbClr val="DB4D6D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n-US">
              <a:latin typeface="Calibri" panose="020F0502020204030204" pitchFamily="34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4" name="Rectangle 6"/>
          <p:cNvSpPr/>
          <p:nvPr/>
        </p:nvSpPr>
        <p:spPr bwMode="auto">
          <a:xfrm>
            <a:off x="4132819" y="2426438"/>
            <a:ext cx="1334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sym typeface="Bevan" charset="0"/>
              </a:rPr>
              <a:t>Group B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4459722" y="3169934"/>
            <a:ext cx="660444" cy="797288"/>
          </a:xfrm>
          <a:prstGeom prst="downArrow">
            <a:avLst/>
          </a:prstGeom>
          <a:solidFill>
            <a:srgbClr val="DB4D6D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n-US">
              <a:latin typeface="Calibri" panose="020F0502020204030204" pitchFamily="34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568619" y="1822147"/>
            <a:ext cx="1666875" cy="1666875"/>
          </a:xfrm>
          <a:prstGeom prst="ellipse">
            <a:avLst/>
          </a:prstGeom>
          <a:solidFill>
            <a:srgbClr val="DB4D6D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n-US">
              <a:latin typeface="Calibri" panose="020F0502020204030204" pitchFamily="34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5" name="Rectangle 6"/>
          <p:cNvSpPr/>
          <p:nvPr/>
        </p:nvSpPr>
        <p:spPr bwMode="auto">
          <a:xfrm>
            <a:off x="6734778" y="2426438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sym typeface="Bevan" charset="0"/>
              </a:rPr>
              <a:t>Group C</a:t>
            </a:r>
          </a:p>
        </p:txBody>
      </p:sp>
      <p:sp>
        <p:nvSpPr>
          <p:cNvPr id="37" name="Down Arrow 36"/>
          <p:cNvSpPr/>
          <p:nvPr/>
        </p:nvSpPr>
        <p:spPr bwMode="auto">
          <a:xfrm>
            <a:off x="7071834" y="3169934"/>
            <a:ext cx="660444" cy="797288"/>
          </a:xfrm>
          <a:prstGeom prst="downArrow">
            <a:avLst/>
          </a:prstGeom>
          <a:solidFill>
            <a:srgbClr val="DB4D6D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n-US">
              <a:latin typeface="Calibri" panose="020F0502020204030204" pitchFamily="34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9180730" y="1822147"/>
            <a:ext cx="1666875" cy="1666875"/>
          </a:xfrm>
          <a:prstGeom prst="ellipse">
            <a:avLst/>
          </a:prstGeom>
          <a:solidFill>
            <a:srgbClr val="DB4D6D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n-US">
              <a:latin typeface="Calibri" panose="020F0502020204030204" pitchFamily="34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0" name="Rectangle 6"/>
          <p:cNvSpPr/>
          <p:nvPr/>
        </p:nvSpPr>
        <p:spPr bwMode="auto">
          <a:xfrm>
            <a:off x="9329525" y="2426438"/>
            <a:ext cx="13692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sym typeface="Bevan" charset="0"/>
              </a:rPr>
              <a:t>Group D</a:t>
            </a:r>
          </a:p>
        </p:txBody>
      </p:sp>
      <p:sp>
        <p:nvSpPr>
          <p:cNvPr id="42" name="Down Arrow 41"/>
          <p:cNvSpPr/>
          <p:nvPr/>
        </p:nvSpPr>
        <p:spPr bwMode="auto">
          <a:xfrm>
            <a:off x="9683945" y="3169934"/>
            <a:ext cx="660444" cy="797288"/>
          </a:xfrm>
          <a:prstGeom prst="downArrow">
            <a:avLst/>
          </a:prstGeom>
          <a:solidFill>
            <a:srgbClr val="DB4D6D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n-US">
              <a:latin typeface="Calibri" panose="020F0502020204030204" pitchFamily="34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8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41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Design &amp; Creativity Space Studio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999010" y="4093313"/>
            <a:ext cx="2357643" cy="114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611122" y="4093313"/>
            <a:ext cx="2357643" cy="114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23234" y="4093313"/>
            <a:ext cx="2357643" cy="114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835346" y="4093313"/>
            <a:ext cx="2357643" cy="114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 animBg="1"/>
      <p:bldP spid="13" grpId="0" animBg="1"/>
      <p:bldP spid="14" grpId="0"/>
      <p:bldP spid="16" grpId="0" animBg="1"/>
      <p:bldP spid="34" grpId="0" animBg="1"/>
      <p:bldP spid="35" grpId="0"/>
      <p:bldP spid="37" grpId="0" animBg="1"/>
      <p:bldP spid="39" grpId="0" animBg="1"/>
      <p:bldP spid="40" grpId="0"/>
      <p:bldP spid="42" grpId="0" animBg="1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5"/>
          <p:cNvSpPr/>
          <p:nvPr/>
        </p:nvSpPr>
        <p:spPr>
          <a:xfrm>
            <a:off x="5495925" y="5034726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85" name="任意多边形 84"/>
          <p:cNvSpPr/>
          <p:nvPr/>
        </p:nvSpPr>
        <p:spPr>
          <a:xfrm>
            <a:off x="5268912" y="2285176"/>
            <a:ext cx="457200" cy="2995613"/>
          </a:xfrm>
          <a:custGeom>
            <a:avLst/>
            <a:gdLst>
              <a:gd name="connsiteX0" fmla="*/ 0 w 457200"/>
              <a:gd name="connsiteY0" fmla="*/ 2479675 h 2995613"/>
              <a:gd name="connsiteX1" fmla="*/ 457200 w 457200"/>
              <a:gd name="connsiteY1" fmla="*/ 2479675 h 2995613"/>
              <a:gd name="connsiteX2" fmla="*/ 457200 w 457200"/>
              <a:gd name="connsiteY2" fmla="*/ 2737644 h 2995613"/>
              <a:gd name="connsiteX3" fmla="*/ 228600 w 457200"/>
              <a:gd name="connsiteY3" fmla="*/ 2995613 h 2995613"/>
              <a:gd name="connsiteX4" fmla="*/ 0 w 457200"/>
              <a:gd name="connsiteY4" fmla="*/ 2737644 h 2995613"/>
              <a:gd name="connsiteX5" fmla="*/ 0 w 457200"/>
              <a:gd name="connsiteY5" fmla="*/ 1827213 h 2995613"/>
              <a:gd name="connsiteX6" fmla="*/ 457200 w 457200"/>
              <a:gd name="connsiteY6" fmla="*/ 1827213 h 2995613"/>
              <a:gd name="connsiteX7" fmla="*/ 457200 w 457200"/>
              <a:gd name="connsiteY7" fmla="*/ 2471738 h 2995613"/>
              <a:gd name="connsiteX8" fmla="*/ 0 w 457200"/>
              <a:gd name="connsiteY8" fmla="*/ 2471738 h 2995613"/>
              <a:gd name="connsiteX9" fmla="*/ 0 w 457200"/>
              <a:gd name="connsiteY9" fmla="*/ 1174750 h 2995613"/>
              <a:gd name="connsiteX10" fmla="*/ 457200 w 457200"/>
              <a:gd name="connsiteY10" fmla="*/ 1174750 h 2995613"/>
              <a:gd name="connsiteX11" fmla="*/ 457200 w 457200"/>
              <a:gd name="connsiteY11" fmla="*/ 1819275 h 2995613"/>
              <a:gd name="connsiteX12" fmla="*/ 0 w 457200"/>
              <a:gd name="connsiteY12" fmla="*/ 1819275 h 2995613"/>
              <a:gd name="connsiteX13" fmla="*/ 0 w 457200"/>
              <a:gd name="connsiteY13" fmla="*/ 522288 h 2995613"/>
              <a:gd name="connsiteX14" fmla="*/ 457200 w 457200"/>
              <a:gd name="connsiteY14" fmla="*/ 522288 h 2995613"/>
              <a:gd name="connsiteX15" fmla="*/ 457200 w 457200"/>
              <a:gd name="connsiteY15" fmla="*/ 1166813 h 2995613"/>
              <a:gd name="connsiteX16" fmla="*/ 0 w 457200"/>
              <a:gd name="connsiteY16" fmla="*/ 1166813 h 2995613"/>
              <a:gd name="connsiteX17" fmla="*/ 228600 w 457200"/>
              <a:gd name="connsiteY17" fmla="*/ 0 h 2995613"/>
              <a:gd name="connsiteX18" fmla="*/ 457200 w 457200"/>
              <a:gd name="connsiteY18" fmla="*/ 257969 h 2995613"/>
              <a:gd name="connsiteX19" fmla="*/ 457200 w 457200"/>
              <a:gd name="connsiteY19" fmla="*/ 515938 h 2995613"/>
              <a:gd name="connsiteX20" fmla="*/ 0 w 457200"/>
              <a:gd name="connsiteY20" fmla="*/ 515938 h 2995613"/>
              <a:gd name="connsiteX21" fmla="*/ 0 w 457200"/>
              <a:gd name="connsiteY21" fmla="*/ 257969 h 2995613"/>
              <a:gd name="connsiteX22" fmla="*/ 228600 w 457200"/>
              <a:gd name="connsiteY22" fmla="*/ 0 h 299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" h="2995613">
                <a:moveTo>
                  <a:pt x="0" y="2479675"/>
                </a:moveTo>
                <a:lnTo>
                  <a:pt x="457200" y="2479675"/>
                </a:lnTo>
                <a:lnTo>
                  <a:pt x="457200" y="2737644"/>
                </a:lnTo>
                <a:cubicBezTo>
                  <a:pt x="457200" y="2880116"/>
                  <a:pt x="354852" y="2995613"/>
                  <a:pt x="228600" y="2995613"/>
                </a:cubicBezTo>
                <a:cubicBezTo>
                  <a:pt x="102348" y="2995613"/>
                  <a:pt x="0" y="2880116"/>
                  <a:pt x="0" y="2737644"/>
                </a:cubicBezTo>
                <a:close/>
                <a:moveTo>
                  <a:pt x="0" y="1827213"/>
                </a:moveTo>
                <a:lnTo>
                  <a:pt x="457200" y="1827213"/>
                </a:lnTo>
                <a:lnTo>
                  <a:pt x="457200" y="2471738"/>
                </a:lnTo>
                <a:lnTo>
                  <a:pt x="0" y="2471738"/>
                </a:lnTo>
                <a:close/>
                <a:moveTo>
                  <a:pt x="0" y="1174750"/>
                </a:moveTo>
                <a:lnTo>
                  <a:pt x="457200" y="1174750"/>
                </a:lnTo>
                <a:lnTo>
                  <a:pt x="457200" y="1819275"/>
                </a:lnTo>
                <a:lnTo>
                  <a:pt x="0" y="1819275"/>
                </a:lnTo>
                <a:close/>
                <a:moveTo>
                  <a:pt x="0" y="522288"/>
                </a:moveTo>
                <a:lnTo>
                  <a:pt x="457200" y="522288"/>
                </a:lnTo>
                <a:lnTo>
                  <a:pt x="457200" y="1166813"/>
                </a:lnTo>
                <a:lnTo>
                  <a:pt x="0" y="1166813"/>
                </a:lnTo>
                <a:close/>
                <a:moveTo>
                  <a:pt x="228600" y="0"/>
                </a:moveTo>
                <a:cubicBezTo>
                  <a:pt x="354852" y="0"/>
                  <a:pt x="457200" y="115497"/>
                  <a:pt x="457200" y="257969"/>
                </a:cubicBezTo>
                <a:lnTo>
                  <a:pt x="457200" y="515938"/>
                </a:lnTo>
                <a:lnTo>
                  <a:pt x="0" y="515938"/>
                </a:lnTo>
                <a:lnTo>
                  <a:pt x="0" y="257969"/>
                </a:lnTo>
                <a:cubicBezTo>
                  <a:pt x="0" y="115497"/>
                  <a:pt x="102348" y="0"/>
                  <a:pt x="2286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latin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 flipH="1" flipV="1">
            <a:off x="5267325" y="4764851"/>
            <a:ext cx="457200" cy="523875"/>
          </a:xfrm>
          <a:prstGeom prst="roundRect">
            <a:avLst>
              <a:gd name="adj" fmla="val 50000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14" name="TextBox 95"/>
          <p:cNvSpPr txBox="1">
            <a:spLocks noChangeArrowheads="1"/>
          </p:cNvSpPr>
          <p:nvPr/>
        </p:nvSpPr>
        <p:spPr bwMode="auto">
          <a:xfrm>
            <a:off x="5278573" y="4850576"/>
            <a:ext cx="431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b="1" dirty="0"/>
              <a:t>15%</a:t>
            </a:r>
            <a:endParaRPr lang="zh-CN" altLang="en-US" b="1" dirty="0"/>
          </a:p>
        </p:txBody>
      </p:sp>
      <p:sp>
        <p:nvSpPr>
          <p:cNvPr id="18" name="矩形 15"/>
          <p:cNvSpPr/>
          <p:nvPr/>
        </p:nvSpPr>
        <p:spPr>
          <a:xfrm>
            <a:off x="6370638" y="5034726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19" name="矩形 15"/>
          <p:cNvSpPr/>
          <p:nvPr/>
        </p:nvSpPr>
        <p:spPr>
          <a:xfrm flipH="1">
            <a:off x="5927725" y="5034726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86" name="任意多边形 85"/>
          <p:cNvSpPr/>
          <p:nvPr/>
        </p:nvSpPr>
        <p:spPr>
          <a:xfrm>
            <a:off x="6148388" y="2288350"/>
            <a:ext cx="457201" cy="2992439"/>
          </a:xfrm>
          <a:custGeom>
            <a:avLst/>
            <a:gdLst>
              <a:gd name="connsiteX0" fmla="*/ 1588 w 457201"/>
              <a:gd name="connsiteY0" fmla="*/ 2476501 h 2992439"/>
              <a:gd name="connsiteX1" fmla="*/ 457201 w 457201"/>
              <a:gd name="connsiteY1" fmla="*/ 2476501 h 2992439"/>
              <a:gd name="connsiteX2" fmla="*/ 457201 w 457201"/>
              <a:gd name="connsiteY2" fmla="*/ 2734470 h 2992439"/>
              <a:gd name="connsiteX3" fmla="*/ 229394 w 457201"/>
              <a:gd name="connsiteY3" fmla="*/ 2992439 h 2992439"/>
              <a:gd name="connsiteX4" fmla="*/ 1586 w 457201"/>
              <a:gd name="connsiteY4" fmla="*/ 2734470 h 2992439"/>
              <a:gd name="connsiteX5" fmla="*/ 0 w 457201"/>
              <a:gd name="connsiteY5" fmla="*/ 1825626 h 2992439"/>
              <a:gd name="connsiteX6" fmla="*/ 457200 w 457201"/>
              <a:gd name="connsiteY6" fmla="*/ 1825626 h 2992439"/>
              <a:gd name="connsiteX7" fmla="*/ 457200 w 457201"/>
              <a:gd name="connsiteY7" fmla="*/ 2470151 h 2992439"/>
              <a:gd name="connsiteX8" fmla="*/ 0 w 457201"/>
              <a:gd name="connsiteY8" fmla="*/ 2470151 h 2992439"/>
              <a:gd name="connsiteX9" fmla="*/ 1587 w 457201"/>
              <a:gd name="connsiteY9" fmla="*/ 1174751 h 2992439"/>
              <a:gd name="connsiteX10" fmla="*/ 457200 w 457201"/>
              <a:gd name="connsiteY10" fmla="*/ 1174751 h 2992439"/>
              <a:gd name="connsiteX11" fmla="*/ 457200 w 457201"/>
              <a:gd name="connsiteY11" fmla="*/ 1819276 h 2992439"/>
              <a:gd name="connsiteX12" fmla="*/ 1587 w 457201"/>
              <a:gd name="connsiteY12" fmla="*/ 1819276 h 2992439"/>
              <a:gd name="connsiteX13" fmla="*/ 1587 w 457201"/>
              <a:gd name="connsiteY13" fmla="*/ 522289 h 2992439"/>
              <a:gd name="connsiteX14" fmla="*/ 457200 w 457201"/>
              <a:gd name="connsiteY14" fmla="*/ 522289 h 2992439"/>
              <a:gd name="connsiteX15" fmla="*/ 457200 w 457201"/>
              <a:gd name="connsiteY15" fmla="*/ 1166814 h 2992439"/>
              <a:gd name="connsiteX16" fmla="*/ 1587 w 457201"/>
              <a:gd name="connsiteY16" fmla="*/ 1166814 h 2992439"/>
              <a:gd name="connsiteX17" fmla="*/ 229394 w 457201"/>
              <a:gd name="connsiteY17" fmla="*/ 0 h 2992439"/>
              <a:gd name="connsiteX18" fmla="*/ 457201 w 457201"/>
              <a:gd name="connsiteY18" fmla="*/ 257969 h 2992439"/>
              <a:gd name="connsiteX19" fmla="*/ 457201 w 457201"/>
              <a:gd name="connsiteY19" fmla="*/ 515938 h 2992439"/>
              <a:gd name="connsiteX20" fmla="*/ 1588 w 457201"/>
              <a:gd name="connsiteY20" fmla="*/ 515938 h 2992439"/>
              <a:gd name="connsiteX21" fmla="*/ 1586 w 457201"/>
              <a:gd name="connsiteY21" fmla="*/ 257969 h 2992439"/>
              <a:gd name="connsiteX22" fmla="*/ 229394 w 457201"/>
              <a:gd name="connsiteY22" fmla="*/ 0 h 2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1" h="2992439">
                <a:moveTo>
                  <a:pt x="1588" y="2476501"/>
                </a:moveTo>
                <a:lnTo>
                  <a:pt x="457201" y="2476501"/>
                </a:lnTo>
                <a:lnTo>
                  <a:pt x="457201" y="2734470"/>
                </a:lnTo>
                <a:cubicBezTo>
                  <a:pt x="457201" y="2876942"/>
                  <a:pt x="355208" y="2992439"/>
                  <a:pt x="229394" y="2992439"/>
                </a:cubicBezTo>
                <a:cubicBezTo>
                  <a:pt x="103580" y="2992439"/>
                  <a:pt x="1586" y="2876942"/>
                  <a:pt x="1586" y="2734470"/>
                </a:cubicBezTo>
                <a:close/>
                <a:moveTo>
                  <a:pt x="0" y="1825626"/>
                </a:moveTo>
                <a:lnTo>
                  <a:pt x="457200" y="1825626"/>
                </a:lnTo>
                <a:lnTo>
                  <a:pt x="457200" y="2470151"/>
                </a:lnTo>
                <a:lnTo>
                  <a:pt x="0" y="2470151"/>
                </a:lnTo>
                <a:close/>
                <a:moveTo>
                  <a:pt x="1587" y="1174751"/>
                </a:moveTo>
                <a:lnTo>
                  <a:pt x="457200" y="1174751"/>
                </a:lnTo>
                <a:lnTo>
                  <a:pt x="457200" y="1819276"/>
                </a:lnTo>
                <a:lnTo>
                  <a:pt x="1587" y="1819276"/>
                </a:lnTo>
                <a:close/>
                <a:moveTo>
                  <a:pt x="1587" y="522289"/>
                </a:moveTo>
                <a:lnTo>
                  <a:pt x="457200" y="522289"/>
                </a:lnTo>
                <a:lnTo>
                  <a:pt x="457200" y="1166814"/>
                </a:lnTo>
                <a:lnTo>
                  <a:pt x="1587" y="1166814"/>
                </a:lnTo>
                <a:close/>
                <a:moveTo>
                  <a:pt x="229394" y="0"/>
                </a:moveTo>
                <a:cubicBezTo>
                  <a:pt x="355208" y="0"/>
                  <a:pt x="457201" y="115497"/>
                  <a:pt x="457201" y="257969"/>
                </a:cubicBezTo>
                <a:lnTo>
                  <a:pt x="457201" y="515938"/>
                </a:lnTo>
                <a:lnTo>
                  <a:pt x="1588" y="515938"/>
                </a:lnTo>
                <a:lnTo>
                  <a:pt x="1586" y="257969"/>
                </a:lnTo>
                <a:cubicBezTo>
                  <a:pt x="1586" y="115497"/>
                  <a:pt x="103580" y="0"/>
                  <a:pt x="22939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latin typeface="+mn-ea"/>
            </a:endParaRPr>
          </a:p>
        </p:txBody>
      </p:sp>
      <p:sp>
        <p:nvSpPr>
          <p:cNvPr id="22" name="圆角矩形 21"/>
          <p:cNvSpPr/>
          <p:nvPr/>
        </p:nvSpPr>
        <p:spPr>
          <a:xfrm flipH="1" flipV="1">
            <a:off x="6148388" y="4574351"/>
            <a:ext cx="457200" cy="706438"/>
          </a:xfrm>
          <a:prstGeom prst="roundRect">
            <a:avLst>
              <a:gd name="adj" fmla="val 50000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23" name="TextBox 104"/>
          <p:cNvSpPr txBox="1">
            <a:spLocks noChangeArrowheads="1"/>
          </p:cNvSpPr>
          <p:nvPr/>
        </p:nvSpPr>
        <p:spPr bwMode="auto">
          <a:xfrm>
            <a:off x="6164398" y="4750564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b="1" dirty="0"/>
              <a:t>20%</a:t>
            </a:r>
            <a:endParaRPr lang="zh-CN" altLang="en-US" b="1" dirty="0"/>
          </a:p>
        </p:txBody>
      </p:sp>
      <p:sp>
        <p:nvSpPr>
          <p:cNvPr id="27" name="矩形 15"/>
          <p:cNvSpPr/>
          <p:nvPr/>
        </p:nvSpPr>
        <p:spPr>
          <a:xfrm>
            <a:off x="7251700" y="5034726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28" name="矩形 15"/>
          <p:cNvSpPr/>
          <p:nvPr/>
        </p:nvSpPr>
        <p:spPr>
          <a:xfrm flipH="1">
            <a:off x="6808788" y="5034726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87" name="任意多边形 86"/>
          <p:cNvSpPr/>
          <p:nvPr/>
        </p:nvSpPr>
        <p:spPr>
          <a:xfrm>
            <a:off x="7031038" y="2288350"/>
            <a:ext cx="457200" cy="2992438"/>
          </a:xfrm>
          <a:custGeom>
            <a:avLst/>
            <a:gdLst>
              <a:gd name="connsiteX0" fmla="*/ 0 w 457200"/>
              <a:gd name="connsiteY0" fmla="*/ 2476500 h 2992438"/>
              <a:gd name="connsiteX1" fmla="*/ 457200 w 457200"/>
              <a:gd name="connsiteY1" fmla="*/ 2476500 h 2992438"/>
              <a:gd name="connsiteX2" fmla="*/ 457200 w 457200"/>
              <a:gd name="connsiteY2" fmla="*/ 2734469 h 2992438"/>
              <a:gd name="connsiteX3" fmla="*/ 228600 w 457200"/>
              <a:gd name="connsiteY3" fmla="*/ 2992438 h 2992438"/>
              <a:gd name="connsiteX4" fmla="*/ 0 w 457200"/>
              <a:gd name="connsiteY4" fmla="*/ 2734469 h 2992438"/>
              <a:gd name="connsiteX5" fmla="*/ 0 w 457200"/>
              <a:gd name="connsiteY5" fmla="*/ 1825625 h 2992438"/>
              <a:gd name="connsiteX6" fmla="*/ 455612 w 457200"/>
              <a:gd name="connsiteY6" fmla="*/ 1825625 h 2992438"/>
              <a:gd name="connsiteX7" fmla="*/ 455612 w 457200"/>
              <a:gd name="connsiteY7" fmla="*/ 2470150 h 2992438"/>
              <a:gd name="connsiteX8" fmla="*/ 0 w 457200"/>
              <a:gd name="connsiteY8" fmla="*/ 2470150 h 2992438"/>
              <a:gd name="connsiteX9" fmla="*/ 0 w 457200"/>
              <a:gd name="connsiteY9" fmla="*/ 1174750 h 2992438"/>
              <a:gd name="connsiteX10" fmla="*/ 457200 w 457200"/>
              <a:gd name="connsiteY10" fmla="*/ 1174750 h 2992438"/>
              <a:gd name="connsiteX11" fmla="*/ 457200 w 457200"/>
              <a:gd name="connsiteY11" fmla="*/ 1819275 h 2992438"/>
              <a:gd name="connsiteX12" fmla="*/ 0 w 457200"/>
              <a:gd name="connsiteY12" fmla="*/ 1819275 h 2992438"/>
              <a:gd name="connsiteX13" fmla="*/ 0 w 457200"/>
              <a:gd name="connsiteY13" fmla="*/ 522288 h 2992438"/>
              <a:gd name="connsiteX14" fmla="*/ 457200 w 457200"/>
              <a:gd name="connsiteY14" fmla="*/ 522288 h 2992438"/>
              <a:gd name="connsiteX15" fmla="*/ 457200 w 457200"/>
              <a:gd name="connsiteY15" fmla="*/ 1166813 h 2992438"/>
              <a:gd name="connsiteX16" fmla="*/ 0 w 457200"/>
              <a:gd name="connsiteY16" fmla="*/ 1166813 h 2992438"/>
              <a:gd name="connsiteX17" fmla="*/ 228600 w 457200"/>
              <a:gd name="connsiteY17" fmla="*/ 0 h 2992438"/>
              <a:gd name="connsiteX18" fmla="*/ 457200 w 457200"/>
              <a:gd name="connsiteY18" fmla="*/ 257969 h 2992438"/>
              <a:gd name="connsiteX19" fmla="*/ 457200 w 457200"/>
              <a:gd name="connsiteY19" fmla="*/ 515938 h 2992438"/>
              <a:gd name="connsiteX20" fmla="*/ 0 w 457200"/>
              <a:gd name="connsiteY20" fmla="*/ 515938 h 2992438"/>
              <a:gd name="connsiteX21" fmla="*/ 0 w 457200"/>
              <a:gd name="connsiteY21" fmla="*/ 257969 h 2992438"/>
              <a:gd name="connsiteX22" fmla="*/ 228600 w 457200"/>
              <a:gd name="connsiteY22" fmla="*/ 0 h 299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" h="2992438">
                <a:moveTo>
                  <a:pt x="0" y="2476500"/>
                </a:moveTo>
                <a:lnTo>
                  <a:pt x="457200" y="2476500"/>
                </a:lnTo>
                <a:lnTo>
                  <a:pt x="457200" y="2734469"/>
                </a:lnTo>
                <a:cubicBezTo>
                  <a:pt x="457200" y="2876941"/>
                  <a:pt x="354852" y="2992438"/>
                  <a:pt x="228600" y="2992438"/>
                </a:cubicBezTo>
                <a:cubicBezTo>
                  <a:pt x="102348" y="2992438"/>
                  <a:pt x="0" y="2876941"/>
                  <a:pt x="0" y="2734469"/>
                </a:cubicBezTo>
                <a:close/>
                <a:moveTo>
                  <a:pt x="0" y="1825625"/>
                </a:moveTo>
                <a:lnTo>
                  <a:pt x="455612" y="1825625"/>
                </a:lnTo>
                <a:lnTo>
                  <a:pt x="455612" y="2470150"/>
                </a:lnTo>
                <a:lnTo>
                  <a:pt x="0" y="2470150"/>
                </a:lnTo>
                <a:close/>
                <a:moveTo>
                  <a:pt x="0" y="1174750"/>
                </a:moveTo>
                <a:lnTo>
                  <a:pt x="457200" y="1174750"/>
                </a:lnTo>
                <a:lnTo>
                  <a:pt x="457200" y="1819275"/>
                </a:lnTo>
                <a:lnTo>
                  <a:pt x="0" y="1819275"/>
                </a:lnTo>
                <a:close/>
                <a:moveTo>
                  <a:pt x="0" y="522288"/>
                </a:moveTo>
                <a:lnTo>
                  <a:pt x="457200" y="522288"/>
                </a:lnTo>
                <a:lnTo>
                  <a:pt x="457200" y="1166813"/>
                </a:lnTo>
                <a:lnTo>
                  <a:pt x="0" y="1166813"/>
                </a:lnTo>
                <a:close/>
                <a:moveTo>
                  <a:pt x="228600" y="0"/>
                </a:moveTo>
                <a:cubicBezTo>
                  <a:pt x="354852" y="0"/>
                  <a:pt x="457200" y="115497"/>
                  <a:pt x="457200" y="257969"/>
                </a:cubicBezTo>
                <a:lnTo>
                  <a:pt x="457200" y="515938"/>
                </a:lnTo>
                <a:lnTo>
                  <a:pt x="0" y="515938"/>
                </a:lnTo>
                <a:lnTo>
                  <a:pt x="0" y="257969"/>
                </a:lnTo>
                <a:cubicBezTo>
                  <a:pt x="0" y="115497"/>
                  <a:pt x="102348" y="0"/>
                  <a:pt x="2286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latin typeface="+mn-ea"/>
            </a:endParaRPr>
          </a:p>
        </p:txBody>
      </p:sp>
      <p:sp>
        <p:nvSpPr>
          <p:cNvPr id="31" name="圆角矩形 30"/>
          <p:cNvSpPr/>
          <p:nvPr/>
        </p:nvSpPr>
        <p:spPr>
          <a:xfrm flipH="1" flipV="1">
            <a:off x="7031038" y="4348926"/>
            <a:ext cx="455612" cy="931863"/>
          </a:xfrm>
          <a:prstGeom prst="roundRect">
            <a:avLst>
              <a:gd name="adj" fmla="val 50000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32" name="TextBox 113"/>
          <p:cNvSpPr txBox="1">
            <a:spLocks noChangeArrowheads="1"/>
          </p:cNvSpPr>
          <p:nvPr/>
        </p:nvSpPr>
        <p:spPr bwMode="auto">
          <a:xfrm>
            <a:off x="7040698" y="4534664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b="1"/>
              <a:t>25%</a:t>
            </a:r>
            <a:endParaRPr lang="zh-CN" altLang="en-US" b="1"/>
          </a:p>
        </p:txBody>
      </p:sp>
      <p:sp>
        <p:nvSpPr>
          <p:cNvPr id="36" name="矩形 15"/>
          <p:cNvSpPr/>
          <p:nvPr/>
        </p:nvSpPr>
        <p:spPr>
          <a:xfrm>
            <a:off x="8134350" y="5034726"/>
            <a:ext cx="455613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37" name="矩形 15"/>
          <p:cNvSpPr/>
          <p:nvPr/>
        </p:nvSpPr>
        <p:spPr>
          <a:xfrm flipH="1">
            <a:off x="7691438" y="5034726"/>
            <a:ext cx="455612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88" name="任意多边形 87"/>
          <p:cNvSpPr/>
          <p:nvPr/>
        </p:nvSpPr>
        <p:spPr>
          <a:xfrm>
            <a:off x="7912100" y="2288350"/>
            <a:ext cx="457200" cy="2992438"/>
          </a:xfrm>
          <a:custGeom>
            <a:avLst/>
            <a:gdLst>
              <a:gd name="connsiteX0" fmla="*/ 0 w 457200"/>
              <a:gd name="connsiteY0" fmla="*/ 2476500 h 2992438"/>
              <a:gd name="connsiteX1" fmla="*/ 457200 w 457200"/>
              <a:gd name="connsiteY1" fmla="*/ 2476500 h 2992438"/>
              <a:gd name="connsiteX2" fmla="*/ 457200 w 457200"/>
              <a:gd name="connsiteY2" fmla="*/ 2734469 h 2992438"/>
              <a:gd name="connsiteX3" fmla="*/ 228600 w 457200"/>
              <a:gd name="connsiteY3" fmla="*/ 2992438 h 2992438"/>
              <a:gd name="connsiteX4" fmla="*/ 0 w 457200"/>
              <a:gd name="connsiteY4" fmla="*/ 2734469 h 2992438"/>
              <a:gd name="connsiteX5" fmla="*/ 0 w 457200"/>
              <a:gd name="connsiteY5" fmla="*/ 1825625 h 2992438"/>
              <a:gd name="connsiteX6" fmla="*/ 455613 w 457200"/>
              <a:gd name="connsiteY6" fmla="*/ 1825625 h 2992438"/>
              <a:gd name="connsiteX7" fmla="*/ 455613 w 457200"/>
              <a:gd name="connsiteY7" fmla="*/ 2470150 h 2992438"/>
              <a:gd name="connsiteX8" fmla="*/ 0 w 457200"/>
              <a:gd name="connsiteY8" fmla="*/ 2470150 h 2992438"/>
              <a:gd name="connsiteX9" fmla="*/ 0 w 457200"/>
              <a:gd name="connsiteY9" fmla="*/ 1173163 h 2992438"/>
              <a:gd name="connsiteX10" fmla="*/ 457200 w 457200"/>
              <a:gd name="connsiteY10" fmla="*/ 1173163 h 2992438"/>
              <a:gd name="connsiteX11" fmla="*/ 457200 w 457200"/>
              <a:gd name="connsiteY11" fmla="*/ 1819275 h 2992438"/>
              <a:gd name="connsiteX12" fmla="*/ 0 w 457200"/>
              <a:gd name="connsiteY12" fmla="*/ 1819275 h 2992438"/>
              <a:gd name="connsiteX13" fmla="*/ 0 w 457200"/>
              <a:gd name="connsiteY13" fmla="*/ 522288 h 2992438"/>
              <a:gd name="connsiteX14" fmla="*/ 457200 w 457200"/>
              <a:gd name="connsiteY14" fmla="*/ 522288 h 2992438"/>
              <a:gd name="connsiteX15" fmla="*/ 457200 w 457200"/>
              <a:gd name="connsiteY15" fmla="*/ 1166813 h 2992438"/>
              <a:gd name="connsiteX16" fmla="*/ 0 w 457200"/>
              <a:gd name="connsiteY16" fmla="*/ 1166813 h 2992438"/>
              <a:gd name="connsiteX17" fmla="*/ 228600 w 457200"/>
              <a:gd name="connsiteY17" fmla="*/ 0 h 2992438"/>
              <a:gd name="connsiteX18" fmla="*/ 457200 w 457200"/>
              <a:gd name="connsiteY18" fmla="*/ 257969 h 2992438"/>
              <a:gd name="connsiteX19" fmla="*/ 457200 w 457200"/>
              <a:gd name="connsiteY19" fmla="*/ 515938 h 2992438"/>
              <a:gd name="connsiteX20" fmla="*/ 0 w 457200"/>
              <a:gd name="connsiteY20" fmla="*/ 515938 h 2992438"/>
              <a:gd name="connsiteX21" fmla="*/ 0 w 457200"/>
              <a:gd name="connsiteY21" fmla="*/ 257969 h 2992438"/>
              <a:gd name="connsiteX22" fmla="*/ 228600 w 457200"/>
              <a:gd name="connsiteY22" fmla="*/ 0 h 299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" h="2992438">
                <a:moveTo>
                  <a:pt x="0" y="2476500"/>
                </a:moveTo>
                <a:lnTo>
                  <a:pt x="457200" y="2476500"/>
                </a:lnTo>
                <a:lnTo>
                  <a:pt x="457200" y="2734469"/>
                </a:lnTo>
                <a:cubicBezTo>
                  <a:pt x="457200" y="2876941"/>
                  <a:pt x="354852" y="2992438"/>
                  <a:pt x="228600" y="2992438"/>
                </a:cubicBezTo>
                <a:cubicBezTo>
                  <a:pt x="102348" y="2992438"/>
                  <a:pt x="0" y="2876941"/>
                  <a:pt x="0" y="2734469"/>
                </a:cubicBezTo>
                <a:close/>
                <a:moveTo>
                  <a:pt x="0" y="1825625"/>
                </a:moveTo>
                <a:lnTo>
                  <a:pt x="455613" y="1825625"/>
                </a:lnTo>
                <a:lnTo>
                  <a:pt x="455613" y="2470150"/>
                </a:lnTo>
                <a:lnTo>
                  <a:pt x="0" y="2470150"/>
                </a:lnTo>
                <a:close/>
                <a:moveTo>
                  <a:pt x="0" y="1173163"/>
                </a:moveTo>
                <a:lnTo>
                  <a:pt x="457200" y="1173163"/>
                </a:lnTo>
                <a:lnTo>
                  <a:pt x="457200" y="1819275"/>
                </a:lnTo>
                <a:lnTo>
                  <a:pt x="0" y="1819275"/>
                </a:lnTo>
                <a:close/>
                <a:moveTo>
                  <a:pt x="0" y="522288"/>
                </a:moveTo>
                <a:lnTo>
                  <a:pt x="457200" y="522288"/>
                </a:lnTo>
                <a:lnTo>
                  <a:pt x="457200" y="1166813"/>
                </a:lnTo>
                <a:lnTo>
                  <a:pt x="0" y="1166813"/>
                </a:lnTo>
                <a:close/>
                <a:moveTo>
                  <a:pt x="228600" y="0"/>
                </a:moveTo>
                <a:cubicBezTo>
                  <a:pt x="354852" y="0"/>
                  <a:pt x="457200" y="115497"/>
                  <a:pt x="457200" y="257969"/>
                </a:cubicBezTo>
                <a:lnTo>
                  <a:pt x="457200" y="515938"/>
                </a:lnTo>
                <a:lnTo>
                  <a:pt x="0" y="515938"/>
                </a:lnTo>
                <a:lnTo>
                  <a:pt x="0" y="257969"/>
                </a:lnTo>
                <a:cubicBezTo>
                  <a:pt x="0" y="115497"/>
                  <a:pt x="102348" y="0"/>
                  <a:pt x="2286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latin typeface="+mn-ea"/>
            </a:endParaRPr>
          </a:p>
        </p:txBody>
      </p:sp>
      <p:sp>
        <p:nvSpPr>
          <p:cNvPr id="40" name="圆角矩形 39"/>
          <p:cNvSpPr/>
          <p:nvPr/>
        </p:nvSpPr>
        <p:spPr>
          <a:xfrm flipH="1" flipV="1">
            <a:off x="7912100" y="3783776"/>
            <a:ext cx="455613" cy="1497013"/>
          </a:xfrm>
          <a:prstGeom prst="roundRect">
            <a:avLst>
              <a:gd name="adj" fmla="val 50000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41" name="TextBox 122"/>
          <p:cNvSpPr txBox="1">
            <a:spLocks noChangeArrowheads="1"/>
          </p:cNvSpPr>
          <p:nvPr/>
        </p:nvSpPr>
        <p:spPr bwMode="auto">
          <a:xfrm>
            <a:off x="7927317" y="3996501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b="1"/>
              <a:t>45%</a:t>
            </a:r>
            <a:endParaRPr lang="zh-CN" altLang="en-US" b="1"/>
          </a:p>
        </p:txBody>
      </p:sp>
      <p:sp>
        <p:nvSpPr>
          <p:cNvPr id="45" name="矩形 15"/>
          <p:cNvSpPr/>
          <p:nvPr/>
        </p:nvSpPr>
        <p:spPr>
          <a:xfrm>
            <a:off x="9015413" y="5034726"/>
            <a:ext cx="455612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46" name="矩形 15"/>
          <p:cNvSpPr/>
          <p:nvPr/>
        </p:nvSpPr>
        <p:spPr>
          <a:xfrm flipH="1">
            <a:off x="8564563" y="5034726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89" name="任意多边形 88"/>
          <p:cNvSpPr/>
          <p:nvPr/>
        </p:nvSpPr>
        <p:spPr>
          <a:xfrm>
            <a:off x="8793163" y="2288350"/>
            <a:ext cx="457200" cy="2992438"/>
          </a:xfrm>
          <a:custGeom>
            <a:avLst/>
            <a:gdLst>
              <a:gd name="connsiteX0" fmla="*/ 0 w 457200"/>
              <a:gd name="connsiteY0" fmla="*/ 2476500 h 2992438"/>
              <a:gd name="connsiteX1" fmla="*/ 457200 w 457200"/>
              <a:gd name="connsiteY1" fmla="*/ 2476500 h 2992438"/>
              <a:gd name="connsiteX2" fmla="*/ 457200 w 457200"/>
              <a:gd name="connsiteY2" fmla="*/ 2734469 h 2992438"/>
              <a:gd name="connsiteX3" fmla="*/ 228600 w 457200"/>
              <a:gd name="connsiteY3" fmla="*/ 2992438 h 2992438"/>
              <a:gd name="connsiteX4" fmla="*/ 0 w 457200"/>
              <a:gd name="connsiteY4" fmla="*/ 2734469 h 2992438"/>
              <a:gd name="connsiteX5" fmla="*/ 0 w 457200"/>
              <a:gd name="connsiteY5" fmla="*/ 1825625 h 2992438"/>
              <a:gd name="connsiteX6" fmla="*/ 457200 w 457200"/>
              <a:gd name="connsiteY6" fmla="*/ 1825625 h 2992438"/>
              <a:gd name="connsiteX7" fmla="*/ 457200 w 457200"/>
              <a:gd name="connsiteY7" fmla="*/ 2470150 h 2992438"/>
              <a:gd name="connsiteX8" fmla="*/ 0 w 457200"/>
              <a:gd name="connsiteY8" fmla="*/ 2470150 h 2992438"/>
              <a:gd name="connsiteX9" fmla="*/ 0 w 457200"/>
              <a:gd name="connsiteY9" fmla="*/ 1173163 h 2992438"/>
              <a:gd name="connsiteX10" fmla="*/ 457200 w 457200"/>
              <a:gd name="connsiteY10" fmla="*/ 1173163 h 2992438"/>
              <a:gd name="connsiteX11" fmla="*/ 457200 w 457200"/>
              <a:gd name="connsiteY11" fmla="*/ 1819275 h 2992438"/>
              <a:gd name="connsiteX12" fmla="*/ 0 w 457200"/>
              <a:gd name="connsiteY12" fmla="*/ 1819275 h 2992438"/>
              <a:gd name="connsiteX13" fmla="*/ 0 w 457200"/>
              <a:gd name="connsiteY13" fmla="*/ 522288 h 2992438"/>
              <a:gd name="connsiteX14" fmla="*/ 457200 w 457200"/>
              <a:gd name="connsiteY14" fmla="*/ 522288 h 2992438"/>
              <a:gd name="connsiteX15" fmla="*/ 457200 w 457200"/>
              <a:gd name="connsiteY15" fmla="*/ 1166813 h 2992438"/>
              <a:gd name="connsiteX16" fmla="*/ 0 w 457200"/>
              <a:gd name="connsiteY16" fmla="*/ 1166813 h 2992438"/>
              <a:gd name="connsiteX17" fmla="*/ 228600 w 457200"/>
              <a:gd name="connsiteY17" fmla="*/ 0 h 2992438"/>
              <a:gd name="connsiteX18" fmla="*/ 457200 w 457200"/>
              <a:gd name="connsiteY18" fmla="*/ 257969 h 2992438"/>
              <a:gd name="connsiteX19" fmla="*/ 457200 w 457200"/>
              <a:gd name="connsiteY19" fmla="*/ 515938 h 2992438"/>
              <a:gd name="connsiteX20" fmla="*/ 0 w 457200"/>
              <a:gd name="connsiteY20" fmla="*/ 515938 h 2992438"/>
              <a:gd name="connsiteX21" fmla="*/ 0 w 457200"/>
              <a:gd name="connsiteY21" fmla="*/ 257969 h 2992438"/>
              <a:gd name="connsiteX22" fmla="*/ 228600 w 457200"/>
              <a:gd name="connsiteY22" fmla="*/ 0 h 299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" h="2992438">
                <a:moveTo>
                  <a:pt x="0" y="2476500"/>
                </a:moveTo>
                <a:lnTo>
                  <a:pt x="457200" y="2476500"/>
                </a:lnTo>
                <a:lnTo>
                  <a:pt x="457200" y="2734469"/>
                </a:lnTo>
                <a:cubicBezTo>
                  <a:pt x="457200" y="2876941"/>
                  <a:pt x="354852" y="2992438"/>
                  <a:pt x="228600" y="2992438"/>
                </a:cubicBezTo>
                <a:cubicBezTo>
                  <a:pt x="102348" y="2992438"/>
                  <a:pt x="0" y="2876941"/>
                  <a:pt x="0" y="2734469"/>
                </a:cubicBezTo>
                <a:close/>
                <a:moveTo>
                  <a:pt x="0" y="1825625"/>
                </a:moveTo>
                <a:lnTo>
                  <a:pt x="457200" y="1825625"/>
                </a:lnTo>
                <a:lnTo>
                  <a:pt x="457200" y="2470150"/>
                </a:lnTo>
                <a:lnTo>
                  <a:pt x="0" y="2470150"/>
                </a:lnTo>
                <a:close/>
                <a:moveTo>
                  <a:pt x="0" y="1173163"/>
                </a:moveTo>
                <a:lnTo>
                  <a:pt x="457200" y="1173163"/>
                </a:lnTo>
                <a:lnTo>
                  <a:pt x="457200" y="1819275"/>
                </a:lnTo>
                <a:lnTo>
                  <a:pt x="0" y="1819275"/>
                </a:lnTo>
                <a:close/>
                <a:moveTo>
                  <a:pt x="0" y="522288"/>
                </a:moveTo>
                <a:lnTo>
                  <a:pt x="457200" y="522288"/>
                </a:lnTo>
                <a:lnTo>
                  <a:pt x="457200" y="1166813"/>
                </a:lnTo>
                <a:lnTo>
                  <a:pt x="0" y="1166813"/>
                </a:lnTo>
                <a:close/>
                <a:moveTo>
                  <a:pt x="228600" y="0"/>
                </a:moveTo>
                <a:cubicBezTo>
                  <a:pt x="354852" y="0"/>
                  <a:pt x="457200" y="115497"/>
                  <a:pt x="457200" y="257969"/>
                </a:cubicBezTo>
                <a:lnTo>
                  <a:pt x="457200" y="515938"/>
                </a:lnTo>
                <a:lnTo>
                  <a:pt x="0" y="515938"/>
                </a:lnTo>
                <a:lnTo>
                  <a:pt x="0" y="257969"/>
                </a:lnTo>
                <a:cubicBezTo>
                  <a:pt x="0" y="115497"/>
                  <a:pt x="102348" y="0"/>
                  <a:pt x="2286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latin typeface="+mn-ea"/>
            </a:endParaRPr>
          </a:p>
        </p:txBody>
      </p:sp>
      <p:sp>
        <p:nvSpPr>
          <p:cNvPr id="49" name="圆角矩形 48"/>
          <p:cNvSpPr/>
          <p:nvPr/>
        </p:nvSpPr>
        <p:spPr>
          <a:xfrm flipH="1" flipV="1">
            <a:off x="8793163" y="3456751"/>
            <a:ext cx="457200" cy="1824038"/>
          </a:xfrm>
          <a:prstGeom prst="roundRect">
            <a:avLst>
              <a:gd name="adj" fmla="val 50000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50" name="TextBox 131"/>
          <p:cNvSpPr txBox="1">
            <a:spLocks noChangeArrowheads="1"/>
          </p:cNvSpPr>
          <p:nvPr/>
        </p:nvSpPr>
        <p:spPr bwMode="auto">
          <a:xfrm>
            <a:off x="8806792" y="3718689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b="1"/>
              <a:t>60%</a:t>
            </a:r>
            <a:endParaRPr lang="zh-CN" altLang="en-US" b="1"/>
          </a:p>
        </p:txBody>
      </p:sp>
      <p:sp>
        <p:nvSpPr>
          <p:cNvPr id="52" name="矩形 15"/>
          <p:cNvSpPr/>
          <p:nvPr/>
        </p:nvSpPr>
        <p:spPr>
          <a:xfrm>
            <a:off x="9909175" y="5034726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53" name="矩形 15"/>
          <p:cNvSpPr/>
          <p:nvPr/>
        </p:nvSpPr>
        <p:spPr>
          <a:xfrm flipH="1">
            <a:off x="9466263" y="5034726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90" name="任意多边形 89"/>
          <p:cNvSpPr/>
          <p:nvPr/>
        </p:nvSpPr>
        <p:spPr>
          <a:xfrm>
            <a:off x="9674225" y="2288351"/>
            <a:ext cx="457200" cy="2992438"/>
          </a:xfrm>
          <a:custGeom>
            <a:avLst/>
            <a:gdLst>
              <a:gd name="connsiteX0" fmla="*/ 0 w 457200"/>
              <a:gd name="connsiteY0" fmla="*/ 2476500 h 2992438"/>
              <a:gd name="connsiteX1" fmla="*/ 457200 w 457200"/>
              <a:gd name="connsiteY1" fmla="*/ 2476500 h 2992438"/>
              <a:gd name="connsiteX2" fmla="*/ 457200 w 457200"/>
              <a:gd name="connsiteY2" fmla="*/ 2734469 h 2992438"/>
              <a:gd name="connsiteX3" fmla="*/ 228600 w 457200"/>
              <a:gd name="connsiteY3" fmla="*/ 2992438 h 2992438"/>
              <a:gd name="connsiteX4" fmla="*/ 0 w 457200"/>
              <a:gd name="connsiteY4" fmla="*/ 2734469 h 2992438"/>
              <a:gd name="connsiteX5" fmla="*/ 0 w 457200"/>
              <a:gd name="connsiteY5" fmla="*/ 1824038 h 2992438"/>
              <a:gd name="connsiteX6" fmla="*/ 457200 w 457200"/>
              <a:gd name="connsiteY6" fmla="*/ 1824038 h 2992438"/>
              <a:gd name="connsiteX7" fmla="*/ 457200 w 457200"/>
              <a:gd name="connsiteY7" fmla="*/ 2468563 h 2992438"/>
              <a:gd name="connsiteX8" fmla="*/ 0 w 457200"/>
              <a:gd name="connsiteY8" fmla="*/ 2468563 h 2992438"/>
              <a:gd name="connsiteX9" fmla="*/ 0 w 457200"/>
              <a:gd name="connsiteY9" fmla="*/ 1171575 h 2992438"/>
              <a:gd name="connsiteX10" fmla="*/ 457200 w 457200"/>
              <a:gd name="connsiteY10" fmla="*/ 1171575 h 2992438"/>
              <a:gd name="connsiteX11" fmla="*/ 457200 w 457200"/>
              <a:gd name="connsiteY11" fmla="*/ 1816100 h 2992438"/>
              <a:gd name="connsiteX12" fmla="*/ 0 w 457200"/>
              <a:gd name="connsiteY12" fmla="*/ 1816100 h 2992438"/>
              <a:gd name="connsiteX13" fmla="*/ 1588 w 457200"/>
              <a:gd name="connsiteY13" fmla="*/ 522288 h 2992438"/>
              <a:gd name="connsiteX14" fmla="*/ 457200 w 457200"/>
              <a:gd name="connsiteY14" fmla="*/ 522288 h 2992438"/>
              <a:gd name="connsiteX15" fmla="*/ 457200 w 457200"/>
              <a:gd name="connsiteY15" fmla="*/ 1168400 h 2992438"/>
              <a:gd name="connsiteX16" fmla="*/ 1588 w 457200"/>
              <a:gd name="connsiteY16" fmla="*/ 1168400 h 2992438"/>
              <a:gd name="connsiteX17" fmla="*/ 229394 w 457200"/>
              <a:gd name="connsiteY17" fmla="*/ 0 h 2992438"/>
              <a:gd name="connsiteX18" fmla="*/ 457200 w 457200"/>
              <a:gd name="connsiteY18" fmla="*/ 257969 h 2992438"/>
              <a:gd name="connsiteX19" fmla="*/ 457200 w 457200"/>
              <a:gd name="connsiteY19" fmla="*/ 515938 h 2992438"/>
              <a:gd name="connsiteX20" fmla="*/ 1588 w 457200"/>
              <a:gd name="connsiteY20" fmla="*/ 515938 h 2992438"/>
              <a:gd name="connsiteX21" fmla="*/ 1588 w 457200"/>
              <a:gd name="connsiteY21" fmla="*/ 257969 h 2992438"/>
              <a:gd name="connsiteX22" fmla="*/ 229394 w 457200"/>
              <a:gd name="connsiteY22" fmla="*/ 0 h 299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" h="2992438">
                <a:moveTo>
                  <a:pt x="0" y="2476500"/>
                </a:moveTo>
                <a:lnTo>
                  <a:pt x="457200" y="2476500"/>
                </a:lnTo>
                <a:lnTo>
                  <a:pt x="457200" y="2734469"/>
                </a:lnTo>
                <a:cubicBezTo>
                  <a:pt x="457200" y="2876941"/>
                  <a:pt x="354852" y="2992438"/>
                  <a:pt x="228600" y="2992438"/>
                </a:cubicBezTo>
                <a:cubicBezTo>
                  <a:pt x="102348" y="2992438"/>
                  <a:pt x="0" y="2876941"/>
                  <a:pt x="0" y="2734469"/>
                </a:cubicBezTo>
                <a:close/>
                <a:moveTo>
                  <a:pt x="0" y="1824038"/>
                </a:moveTo>
                <a:lnTo>
                  <a:pt x="457200" y="1824038"/>
                </a:lnTo>
                <a:lnTo>
                  <a:pt x="457200" y="2468563"/>
                </a:lnTo>
                <a:lnTo>
                  <a:pt x="0" y="2468563"/>
                </a:lnTo>
                <a:close/>
                <a:moveTo>
                  <a:pt x="0" y="1171575"/>
                </a:moveTo>
                <a:lnTo>
                  <a:pt x="457200" y="1171575"/>
                </a:lnTo>
                <a:lnTo>
                  <a:pt x="457200" y="1816100"/>
                </a:lnTo>
                <a:lnTo>
                  <a:pt x="0" y="1816100"/>
                </a:lnTo>
                <a:close/>
                <a:moveTo>
                  <a:pt x="1588" y="522288"/>
                </a:moveTo>
                <a:lnTo>
                  <a:pt x="457200" y="522288"/>
                </a:lnTo>
                <a:lnTo>
                  <a:pt x="457200" y="1168400"/>
                </a:lnTo>
                <a:lnTo>
                  <a:pt x="1588" y="1168400"/>
                </a:lnTo>
                <a:close/>
                <a:moveTo>
                  <a:pt x="229394" y="0"/>
                </a:moveTo>
                <a:cubicBezTo>
                  <a:pt x="355208" y="0"/>
                  <a:pt x="457200" y="115497"/>
                  <a:pt x="457200" y="257969"/>
                </a:cubicBezTo>
                <a:lnTo>
                  <a:pt x="457200" y="515938"/>
                </a:lnTo>
                <a:lnTo>
                  <a:pt x="1588" y="515938"/>
                </a:lnTo>
                <a:lnTo>
                  <a:pt x="1588" y="257969"/>
                </a:lnTo>
                <a:cubicBezTo>
                  <a:pt x="1588" y="115497"/>
                  <a:pt x="103580" y="0"/>
                  <a:pt x="22939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latin typeface="+mn-ea"/>
            </a:endParaRPr>
          </a:p>
        </p:txBody>
      </p:sp>
      <p:sp>
        <p:nvSpPr>
          <p:cNvPr id="55" name="圆角矩形 54"/>
          <p:cNvSpPr/>
          <p:nvPr/>
        </p:nvSpPr>
        <p:spPr>
          <a:xfrm flipH="1" flipV="1">
            <a:off x="9678988" y="2910651"/>
            <a:ext cx="457200" cy="2370138"/>
          </a:xfrm>
          <a:prstGeom prst="roundRect">
            <a:avLst>
              <a:gd name="adj" fmla="val 50000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56" name="TextBox 141"/>
          <p:cNvSpPr txBox="1">
            <a:spLocks noChangeArrowheads="1"/>
          </p:cNvSpPr>
          <p:nvPr/>
        </p:nvSpPr>
        <p:spPr bwMode="auto">
          <a:xfrm>
            <a:off x="9689442" y="3247201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b="1"/>
              <a:t>75%</a:t>
            </a:r>
            <a:endParaRPr lang="zh-CN" altLang="en-US" b="1"/>
          </a:p>
        </p:txBody>
      </p:sp>
      <p:sp>
        <p:nvSpPr>
          <p:cNvPr id="60" name="矩形 15"/>
          <p:cNvSpPr/>
          <p:nvPr/>
        </p:nvSpPr>
        <p:spPr>
          <a:xfrm flipH="1">
            <a:off x="10334625" y="5034726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10555287" y="2288350"/>
            <a:ext cx="457200" cy="2992439"/>
          </a:xfrm>
          <a:custGeom>
            <a:avLst/>
            <a:gdLst>
              <a:gd name="connsiteX0" fmla="*/ 1588 w 457200"/>
              <a:gd name="connsiteY0" fmla="*/ 2476501 h 2992439"/>
              <a:gd name="connsiteX1" fmla="*/ 457200 w 457200"/>
              <a:gd name="connsiteY1" fmla="*/ 2476501 h 2992439"/>
              <a:gd name="connsiteX2" fmla="*/ 457200 w 457200"/>
              <a:gd name="connsiteY2" fmla="*/ 2734470 h 2992439"/>
              <a:gd name="connsiteX3" fmla="*/ 229394 w 457200"/>
              <a:gd name="connsiteY3" fmla="*/ 2992439 h 2992439"/>
              <a:gd name="connsiteX4" fmla="*/ 1586 w 457200"/>
              <a:gd name="connsiteY4" fmla="*/ 2734470 h 2992439"/>
              <a:gd name="connsiteX5" fmla="*/ 0 w 457200"/>
              <a:gd name="connsiteY5" fmla="*/ 1825626 h 2992439"/>
              <a:gd name="connsiteX6" fmla="*/ 457200 w 457200"/>
              <a:gd name="connsiteY6" fmla="*/ 1825626 h 2992439"/>
              <a:gd name="connsiteX7" fmla="*/ 457200 w 457200"/>
              <a:gd name="connsiteY7" fmla="*/ 2470151 h 2992439"/>
              <a:gd name="connsiteX8" fmla="*/ 0 w 457200"/>
              <a:gd name="connsiteY8" fmla="*/ 2470151 h 2992439"/>
              <a:gd name="connsiteX9" fmla="*/ 1587 w 457200"/>
              <a:gd name="connsiteY9" fmla="*/ 1173164 h 2992439"/>
              <a:gd name="connsiteX10" fmla="*/ 457200 w 457200"/>
              <a:gd name="connsiteY10" fmla="*/ 1173164 h 2992439"/>
              <a:gd name="connsiteX11" fmla="*/ 457200 w 457200"/>
              <a:gd name="connsiteY11" fmla="*/ 1819276 h 2992439"/>
              <a:gd name="connsiteX12" fmla="*/ 1587 w 457200"/>
              <a:gd name="connsiteY12" fmla="*/ 1819276 h 2992439"/>
              <a:gd name="connsiteX13" fmla="*/ 1587 w 457200"/>
              <a:gd name="connsiteY13" fmla="*/ 522289 h 2992439"/>
              <a:gd name="connsiteX14" fmla="*/ 457200 w 457200"/>
              <a:gd name="connsiteY14" fmla="*/ 522289 h 2992439"/>
              <a:gd name="connsiteX15" fmla="*/ 457200 w 457200"/>
              <a:gd name="connsiteY15" fmla="*/ 1168401 h 2992439"/>
              <a:gd name="connsiteX16" fmla="*/ 1587 w 457200"/>
              <a:gd name="connsiteY16" fmla="*/ 1168401 h 2992439"/>
              <a:gd name="connsiteX17" fmla="*/ 229394 w 457200"/>
              <a:gd name="connsiteY17" fmla="*/ 0 h 2992439"/>
              <a:gd name="connsiteX18" fmla="*/ 457200 w 457200"/>
              <a:gd name="connsiteY18" fmla="*/ 257969 h 2992439"/>
              <a:gd name="connsiteX19" fmla="*/ 457200 w 457200"/>
              <a:gd name="connsiteY19" fmla="*/ 515938 h 2992439"/>
              <a:gd name="connsiteX20" fmla="*/ 1588 w 457200"/>
              <a:gd name="connsiteY20" fmla="*/ 515938 h 2992439"/>
              <a:gd name="connsiteX21" fmla="*/ 1586 w 457200"/>
              <a:gd name="connsiteY21" fmla="*/ 257969 h 2992439"/>
              <a:gd name="connsiteX22" fmla="*/ 229394 w 457200"/>
              <a:gd name="connsiteY22" fmla="*/ 0 h 2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" h="2992439">
                <a:moveTo>
                  <a:pt x="1588" y="2476501"/>
                </a:moveTo>
                <a:lnTo>
                  <a:pt x="457200" y="2476501"/>
                </a:lnTo>
                <a:lnTo>
                  <a:pt x="457200" y="2734470"/>
                </a:lnTo>
                <a:cubicBezTo>
                  <a:pt x="457200" y="2876942"/>
                  <a:pt x="355208" y="2992439"/>
                  <a:pt x="229394" y="2992439"/>
                </a:cubicBezTo>
                <a:cubicBezTo>
                  <a:pt x="103580" y="2992439"/>
                  <a:pt x="1586" y="2876942"/>
                  <a:pt x="1586" y="2734470"/>
                </a:cubicBezTo>
                <a:close/>
                <a:moveTo>
                  <a:pt x="0" y="1825626"/>
                </a:moveTo>
                <a:lnTo>
                  <a:pt x="457200" y="1825626"/>
                </a:lnTo>
                <a:lnTo>
                  <a:pt x="457200" y="2470151"/>
                </a:lnTo>
                <a:lnTo>
                  <a:pt x="0" y="2470151"/>
                </a:lnTo>
                <a:close/>
                <a:moveTo>
                  <a:pt x="1587" y="1173164"/>
                </a:moveTo>
                <a:lnTo>
                  <a:pt x="457200" y="1173164"/>
                </a:lnTo>
                <a:lnTo>
                  <a:pt x="457200" y="1819276"/>
                </a:lnTo>
                <a:lnTo>
                  <a:pt x="1587" y="1819276"/>
                </a:lnTo>
                <a:close/>
                <a:moveTo>
                  <a:pt x="1587" y="522289"/>
                </a:moveTo>
                <a:lnTo>
                  <a:pt x="457200" y="522289"/>
                </a:lnTo>
                <a:lnTo>
                  <a:pt x="457200" y="1168401"/>
                </a:lnTo>
                <a:lnTo>
                  <a:pt x="1587" y="1168401"/>
                </a:lnTo>
                <a:close/>
                <a:moveTo>
                  <a:pt x="229394" y="0"/>
                </a:moveTo>
                <a:cubicBezTo>
                  <a:pt x="355208" y="0"/>
                  <a:pt x="457200" y="115497"/>
                  <a:pt x="457200" y="257969"/>
                </a:cubicBezTo>
                <a:lnTo>
                  <a:pt x="457200" y="515938"/>
                </a:lnTo>
                <a:lnTo>
                  <a:pt x="1588" y="515938"/>
                </a:lnTo>
                <a:lnTo>
                  <a:pt x="1586" y="257969"/>
                </a:lnTo>
                <a:cubicBezTo>
                  <a:pt x="1586" y="115497"/>
                  <a:pt x="103580" y="0"/>
                  <a:pt x="22939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latin typeface="+mn-ea"/>
            </a:endParaRPr>
          </a:p>
        </p:txBody>
      </p:sp>
      <p:sp>
        <p:nvSpPr>
          <p:cNvPr id="63" name="圆角矩形 62"/>
          <p:cNvSpPr/>
          <p:nvPr/>
        </p:nvSpPr>
        <p:spPr>
          <a:xfrm flipH="1" flipV="1">
            <a:off x="10555288" y="2288351"/>
            <a:ext cx="457200" cy="3000375"/>
          </a:xfrm>
          <a:prstGeom prst="roundRect">
            <a:avLst>
              <a:gd name="adj" fmla="val 50000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>
              <a:solidFill>
                <a:srgbClr val="B2D235"/>
              </a:solidFill>
              <a:latin typeface="+mn-ea"/>
            </a:endParaRPr>
          </a:p>
        </p:txBody>
      </p:sp>
      <p:sp>
        <p:nvSpPr>
          <p:cNvPr id="64" name="TextBox 150"/>
          <p:cNvSpPr txBox="1">
            <a:spLocks noChangeArrowheads="1"/>
          </p:cNvSpPr>
          <p:nvPr/>
        </p:nvSpPr>
        <p:spPr bwMode="auto">
          <a:xfrm>
            <a:off x="10528025" y="2470914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b="1"/>
              <a:t>100%</a:t>
            </a:r>
            <a:endParaRPr lang="zh-CN" altLang="en-US" b="1"/>
          </a:p>
        </p:txBody>
      </p:sp>
      <p:grpSp>
        <p:nvGrpSpPr>
          <p:cNvPr id="92" name="组合 91"/>
          <p:cNvGrpSpPr/>
          <p:nvPr/>
        </p:nvGrpSpPr>
        <p:grpSpPr>
          <a:xfrm>
            <a:off x="5449888" y="5468114"/>
            <a:ext cx="5365750" cy="133350"/>
            <a:chOff x="5449888" y="5195888"/>
            <a:chExt cx="5365750" cy="133350"/>
          </a:xfrm>
          <a:solidFill>
            <a:srgbClr val="DB4D6D"/>
          </a:solidFill>
        </p:grpSpPr>
        <p:cxnSp>
          <p:nvCxnSpPr>
            <p:cNvPr id="65" name="直接连接符 64"/>
            <p:cNvCxnSpPr/>
            <p:nvPr/>
          </p:nvCxnSpPr>
          <p:spPr>
            <a:xfrm>
              <a:off x="5489575" y="5262563"/>
              <a:ext cx="5287963" cy="0"/>
            </a:xfrm>
            <a:prstGeom prst="line">
              <a:avLst/>
            </a:prstGeom>
            <a:grpFill/>
            <a:ln w="9525">
              <a:solidFill>
                <a:srgbClr val="BC4C5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65"/>
            <p:cNvSpPr>
              <a:spLocks noChangeAspect="1"/>
            </p:cNvSpPr>
            <p:nvPr/>
          </p:nvSpPr>
          <p:spPr>
            <a:xfrm>
              <a:off x="5449888" y="5195888"/>
              <a:ext cx="131762" cy="133350"/>
            </a:xfrm>
            <a:prstGeom prst="ellipse">
              <a:avLst/>
            </a:prstGeom>
            <a:grpFill/>
            <a:ln>
              <a:solidFill>
                <a:srgbClr val="BC4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ea"/>
              </a:endParaRPr>
            </a:p>
          </p:txBody>
        </p:sp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7250113" y="5195888"/>
              <a:ext cx="131762" cy="133350"/>
            </a:xfrm>
            <a:prstGeom prst="ellipse">
              <a:avLst/>
            </a:prstGeom>
            <a:grpFill/>
            <a:ln>
              <a:solidFill>
                <a:srgbClr val="BC4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ea"/>
              </a:endParaRPr>
            </a:p>
          </p:txBody>
        </p:sp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6337300" y="5195888"/>
              <a:ext cx="131763" cy="133350"/>
            </a:xfrm>
            <a:prstGeom prst="ellipse">
              <a:avLst/>
            </a:prstGeom>
            <a:grpFill/>
            <a:ln>
              <a:solidFill>
                <a:srgbClr val="BC4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ea"/>
              </a:endParaRPr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>
              <a:off x="8101013" y="5195888"/>
              <a:ext cx="131762" cy="133350"/>
            </a:xfrm>
            <a:prstGeom prst="ellipse">
              <a:avLst/>
            </a:prstGeom>
            <a:grpFill/>
            <a:ln>
              <a:solidFill>
                <a:srgbClr val="BC4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ea"/>
              </a:endParaRPr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>
              <a:off x="8963025" y="5195888"/>
              <a:ext cx="131763" cy="133350"/>
            </a:xfrm>
            <a:prstGeom prst="ellipse">
              <a:avLst/>
            </a:prstGeom>
            <a:grpFill/>
            <a:ln>
              <a:solidFill>
                <a:srgbClr val="BC4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ea"/>
              </a:endParaRPr>
            </a:p>
          </p:txBody>
        </p:sp>
        <p:sp>
          <p:nvSpPr>
            <p:cNvPr id="71" name="椭圆 70"/>
            <p:cNvSpPr>
              <a:spLocks noChangeAspect="1"/>
            </p:cNvSpPr>
            <p:nvPr/>
          </p:nvSpPr>
          <p:spPr>
            <a:xfrm>
              <a:off x="9863138" y="5195888"/>
              <a:ext cx="131762" cy="133350"/>
            </a:xfrm>
            <a:prstGeom prst="ellipse">
              <a:avLst/>
            </a:prstGeom>
            <a:grpFill/>
            <a:ln>
              <a:solidFill>
                <a:srgbClr val="BC4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ea"/>
              </a:endParaRPr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>
              <a:off x="10683875" y="5195888"/>
              <a:ext cx="131763" cy="133350"/>
            </a:xfrm>
            <a:prstGeom prst="ellipse">
              <a:avLst/>
            </a:prstGeom>
            <a:grpFill/>
            <a:ln>
              <a:solidFill>
                <a:srgbClr val="BC4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ea"/>
              </a:endParaRPr>
            </a:p>
          </p:txBody>
        </p:sp>
      </p:grpSp>
      <p:sp>
        <p:nvSpPr>
          <p:cNvPr id="73" name="TextBox 159"/>
          <p:cNvSpPr txBox="1">
            <a:spLocks noChangeArrowheads="1"/>
          </p:cNvSpPr>
          <p:nvPr/>
        </p:nvSpPr>
        <p:spPr bwMode="auto">
          <a:xfrm>
            <a:off x="5280029" y="563162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6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月</a:t>
            </a:r>
          </a:p>
        </p:txBody>
      </p:sp>
      <p:sp>
        <p:nvSpPr>
          <p:cNvPr id="74" name="TextBox 160"/>
          <p:cNvSpPr txBox="1">
            <a:spLocks noChangeArrowheads="1"/>
          </p:cNvSpPr>
          <p:nvPr/>
        </p:nvSpPr>
        <p:spPr bwMode="auto">
          <a:xfrm>
            <a:off x="6167441" y="565067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月</a:t>
            </a:r>
          </a:p>
        </p:txBody>
      </p:sp>
      <p:sp>
        <p:nvSpPr>
          <p:cNvPr id="75" name="TextBox 161"/>
          <p:cNvSpPr txBox="1">
            <a:spLocks noChangeArrowheads="1"/>
          </p:cNvSpPr>
          <p:nvPr/>
        </p:nvSpPr>
        <p:spPr bwMode="auto">
          <a:xfrm>
            <a:off x="7080254" y="565067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月</a:t>
            </a:r>
          </a:p>
        </p:txBody>
      </p:sp>
      <p:sp>
        <p:nvSpPr>
          <p:cNvPr id="76" name="TextBox 162"/>
          <p:cNvSpPr txBox="1">
            <a:spLocks noChangeArrowheads="1"/>
          </p:cNvSpPr>
          <p:nvPr/>
        </p:nvSpPr>
        <p:spPr bwMode="auto">
          <a:xfrm>
            <a:off x="7929566" y="565067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9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月</a:t>
            </a:r>
          </a:p>
        </p:txBody>
      </p:sp>
      <p:sp>
        <p:nvSpPr>
          <p:cNvPr id="77" name="TextBox 163"/>
          <p:cNvSpPr txBox="1">
            <a:spLocks noChangeArrowheads="1"/>
          </p:cNvSpPr>
          <p:nvPr/>
        </p:nvSpPr>
        <p:spPr bwMode="auto">
          <a:xfrm>
            <a:off x="8739528" y="5650676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月</a:t>
            </a:r>
          </a:p>
        </p:txBody>
      </p:sp>
      <p:sp>
        <p:nvSpPr>
          <p:cNvPr id="78" name="TextBox 164"/>
          <p:cNvSpPr txBox="1">
            <a:spLocks noChangeArrowheads="1"/>
          </p:cNvSpPr>
          <p:nvPr/>
        </p:nvSpPr>
        <p:spPr bwMode="auto">
          <a:xfrm>
            <a:off x="9645990" y="5650676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月</a:t>
            </a:r>
          </a:p>
        </p:txBody>
      </p:sp>
      <p:sp>
        <p:nvSpPr>
          <p:cNvPr id="79" name="TextBox 165"/>
          <p:cNvSpPr txBox="1">
            <a:spLocks noChangeArrowheads="1"/>
          </p:cNvSpPr>
          <p:nvPr/>
        </p:nvSpPr>
        <p:spPr bwMode="auto">
          <a:xfrm>
            <a:off x="10466728" y="5650676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月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043783" y="3408799"/>
            <a:ext cx="3438524" cy="3009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点击此处添加文本内容，点击此处添加文本内容，点击此处添加文本内容。点击此处添加文本内容，点击此处添加文本内容，点击此处添加文本内容。点击此处添加文本内容，点击此处添加文本内容，点击此处添加文本内容。</a:t>
            </a:r>
            <a:endParaRPr lang="zh-CN" altLang="en-US" sz="1600" dirty="0"/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1043783" y="2947134"/>
            <a:ext cx="264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+mn-ea"/>
                <a:sym typeface="Arial" panose="020B0604020202020204" pitchFamily="34" charset="0"/>
              </a:rPr>
              <a:t>请在此处添加标题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Design &amp; Creativity Space Studio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5" grpId="0" animBg="1"/>
      <p:bldP spid="13" grpId="0" animBg="1"/>
      <p:bldP spid="14" grpId="0"/>
      <p:bldP spid="18" grpId="0" animBg="1"/>
      <p:bldP spid="19" grpId="0" animBg="1"/>
      <p:bldP spid="86" grpId="0" animBg="1"/>
      <p:bldP spid="22" grpId="0" animBg="1"/>
      <p:bldP spid="23" grpId="0"/>
      <p:bldP spid="27" grpId="0" animBg="1"/>
      <p:bldP spid="28" grpId="0" animBg="1"/>
      <p:bldP spid="87" grpId="0" animBg="1"/>
      <p:bldP spid="31" grpId="0" animBg="1"/>
      <p:bldP spid="32" grpId="0"/>
      <p:bldP spid="36" grpId="0" animBg="1"/>
      <p:bldP spid="37" grpId="0" animBg="1"/>
      <p:bldP spid="88" grpId="0" animBg="1"/>
      <p:bldP spid="40" grpId="0" animBg="1"/>
      <p:bldP spid="41" grpId="0"/>
      <p:bldP spid="45" grpId="0" animBg="1"/>
      <p:bldP spid="46" grpId="0" animBg="1"/>
      <p:bldP spid="89" grpId="0" animBg="1"/>
      <p:bldP spid="49" grpId="0" animBg="1"/>
      <p:bldP spid="50" grpId="0"/>
      <p:bldP spid="52" grpId="0" animBg="1"/>
      <p:bldP spid="53" grpId="0" animBg="1"/>
      <p:bldP spid="90" grpId="0" animBg="1"/>
      <p:bldP spid="55" grpId="0" animBg="1"/>
      <p:bldP spid="56" grpId="0"/>
      <p:bldP spid="60" grpId="0" animBg="1"/>
      <p:bldP spid="91" grpId="0" animBg="1"/>
      <p:bldP spid="63" grpId="0" animBg="1"/>
      <p:bldP spid="64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3" grpId="0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 bwMode="auto">
          <a:xfrm>
            <a:off x="6255851" y="3928561"/>
            <a:ext cx="1777685" cy="1777684"/>
          </a:xfrm>
          <a:prstGeom prst="ellipse">
            <a:avLst/>
          </a:prstGeom>
          <a:solidFill>
            <a:srgbClr val="B5495B">
              <a:alpha val="30000"/>
            </a:srgbClr>
          </a:solidFill>
          <a:ln>
            <a:solidFill>
              <a:srgbClr val="DB4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255851" y="1859281"/>
            <a:ext cx="1777685" cy="1777684"/>
          </a:xfrm>
          <a:prstGeom prst="ellipse">
            <a:avLst/>
          </a:prstGeom>
          <a:solidFill>
            <a:srgbClr val="B5495B">
              <a:alpha val="30000"/>
            </a:srgbClr>
          </a:solidFill>
          <a:ln>
            <a:solidFill>
              <a:srgbClr val="DB4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 bwMode="auto">
          <a:xfrm>
            <a:off x="4158464" y="1859281"/>
            <a:ext cx="1777685" cy="1777684"/>
          </a:xfrm>
          <a:prstGeom prst="ellipse">
            <a:avLst/>
          </a:prstGeom>
          <a:solidFill>
            <a:srgbClr val="B5495B">
              <a:alpha val="30000"/>
            </a:srgbClr>
          </a:solidFill>
          <a:ln>
            <a:solidFill>
              <a:srgbClr val="DB4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1" name="椭圆 10"/>
          <p:cNvSpPr/>
          <p:nvPr/>
        </p:nvSpPr>
        <p:spPr bwMode="auto">
          <a:xfrm>
            <a:off x="4158464" y="3928561"/>
            <a:ext cx="1777685" cy="1777684"/>
          </a:xfrm>
          <a:prstGeom prst="ellipse">
            <a:avLst/>
          </a:prstGeom>
          <a:solidFill>
            <a:srgbClr val="B5495B">
              <a:alpha val="30000"/>
            </a:srgbClr>
          </a:solidFill>
          <a:ln>
            <a:solidFill>
              <a:srgbClr val="DB4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91" name="文本框 30"/>
          <p:cNvSpPr txBox="1">
            <a:spLocks noChangeArrowheads="1"/>
          </p:cNvSpPr>
          <p:nvPr/>
        </p:nvSpPr>
        <p:spPr bwMode="auto">
          <a:xfrm>
            <a:off x="6880839" y="4796949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86" name="文本框 24"/>
          <p:cNvSpPr txBox="1">
            <a:spLocks noChangeArrowheads="1"/>
          </p:cNvSpPr>
          <p:nvPr/>
        </p:nvSpPr>
        <p:spPr bwMode="auto">
          <a:xfrm>
            <a:off x="6880839" y="2298444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81" name="文本框 5"/>
          <p:cNvSpPr txBox="1">
            <a:spLocks noChangeArrowheads="1"/>
          </p:cNvSpPr>
          <p:nvPr/>
        </p:nvSpPr>
        <p:spPr bwMode="auto">
          <a:xfrm>
            <a:off x="4783452" y="2298444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76" name="文本框 27"/>
          <p:cNvSpPr txBox="1">
            <a:spLocks noChangeArrowheads="1"/>
          </p:cNvSpPr>
          <p:nvPr/>
        </p:nvSpPr>
        <p:spPr bwMode="auto">
          <a:xfrm>
            <a:off x="4783452" y="4796950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92" name="文本框 31"/>
          <p:cNvSpPr txBox="1">
            <a:spLocks noChangeArrowheads="1"/>
          </p:cNvSpPr>
          <p:nvPr/>
        </p:nvSpPr>
        <p:spPr bwMode="auto">
          <a:xfrm>
            <a:off x="6599512" y="5191226"/>
            <a:ext cx="1090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1400" b="0">
                <a:solidFill>
                  <a:schemeClr val="tx1">
                    <a:lumMod val="75000"/>
                    <a:lumOff val="25000"/>
                  </a:schemeClr>
                </a:solidFill>
              </a:rPr>
              <a:t>PART FOUR</a:t>
            </a:r>
            <a:endParaRPr lang="zh-CN" altLang="en-US" sz="14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87" name="文本框 25"/>
          <p:cNvSpPr txBox="1">
            <a:spLocks noChangeArrowheads="1"/>
          </p:cNvSpPr>
          <p:nvPr/>
        </p:nvSpPr>
        <p:spPr bwMode="auto">
          <a:xfrm>
            <a:off x="6625962" y="2058057"/>
            <a:ext cx="1037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TWO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82" name="文本框 22"/>
          <p:cNvSpPr txBox="1">
            <a:spLocks noChangeArrowheads="1"/>
          </p:cNvSpPr>
          <p:nvPr/>
        </p:nvSpPr>
        <p:spPr bwMode="auto">
          <a:xfrm>
            <a:off x="4546208" y="2058057"/>
            <a:ext cx="10021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ONE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77" name="文本框 28"/>
          <p:cNvSpPr txBox="1">
            <a:spLocks noChangeArrowheads="1"/>
          </p:cNvSpPr>
          <p:nvPr/>
        </p:nvSpPr>
        <p:spPr bwMode="auto">
          <a:xfrm>
            <a:off x="4474072" y="5191226"/>
            <a:ext cx="11464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THREE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 bwMode="auto">
          <a:xfrm>
            <a:off x="7018251" y="4459021"/>
            <a:ext cx="252884" cy="331473"/>
            <a:chOff x="3792863" y="3667676"/>
            <a:chExt cx="515937" cy="676275"/>
          </a:xfrm>
          <a:solidFill>
            <a:schemeClr val="accent4">
              <a:lumMod val="75000"/>
            </a:schemeClr>
          </a:solidFill>
        </p:grpSpPr>
        <p:sp>
          <p:nvSpPr>
            <p:cNvPr id="36" name="Freeform 5"/>
            <p:cNvSpPr/>
            <p:nvPr/>
          </p:nvSpPr>
          <p:spPr bwMode="auto">
            <a:xfrm>
              <a:off x="3792863" y="3918501"/>
              <a:ext cx="425450" cy="425450"/>
            </a:xfrm>
            <a:custGeom>
              <a:avLst/>
              <a:gdLst>
                <a:gd name="T0" fmla="*/ 683 w 852"/>
                <a:gd name="T1" fmla="*/ 52 h 852"/>
                <a:gd name="T2" fmla="*/ 556 w 852"/>
                <a:gd name="T3" fmla="*/ 0 h 852"/>
                <a:gd name="T4" fmla="*/ 428 w 852"/>
                <a:gd name="T5" fmla="*/ 52 h 852"/>
                <a:gd name="T6" fmla="*/ 363 w 852"/>
                <a:gd name="T7" fmla="*/ 118 h 852"/>
                <a:gd name="T8" fmla="*/ 414 w 852"/>
                <a:gd name="T9" fmla="*/ 169 h 852"/>
                <a:gd name="T10" fmla="*/ 479 w 852"/>
                <a:gd name="T11" fmla="*/ 104 h 852"/>
                <a:gd name="T12" fmla="*/ 556 w 852"/>
                <a:gd name="T13" fmla="*/ 72 h 852"/>
                <a:gd name="T14" fmla="*/ 632 w 852"/>
                <a:gd name="T15" fmla="*/ 104 h 852"/>
                <a:gd name="T16" fmla="*/ 749 w 852"/>
                <a:gd name="T17" fmla="*/ 220 h 852"/>
                <a:gd name="T18" fmla="*/ 780 w 852"/>
                <a:gd name="T19" fmla="*/ 297 h 852"/>
                <a:gd name="T20" fmla="*/ 749 w 852"/>
                <a:gd name="T21" fmla="*/ 373 h 852"/>
                <a:gd name="T22" fmla="*/ 373 w 852"/>
                <a:gd name="T23" fmla="*/ 748 h 852"/>
                <a:gd name="T24" fmla="*/ 220 w 852"/>
                <a:gd name="T25" fmla="*/ 748 h 852"/>
                <a:gd name="T26" fmla="*/ 104 w 852"/>
                <a:gd name="T27" fmla="*/ 632 h 852"/>
                <a:gd name="T28" fmla="*/ 72 w 852"/>
                <a:gd name="T29" fmla="*/ 555 h 852"/>
                <a:gd name="T30" fmla="*/ 104 w 852"/>
                <a:gd name="T31" fmla="*/ 479 h 852"/>
                <a:gd name="T32" fmla="*/ 273 w 852"/>
                <a:gd name="T33" fmla="*/ 310 h 852"/>
                <a:gd name="T34" fmla="*/ 221 w 852"/>
                <a:gd name="T35" fmla="*/ 259 h 852"/>
                <a:gd name="T36" fmla="*/ 53 w 852"/>
                <a:gd name="T37" fmla="*/ 427 h 852"/>
                <a:gd name="T38" fmla="*/ 0 w 852"/>
                <a:gd name="T39" fmla="*/ 555 h 852"/>
                <a:gd name="T40" fmla="*/ 53 w 852"/>
                <a:gd name="T41" fmla="*/ 683 h 852"/>
                <a:gd name="T42" fmla="*/ 169 w 852"/>
                <a:gd name="T43" fmla="*/ 799 h 852"/>
                <a:gd name="T44" fmla="*/ 297 w 852"/>
                <a:gd name="T45" fmla="*/ 852 h 852"/>
                <a:gd name="T46" fmla="*/ 425 w 852"/>
                <a:gd name="T47" fmla="*/ 799 h 852"/>
                <a:gd name="T48" fmla="*/ 800 w 852"/>
                <a:gd name="T49" fmla="*/ 425 h 852"/>
                <a:gd name="T50" fmla="*/ 852 w 852"/>
                <a:gd name="T51" fmla="*/ 297 h 852"/>
                <a:gd name="T52" fmla="*/ 800 w 852"/>
                <a:gd name="T53" fmla="*/ 169 h 852"/>
                <a:gd name="T54" fmla="*/ 683 w 852"/>
                <a:gd name="T55" fmla="*/ 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2" h="852">
                  <a:moveTo>
                    <a:pt x="683" y="52"/>
                  </a:moveTo>
                  <a:cubicBezTo>
                    <a:pt x="649" y="18"/>
                    <a:pt x="604" y="0"/>
                    <a:pt x="556" y="0"/>
                  </a:cubicBezTo>
                  <a:cubicBezTo>
                    <a:pt x="507" y="0"/>
                    <a:pt x="462" y="18"/>
                    <a:pt x="428" y="52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414" y="169"/>
                    <a:pt x="414" y="169"/>
                    <a:pt x="414" y="169"/>
                  </a:cubicBezTo>
                  <a:cubicBezTo>
                    <a:pt x="479" y="104"/>
                    <a:pt x="479" y="104"/>
                    <a:pt x="479" y="104"/>
                  </a:cubicBezTo>
                  <a:cubicBezTo>
                    <a:pt x="499" y="83"/>
                    <a:pt x="526" y="72"/>
                    <a:pt x="556" y="72"/>
                  </a:cubicBezTo>
                  <a:cubicBezTo>
                    <a:pt x="584" y="72"/>
                    <a:pt x="612" y="83"/>
                    <a:pt x="632" y="104"/>
                  </a:cubicBezTo>
                  <a:cubicBezTo>
                    <a:pt x="749" y="220"/>
                    <a:pt x="749" y="220"/>
                    <a:pt x="749" y="220"/>
                  </a:cubicBezTo>
                  <a:cubicBezTo>
                    <a:pt x="769" y="240"/>
                    <a:pt x="780" y="268"/>
                    <a:pt x="780" y="297"/>
                  </a:cubicBezTo>
                  <a:cubicBezTo>
                    <a:pt x="780" y="326"/>
                    <a:pt x="769" y="353"/>
                    <a:pt x="749" y="373"/>
                  </a:cubicBezTo>
                  <a:cubicBezTo>
                    <a:pt x="373" y="748"/>
                    <a:pt x="373" y="748"/>
                    <a:pt x="373" y="748"/>
                  </a:cubicBezTo>
                  <a:cubicBezTo>
                    <a:pt x="333" y="789"/>
                    <a:pt x="261" y="789"/>
                    <a:pt x="220" y="748"/>
                  </a:cubicBezTo>
                  <a:cubicBezTo>
                    <a:pt x="104" y="632"/>
                    <a:pt x="104" y="632"/>
                    <a:pt x="104" y="632"/>
                  </a:cubicBezTo>
                  <a:cubicBezTo>
                    <a:pt x="83" y="612"/>
                    <a:pt x="72" y="584"/>
                    <a:pt x="72" y="555"/>
                  </a:cubicBezTo>
                  <a:cubicBezTo>
                    <a:pt x="72" y="526"/>
                    <a:pt x="83" y="499"/>
                    <a:pt x="104" y="479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21" y="259"/>
                    <a:pt x="221" y="259"/>
                    <a:pt x="221" y="259"/>
                  </a:cubicBezTo>
                  <a:cubicBezTo>
                    <a:pt x="53" y="427"/>
                    <a:pt x="53" y="427"/>
                    <a:pt x="53" y="427"/>
                  </a:cubicBezTo>
                  <a:cubicBezTo>
                    <a:pt x="19" y="461"/>
                    <a:pt x="0" y="507"/>
                    <a:pt x="0" y="555"/>
                  </a:cubicBezTo>
                  <a:cubicBezTo>
                    <a:pt x="0" y="604"/>
                    <a:pt x="19" y="649"/>
                    <a:pt x="53" y="683"/>
                  </a:cubicBezTo>
                  <a:cubicBezTo>
                    <a:pt x="169" y="799"/>
                    <a:pt x="169" y="799"/>
                    <a:pt x="169" y="799"/>
                  </a:cubicBezTo>
                  <a:cubicBezTo>
                    <a:pt x="203" y="833"/>
                    <a:pt x="248" y="852"/>
                    <a:pt x="297" y="852"/>
                  </a:cubicBezTo>
                  <a:cubicBezTo>
                    <a:pt x="345" y="852"/>
                    <a:pt x="391" y="833"/>
                    <a:pt x="425" y="799"/>
                  </a:cubicBezTo>
                  <a:cubicBezTo>
                    <a:pt x="800" y="425"/>
                    <a:pt x="800" y="425"/>
                    <a:pt x="800" y="425"/>
                  </a:cubicBezTo>
                  <a:cubicBezTo>
                    <a:pt x="834" y="390"/>
                    <a:pt x="852" y="345"/>
                    <a:pt x="852" y="297"/>
                  </a:cubicBezTo>
                  <a:cubicBezTo>
                    <a:pt x="852" y="248"/>
                    <a:pt x="834" y="203"/>
                    <a:pt x="800" y="169"/>
                  </a:cubicBezTo>
                  <a:lnTo>
                    <a:pt x="683" y="52"/>
                  </a:lnTo>
                  <a:close/>
                </a:path>
              </a:pathLst>
            </a:custGeom>
            <a:grpFill/>
            <a:ln w="9525">
              <a:solidFill>
                <a:srgbClr val="DB4D6D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3883350" y="3667676"/>
              <a:ext cx="425450" cy="425450"/>
            </a:xfrm>
            <a:custGeom>
              <a:avLst/>
              <a:gdLst>
                <a:gd name="T0" fmla="*/ 800 w 853"/>
                <a:gd name="T1" fmla="*/ 169 h 852"/>
                <a:gd name="T2" fmla="*/ 684 w 853"/>
                <a:gd name="T3" fmla="*/ 52 h 852"/>
                <a:gd name="T4" fmla="*/ 556 w 853"/>
                <a:gd name="T5" fmla="*/ 0 h 852"/>
                <a:gd name="T6" fmla="*/ 428 w 853"/>
                <a:gd name="T7" fmla="*/ 52 h 852"/>
                <a:gd name="T8" fmla="*/ 53 w 853"/>
                <a:gd name="T9" fmla="*/ 427 h 852"/>
                <a:gd name="T10" fmla="*/ 0 w 853"/>
                <a:gd name="T11" fmla="*/ 555 h 852"/>
                <a:gd name="T12" fmla="*/ 53 w 853"/>
                <a:gd name="T13" fmla="*/ 683 h 852"/>
                <a:gd name="T14" fmla="*/ 169 w 853"/>
                <a:gd name="T15" fmla="*/ 799 h 852"/>
                <a:gd name="T16" fmla="*/ 297 w 853"/>
                <a:gd name="T17" fmla="*/ 852 h 852"/>
                <a:gd name="T18" fmla="*/ 425 w 853"/>
                <a:gd name="T19" fmla="*/ 799 h 852"/>
                <a:gd name="T20" fmla="*/ 490 w 853"/>
                <a:gd name="T21" fmla="*/ 734 h 852"/>
                <a:gd name="T22" fmla="*/ 439 w 853"/>
                <a:gd name="T23" fmla="*/ 683 h 852"/>
                <a:gd name="T24" fmla="*/ 374 w 853"/>
                <a:gd name="T25" fmla="*/ 748 h 852"/>
                <a:gd name="T26" fmla="*/ 220 w 853"/>
                <a:gd name="T27" fmla="*/ 748 h 852"/>
                <a:gd name="T28" fmla="*/ 104 w 853"/>
                <a:gd name="T29" fmla="*/ 632 h 852"/>
                <a:gd name="T30" fmla="*/ 72 w 853"/>
                <a:gd name="T31" fmla="*/ 555 h 852"/>
                <a:gd name="T32" fmla="*/ 104 w 853"/>
                <a:gd name="T33" fmla="*/ 478 h 852"/>
                <a:gd name="T34" fmla="*/ 479 w 853"/>
                <a:gd name="T35" fmla="*/ 104 h 852"/>
                <a:gd name="T36" fmla="*/ 556 w 853"/>
                <a:gd name="T37" fmla="*/ 72 h 852"/>
                <a:gd name="T38" fmla="*/ 632 w 853"/>
                <a:gd name="T39" fmla="*/ 104 h 852"/>
                <a:gd name="T40" fmla="*/ 749 w 853"/>
                <a:gd name="T41" fmla="*/ 220 h 852"/>
                <a:gd name="T42" fmla="*/ 780 w 853"/>
                <a:gd name="T43" fmla="*/ 297 h 852"/>
                <a:gd name="T44" fmla="*/ 749 w 853"/>
                <a:gd name="T45" fmla="*/ 373 h 852"/>
                <a:gd name="T46" fmla="*/ 580 w 853"/>
                <a:gd name="T47" fmla="*/ 542 h 852"/>
                <a:gd name="T48" fmla="*/ 632 w 853"/>
                <a:gd name="T49" fmla="*/ 593 h 852"/>
                <a:gd name="T50" fmla="*/ 800 w 853"/>
                <a:gd name="T51" fmla="*/ 425 h 852"/>
                <a:gd name="T52" fmla="*/ 853 w 853"/>
                <a:gd name="T53" fmla="*/ 297 h 852"/>
                <a:gd name="T54" fmla="*/ 800 w 853"/>
                <a:gd name="T55" fmla="*/ 169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3" h="852">
                  <a:moveTo>
                    <a:pt x="800" y="169"/>
                  </a:moveTo>
                  <a:cubicBezTo>
                    <a:pt x="684" y="52"/>
                    <a:pt x="684" y="52"/>
                    <a:pt x="684" y="52"/>
                  </a:cubicBezTo>
                  <a:cubicBezTo>
                    <a:pt x="650" y="18"/>
                    <a:pt x="604" y="0"/>
                    <a:pt x="556" y="0"/>
                  </a:cubicBezTo>
                  <a:cubicBezTo>
                    <a:pt x="507" y="0"/>
                    <a:pt x="462" y="18"/>
                    <a:pt x="428" y="52"/>
                  </a:cubicBezTo>
                  <a:cubicBezTo>
                    <a:pt x="53" y="427"/>
                    <a:pt x="53" y="427"/>
                    <a:pt x="53" y="427"/>
                  </a:cubicBezTo>
                  <a:cubicBezTo>
                    <a:pt x="19" y="461"/>
                    <a:pt x="0" y="507"/>
                    <a:pt x="0" y="555"/>
                  </a:cubicBezTo>
                  <a:cubicBezTo>
                    <a:pt x="0" y="604"/>
                    <a:pt x="19" y="649"/>
                    <a:pt x="53" y="683"/>
                  </a:cubicBezTo>
                  <a:cubicBezTo>
                    <a:pt x="169" y="799"/>
                    <a:pt x="169" y="799"/>
                    <a:pt x="169" y="799"/>
                  </a:cubicBezTo>
                  <a:cubicBezTo>
                    <a:pt x="203" y="833"/>
                    <a:pt x="248" y="852"/>
                    <a:pt x="297" y="852"/>
                  </a:cubicBezTo>
                  <a:cubicBezTo>
                    <a:pt x="345" y="852"/>
                    <a:pt x="391" y="833"/>
                    <a:pt x="425" y="799"/>
                  </a:cubicBezTo>
                  <a:cubicBezTo>
                    <a:pt x="490" y="734"/>
                    <a:pt x="490" y="734"/>
                    <a:pt x="490" y="734"/>
                  </a:cubicBezTo>
                  <a:cubicBezTo>
                    <a:pt x="439" y="683"/>
                    <a:pt x="439" y="683"/>
                    <a:pt x="439" y="683"/>
                  </a:cubicBezTo>
                  <a:cubicBezTo>
                    <a:pt x="374" y="748"/>
                    <a:pt x="374" y="748"/>
                    <a:pt x="374" y="748"/>
                  </a:cubicBezTo>
                  <a:cubicBezTo>
                    <a:pt x="333" y="789"/>
                    <a:pt x="261" y="789"/>
                    <a:pt x="220" y="748"/>
                  </a:cubicBezTo>
                  <a:cubicBezTo>
                    <a:pt x="104" y="632"/>
                    <a:pt x="104" y="632"/>
                    <a:pt x="104" y="632"/>
                  </a:cubicBezTo>
                  <a:cubicBezTo>
                    <a:pt x="84" y="612"/>
                    <a:pt x="72" y="584"/>
                    <a:pt x="72" y="555"/>
                  </a:cubicBezTo>
                  <a:cubicBezTo>
                    <a:pt x="72" y="526"/>
                    <a:pt x="84" y="499"/>
                    <a:pt x="104" y="478"/>
                  </a:cubicBezTo>
                  <a:cubicBezTo>
                    <a:pt x="479" y="104"/>
                    <a:pt x="479" y="104"/>
                    <a:pt x="479" y="104"/>
                  </a:cubicBezTo>
                  <a:cubicBezTo>
                    <a:pt x="499" y="83"/>
                    <a:pt x="527" y="72"/>
                    <a:pt x="556" y="72"/>
                  </a:cubicBezTo>
                  <a:cubicBezTo>
                    <a:pt x="585" y="72"/>
                    <a:pt x="612" y="83"/>
                    <a:pt x="632" y="104"/>
                  </a:cubicBezTo>
                  <a:cubicBezTo>
                    <a:pt x="749" y="220"/>
                    <a:pt x="749" y="220"/>
                    <a:pt x="749" y="220"/>
                  </a:cubicBezTo>
                  <a:cubicBezTo>
                    <a:pt x="769" y="240"/>
                    <a:pt x="780" y="267"/>
                    <a:pt x="780" y="297"/>
                  </a:cubicBezTo>
                  <a:cubicBezTo>
                    <a:pt x="780" y="326"/>
                    <a:pt x="769" y="353"/>
                    <a:pt x="749" y="373"/>
                  </a:cubicBezTo>
                  <a:cubicBezTo>
                    <a:pt x="580" y="542"/>
                    <a:pt x="580" y="542"/>
                    <a:pt x="580" y="542"/>
                  </a:cubicBezTo>
                  <a:cubicBezTo>
                    <a:pt x="632" y="593"/>
                    <a:pt x="632" y="593"/>
                    <a:pt x="632" y="593"/>
                  </a:cubicBezTo>
                  <a:cubicBezTo>
                    <a:pt x="800" y="425"/>
                    <a:pt x="800" y="425"/>
                    <a:pt x="800" y="425"/>
                  </a:cubicBezTo>
                  <a:cubicBezTo>
                    <a:pt x="834" y="391"/>
                    <a:pt x="853" y="345"/>
                    <a:pt x="853" y="297"/>
                  </a:cubicBezTo>
                  <a:cubicBezTo>
                    <a:pt x="853" y="248"/>
                    <a:pt x="834" y="203"/>
                    <a:pt x="800" y="169"/>
                  </a:cubicBezTo>
                  <a:close/>
                </a:path>
              </a:pathLst>
            </a:custGeom>
            <a:grpFill/>
            <a:ln w="9525">
              <a:solidFill>
                <a:srgbClr val="DB4D6D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6970009" y="2775032"/>
            <a:ext cx="349369" cy="331473"/>
            <a:chOff x="1471938" y="3548613"/>
            <a:chExt cx="712787" cy="676276"/>
          </a:xfrm>
          <a:solidFill>
            <a:schemeClr val="accent4">
              <a:lumMod val="75000"/>
            </a:schemeClr>
          </a:solidFill>
        </p:grpSpPr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1891038" y="3548613"/>
              <a:ext cx="219075" cy="219075"/>
            </a:xfrm>
            <a:custGeom>
              <a:avLst/>
              <a:gdLst>
                <a:gd name="T0" fmla="*/ 221 w 440"/>
                <a:gd name="T1" fmla="*/ 439 h 439"/>
                <a:gd name="T2" fmla="*/ 440 w 440"/>
                <a:gd name="T3" fmla="*/ 219 h 439"/>
                <a:gd name="T4" fmla="*/ 221 w 440"/>
                <a:gd name="T5" fmla="*/ 0 h 439"/>
                <a:gd name="T6" fmla="*/ 0 w 440"/>
                <a:gd name="T7" fmla="*/ 219 h 439"/>
                <a:gd name="T8" fmla="*/ 221 w 440"/>
                <a:gd name="T9" fmla="*/ 439 h 439"/>
                <a:gd name="T10" fmla="*/ 221 w 440"/>
                <a:gd name="T11" fmla="*/ 41 h 439"/>
                <a:gd name="T12" fmla="*/ 399 w 440"/>
                <a:gd name="T13" fmla="*/ 219 h 439"/>
                <a:gd name="T14" fmla="*/ 221 w 440"/>
                <a:gd name="T15" fmla="*/ 398 h 439"/>
                <a:gd name="T16" fmla="*/ 41 w 440"/>
                <a:gd name="T17" fmla="*/ 219 h 439"/>
                <a:gd name="T18" fmla="*/ 221 w 440"/>
                <a:gd name="T19" fmla="*/ 4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0" h="439">
                  <a:moveTo>
                    <a:pt x="221" y="439"/>
                  </a:moveTo>
                  <a:cubicBezTo>
                    <a:pt x="342" y="439"/>
                    <a:pt x="440" y="340"/>
                    <a:pt x="440" y="219"/>
                  </a:cubicBezTo>
                  <a:cubicBezTo>
                    <a:pt x="440" y="98"/>
                    <a:pt x="342" y="0"/>
                    <a:pt x="221" y="0"/>
                  </a:cubicBezTo>
                  <a:cubicBezTo>
                    <a:pt x="99" y="0"/>
                    <a:pt x="0" y="98"/>
                    <a:pt x="0" y="219"/>
                  </a:cubicBezTo>
                  <a:cubicBezTo>
                    <a:pt x="0" y="340"/>
                    <a:pt x="99" y="439"/>
                    <a:pt x="221" y="439"/>
                  </a:cubicBezTo>
                  <a:close/>
                  <a:moveTo>
                    <a:pt x="221" y="41"/>
                  </a:moveTo>
                  <a:cubicBezTo>
                    <a:pt x="319" y="41"/>
                    <a:pt x="399" y="121"/>
                    <a:pt x="399" y="219"/>
                  </a:cubicBezTo>
                  <a:cubicBezTo>
                    <a:pt x="399" y="318"/>
                    <a:pt x="319" y="398"/>
                    <a:pt x="221" y="398"/>
                  </a:cubicBezTo>
                  <a:cubicBezTo>
                    <a:pt x="122" y="398"/>
                    <a:pt x="41" y="318"/>
                    <a:pt x="41" y="219"/>
                  </a:cubicBezTo>
                  <a:cubicBezTo>
                    <a:pt x="41" y="121"/>
                    <a:pt x="122" y="41"/>
                    <a:pt x="221" y="41"/>
                  </a:cubicBezTo>
                  <a:close/>
                </a:path>
              </a:pathLst>
            </a:custGeom>
            <a:grpFill/>
            <a:ln w="9525">
              <a:solidFill>
                <a:srgbClr val="DB4D6D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8"/>
            <p:cNvSpPr>
              <a:spLocks noEditPoints="1"/>
            </p:cNvSpPr>
            <p:nvPr/>
          </p:nvSpPr>
          <p:spPr bwMode="auto">
            <a:xfrm>
              <a:off x="1544963" y="3548613"/>
              <a:ext cx="219075" cy="219075"/>
            </a:xfrm>
            <a:custGeom>
              <a:avLst/>
              <a:gdLst>
                <a:gd name="T0" fmla="*/ 220 w 440"/>
                <a:gd name="T1" fmla="*/ 439 h 439"/>
                <a:gd name="T2" fmla="*/ 440 w 440"/>
                <a:gd name="T3" fmla="*/ 219 h 439"/>
                <a:gd name="T4" fmla="*/ 220 w 440"/>
                <a:gd name="T5" fmla="*/ 0 h 439"/>
                <a:gd name="T6" fmla="*/ 0 w 440"/>
                <a:gd name="T7" fmla="*/ 219 h 439"/>
                <a:gd name="T8" fmla="*/ 220 w 440"/>
                <a:gd name="T9" fmla="*/ 439 h 439"/>
                <a:gd name="T10" fmla="*/ 220 w 440"/>
                <a:gd name="T11" fmla="*/ 41 h 439"/>
                <a:gd name="T12" fmla="*/ 399 w 440"/>
                <a:gd name="T13" fmla="*/ 219 h 439"/>
                <a:gd name="T14" fmla="*/ 220 w 440"/>
                <a:gd name="T15" fmla="*/ 398 h 439"/>
                <a:gd name="T16" fmla="*/ 41 w 440"/>
                <a:gd name="T17" fmla="*/ 219 h 439"/>
                <a:gd name="T18" fmla="*/ 220 w 440"/>
                <a:gd name="T19" fmla="*/ 4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0" h="439">
                  <a:moveTo>
                    <a:pt x="220" y="439"/>
                  </a:moveTo>
                  <a:cubicBezTo>
                    <a:pt x="341" y="439"/>
                    <a:pt x="440" y="340"/>
                    <a:pt x="440" y="219"/>
                  </a:cubicBezTo>
                  <a:cubicBezTo>
                    <a:pt x="440" y="98"/>
                    <a:pt x="341" y="0"/>
                    <a:pt x="220" y="0"/>
                  </a:cubicBezTo>
                  <a:cubicBezTo>
                    <a:pt x="99" y="0"/>
                    <a:pt x="0" y="98"/>
                    <a:pt x="0" y="219"/>
                  </a:cubicBezTo>
                  <a:cubicBezTo>
                    <a:pt x="0" y="340"/>
                    <a:pt x="99" y="439"/>
                    <a:pt x="220" y="439"/>
                  </a:cubicBezTo>
                  <a:close/>
                  <a:moveTo>
                    <a:pt x="220" y="41"/>
                  </a:moveTo>
                  <a:cubicBezTo>
                    <a:pt x="319" y="41"/>
                    <a:pt x="399" y="121"/>
                    <a:pt x="399" y="219"/>
                  </a:cubicBezTo>
                  <a:cubicBezTo>
                    <a:pt x="399" y="318"/>
                    <a:pt x="319" y="398"/>
                    <a:pt x="220" y="398"/>
                  </a:cubicBezTo>
                  <a:cubicBezTo>
                    <a:pt x="121" y="398"/>
                    <a:pt x="41" y="318"/>
                    <a:pt x="41" y="219"/>
                  </a:cubicBezTo>
                  <a:cubicBezTo>
                    <a:pt x="41" y="121"/>
                    <a:pt x="121" y="41"/>
                    <a:pt x="220" y="41"/>
                  </a:cubicBezTo>
                  <a:close/>
                </a:path>
              </a:pathLst>
            </a:custGeom>
            <a:grpFill/>
            <a:ln w="9525">
              <a:solidFill>
                <a:srgbClr val="DB4D6D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1471938" y="3718476"/>
              <a:ext cx="712787" cy="506413"/>
            </a:xfrm>
            <a:custGeom>
              <a:avLst/>
              <a:gdLst>
                <a:gd name="T0" fmla="*/ 1427 w 1428"/>
                <a:gd name="T1" fmla="*/ 346 h 1012"/>
                <a:gd name="T2" fmla="*/ 1198 w 1428"/>
                <a:gd name="T3" fmla="*/ 127 h 1012"/>
                <a:gd name="T4" fmla="*/ 926 w 1428"/>
                <a:gd name="T5" fmla="*/ 127 h 1012"/>
                <a:gd name="T6" fmla="*/ 714 w 1428"/>
                <a:gd name="T7" fmla="*/ 0 h 1012"/>
                <a:gd name="T8" fmla="*/ 502 w 1428"/>
                <a:gd name="T9" fmla="*/ 127 h 1012"/>
                <a:gd name="T10" fmla="*/ 229 w 1428"/>
                <a:gd name="T11" fmla="*/ 127 h 1012"/>
                <a:gd name="T12" fmla="*/ 0 w 1428"/>
                <a:gd name="T13" fmla="*/ 346 h 1012"/>
                <a:gd name="T14" fmla="*/ 0 w 1428"/>
                <a:gd name="T15" fmla="*/ 350 h 1012"/>
                <a:gd name="T16" fmla="*/ 0 w 1428"/>
                <a:gd name="T17" fmla="*/ 570 h 1012"/>
                <a:gd name="T18" fmla="*/ 20 w 1428"/>
                <a:gd name="T19" fmla="*/ 590 h 1012"/>
                <a:gd name="T20" fmla="*/ 392 w 1428"/>
                <a:gd name="T21" fmla="*/ 590 h 1012"/>
                <a:gd name="T22" fmla="*/ 326 w 1428"/>
                <a:gd name="T23" fmla="*/ 746 h 1012"/>
                <a:gd name="T24" fmla="*/ 326 w 1428"/>
                <a:gd name="T25" fmla="*/ 752 h 1012"/>
                <a:gd name="T26" fmla="*/ 326 w 1428"/>
                <a:gd name="T27" fmla="*/ 971 h 1012"/>
                <a:gd name="T28" fmla="*/ 367 w 1428"/>
                <a:gd name="T29" fmla="*/ 1012 h 1012"/>
                <a:gd name="T30" fmla="*/ 1061 w 1428"/>
                <a:gd name="T31" fmla="*/ 1012 h 1012"/>
                <a:gd name="T32" fmla="*/ 1101 w 1428"/>
                <a:gd name="T33" fmla="*/ 971 h 1012"/>
                <a:gd name="T34" fmla="*/ 1101 w 1428"/>
                <a:gd name="T35" fmla="*/ 752 h 1012"/>
                <a:gd name="T36" fmla="*/ 1101 w 1428"/>
                <a:gd name="T37" fmla="*/ 746 h 1012"/>
                <a:gd name="T38" fmla="*/ 1036 w 1428"/>
                <a:gd name="T39" fmla="*/ 590 h 1012"/>
                <a:gd name="T40" fmla="*/ 1407 w 1428"/>
                <a:gd name="T41" fmla="*/ 590 h 1012"/>
                <a:gd name="T42" fmla="*/ 1428 w 1428"/>
                <a:gd name="T43" fmla="*/ 570 h 1012"/>
                <a:gd name="T44" fmla="*/ 1428 w 1428"/>
                <a:gd name="T45" fmla="*/ 350 h 1012"/>
                <a:gd name="T46" fmla="*/ 1427 w 1428"/>
                <a:gd name="T47" fmla="*/ 346 h 1012"/>
                <a:gd name="T48" fmla="*/ 714 w 1428"/>
                <a:gd name="T49" fmla="*/ 82 h 1012"/>
                <a:gd name="T50" fmla="*/ 872 w 1428"/>
                <a:gd name="T51" fmla="*/ 240 h 1012"/>
                <a:gd name="T52" fmla="*/ 714 w 1428"/>
                <a:gd name="T53" fmla="*/ 398 h 1012"/>
                <a:gd name="T54" fmla="*/ 555 w 1428"/>
                <a:gd name="T55" fmla="*/ 240 h 1012"/>
                <a:gd name="T56" fmla="*/ 714 w 1428"/>
                <a:gd name="T57" fmla="*/ 82 h 1012"/>
                <a:gd name="T58" fmla="*/ 41 w 1428"/>
                <a:gd name="T59" fmla="*/ 354 h 1012"/>
                <a:gd name="T60" fmla="*/ 41 w 1428"/>
                <a:gd name="T61" fmla="*/ 351 h 1012"/>
                <a:gd name="T62" fmla="*/ 229 w 1428"/>
                <a:gd name="T63" fmla="*/ 168 h 1012"/>
                <a:gd name="T64" fmla="*/ 484 w 1428"/>
                <a:gd name="T65" fmla="*/ 168 h 1012"/>
                <a:gd name="T66" fmla="*/ 473 w 1428"/>
                <a:gd name="T67" fmla="*/ 240 h 1012"/>
                <a:gd name="T68" fmla="*/ 693 w 1428"/>
                <a:gd name="T69" fmla="*/ 479 h 1012"/>
                <a:gd name="T70" fmla="*/ 693 w 1428"/>
                <a:gd name="T71" fmla="*/ 508 h 1012"/>
                <a:gd name="T72" fmla="*/ 576 w 1428"/>
                <a:gd name="T73" fmla="*/ 508 h 1012"/>
                <a:gd name="T74" fmla="*/ 440 w 1428"/>
                <a:gd name="T75" fmla="*/ 549 h 1012"/>
                <a:gd name="T76" fmla="*/ 41 w 1428"/>
                <a:gd name="T77" fmla="*/ 549 h 1012"/>
                <a:gd name="T78" fmla="*/ 41 w 1428"/>
                <a:gd name="T79" fmla="*/ 354 h 1012"/>
                <a:gd name="T80" fmla="*/ 1019 w 1428"/>
                <a:gd name="T81" fmla="*/ 753 h 1012"/>
                <a:gd name="T82" fmla="*/ 1019 w 1428"/>
                <a:gd name="T83" fmla="*/ 757 h 1012"/>
                <a:gd name="T84" fmla="*/ 1019 w 1428"/>
                <a:gd name="T85" fmla="*/ 930 h 1012"/>
                <a:gd name="T86" fmla="*/ 408 w 1428"/>
                <a:gd name="T87" fmla="*/ 930 h 1012"/>
                <a:gd name="T88" fmla="*/ 408 w 1428"/>
                <a:gd name="T89" fmla="*/ 756 h 1012"/>
                <a:gd name="T90" fmla="*/ 408 w 1428"/>
                <a:gd name="T91" fmla="*/ 753 h 1012"/>
                <a:gd name="T92" fmla="*/ 573 w 1428"/>
                <a:gd name="T93" fmla="*/ 590 h 1012"/>
                <a:gd name="T94" fmla="*/ 714 w 1428"/>
                <a:gd name="T95" fmla="*/ 590 h 1012"/>
                <a:gd name="T96" fmla="*/ 714 w 1428"/>
                <a:gd name="T97" fmla="*/ 590 h 1012"/>
                <a:gd name="T98" fmla="*/ 854 w 1428"/>
                <a:gd name="T99" fmla="*/ 590 h 1012"/>
                <a:gd name="T100" fmla="*/ 1019 w 1428"/>
                <a:gd name="T101" fmla="*/ 753 h 1012"/>
                <a:gd name="T102" fmla="*/ 1387 w 1428"/>
                <a:gd name="T103" fmla="*/ 549 h 1012"/>
                <a:gd name="T104" fmla="*/ 988 w 1428"/>
                <a:gd name="T105" fmla="*/ 549 h 1012"/>
                <a:gd name="T106" fmla="*/ 851 w 1428"/>
                <a:gd name="T107" fmla="*/ 508 h 1012"/>
                <a:gd name="T108" fmla="*/ 734 w 1428"/>
                <a:gd name="T109" fmla="*/ 508 h 1012"/>
                <a:gd name="T110" fmla="*/ 734 w 1428"/>
                <a:gd name="T111" fmla="*/ 479 h 1012"/>
                <a:gd name="T112" fmla="*/ 954 w 1428"/>
                <a:gd name="T113" fmla="*/ 240 h 1012"/>
                <a:gd name="T114" fmla="*/ 943 w 1428"/>
                <a:gd name="T115" fmla="*/ 168 h 1012"/>
                <a:gd name="T116" fmla="*/ 1198 w 1428"/>
                <a:gd name="T117" fmla="*/ 168 h 1012"/>
                <a:gd name="T118" fmla="*/ 1386 w 1428"/>
                <a:gd name="T119" fmla="*/ 351 h 1012"/>
                <a:gd name="T120" fmla="*/ 1387 w 1428"/>
                <a:gd name="T121" fmla="*/ 354 h 1012"/>
                <a:gd name="T122" fmla="*/ 1387 w 1428"/>
                <a:gd name="T123" fmla="*/ 549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8" h="1012">
                  <a:moveTo>
                    <a:pt x="1427" y="346"/>
                  </a:moveTo>
                  <a:cubicBezTo>
                    <a:pt x="1422" y="225"/>
                    <a:pt x="1320" y="127"/>
                    <a:pt x="1198" y="127"/>
                  </a:cubicBezTo>
                  <a:cubicBezTo>
                    <a:pt x="926" y="127"/>
                    <a:pt x="926" y="127"/>
                    <a:pt x="926" y="127"/>
                  </a:cubicBezTo>
                  <a:cubicBezTo>
                    <a:pt x="885" y="51"/>
                    <a:pt x="805" y="0"/>
                    <a:pt x="714" y="0"/>
                  </a:cubicBezTo>
                  <a:cubicBezTo>
                    <a:pt x="622" y="0"/>
                    <a:pt x="542" y="51"/>
                    <a:pt x="502" y="127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108" y="127"/>
                    <a:pt x="5" y="225"/>
                    <a:pt x="0" y="346"/>
                  </a:cubicBezTo>
                  <a:cubicBezTo>
                    <a:pt x="0" y="348"/>
                    <a:pt x="0" y="349"/>
                    <a:pt x="0" y="35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81"/>
                    <a:pt x="9" y="590"/>
                    <a:pt x="20" y="590"/>
                  </a:cubicBezTo>
                  <a:cubicBezTo>
                    <a:pt x="392" y="590"/>
                    <a:pt x="392" y="590"/>
                    <a:pt x="392" y="590"/>
                  </a:cubicBezTo>
                  <a:cubicBezTo>
                    <a:pt x="354" y="632"/>
                    <a:pt x="329" y="687"/>
                    <a:pt x="326" y="746"/>
                  </a:cubicBezTo>
                  <a:cubicBezTo>
                    <a:pt x="326" y="748"/>
                    <a:pt x="326" y="750"/>
                    <a:pt x="326" y="752"/>
                  </a:cubicBezTo>
                  <a:cubicBezTo>
                    <a:pt x="326" y="971"/>
                    <a:pt x="326" y="971"/>
                    <a:pt x="326" y="971"/>
                  </a:cubicBezTo>
                  <a:cubicBezTo>
                    <a:pt x="326" y="994"/>
                    <a:pt x="344" y="1012"/>
                    <a:pt x="367" y="1012"/>
                  </a:cubicBezTo>
                  <a:cubicBezTo>
                    <a:pt x="1061" y="1012"/>
                    <a:pt x="1061" y="1012"/>
                    <a:pt x="1061" y="1012"/>
                  </a:cubicBezTo>
                  <a:cubicBezTo>
                    <a:pt x="1083" y="1012"/>
                    <a:pt x="1101" y="994"/>
                    <a:pt x="1101" y="971"/>
                  </a:cubicBezTo>
                  <a:cubicBezTo>
                    <a:pt x="1101" y="752"/>
                    <a:pt x="1101" y="752"/>
                    <a:pt x="1101" y="752"/>
                  </a:cubicBezTo>
                  <a:cubicBezTo>
                    <a:pt x="1101" y="750"/>
                    <a:pt x="1101" y="748"/>
                    <a:pt x="1101" y="746"/>
                  </a:cubicBezTo>
                  <a:cubicBezTo>
                    <a:pt x="1098" y="686"/>
                    <a:pt x="1074" y="632"/>
                    <a:pt x="1036" y="590"/>
                  </a:cubicBezTo>
                  <a:cubicBezTo>
                    <a:pt x="1407" y="590"/>
                    <a:pt x="1407" y="590"/>
                    <a:pt x="1407" y="590"/>
                  </a:cubicBezTo>
                  <a:cubicBezTo>
                    <a:pt x="1418" y="590"/>
                    <a:pt x="1428" y="581"/>
                    <a:pt x="1428" y="570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49"/>
                    <a:pt x="1428" y="348"/>
                    <a:pt x="1427" y="346"/>
                  </a:cubicBezTo>
                  <a:close/>
                  <a:moveTo>
                    <a:pt x="714" y="82"/>
                  </a:moveTo>
                  <a:cubicBezTo>
                    <a:pt x="801" y="82"/>
                    <a:pt x="872" y="153"/>
                    <a:pt x="872" y="240"/>
                  </a:cubicBezTo>
                  <a:cubicBezTo>
                    <a:pt x="872" y="327"/>
                    <a:pt x="801" y="398"/>
                    <a:pt x="714" y="398"/>
                  </a:cubicBezTo>
                  <a:cubicBezTo>
                    <a:pt x="627" y="398"/>
                    <a:pt x="555" y="327"/>
                    <a:pt x="555" y="240"/>
                  </a:cubicBezTo>
                  <a:cubicBezTo>
                    <a:pt x="555" y="153"/>
                    <a:pt x="627" y="82"/>
                    <a:pt x="714" y="82"/>
                  </a:cubicBezTo>
                  <a:close/>
                  <a:moveTo>
                    <a:pt x="41" y="354"/>
                  </a:moveTo>
                  <a:cubicBezTo>
                    <a:pt x="41" y="353"/>
                    <a:pt x="41" y="352"/>
                    <a:pt x="41" y="351"/>
                  </a:cubicBezTo>
                  <a:cubicBezTo>
                    <a:pt x="44" y="250"/>
                    <a:pt x="128" y="168"/>
                    <a:pt x="229" y="168"/>
                  </a:cubicBezTo>
                  <a:cubicBezTo>
                    <a:pt x="484" y="168"/>
                    <a:pt x="484" y="168"/>
                    <a:pt x="484" y="168"/>
                  </a:cubicBezTo>
                  <a:cubicBezTo>
                    <a:pt x="477" y="190"/>
                    <a:pt x="473" y="215"/>
                    <a:pt x="473" y="240"/>
                  </a:cubicBezTo>
                  <a:cubicBezTo>
                    <a:pt x="473" y="365"/>
                    <a:pt x="570" y="469"/>
                    <a:pt x="693" y="479"/>
                  </a:cubicBezTo>
                  <a:cubicBezTo>
                    <a:pt x="693" y="508"/>
                    <a:pt x="693" y="508"/>
                    <a:pt x="693" y="508"/>
                  </a:cubicBezTo>
                  <a:cubicBezTo>
                    <a:pt x="576" y="508"/>
                    <a:pt x="576" y="508"/>
                    <a:pt x="576" y="508"/>
                  </a:cubicBezTo>
                  <a:cubicBezTo>
                    <a:pt x="526" y="508"/>
                    <a:pt x="479" y="523"/>
                    <a:pt x="440" y="549"/>
                  </a:cubicBezTo>
                  <a:cubicBezTo>
                    <a:pt x="41" y="549"/>
                    <a:pt x="41" y="549"/>
                    <a:pt x="41" y="549"/>
                  </a:cubicBezTo>
                  <a:lnTo>
                    <a:pt x="41" y="354"/>
                  </a:lnTo>
                  <a:close/>
                  <a:moveTo>
                    <a:pt x="1019" y="753"/>
                  </a:moveTo>
                  <a:cubicBezTo>
                    <a:pt x="1019" y="754"/>
                    <a:pt x="1019" y="756"/>
                    <a:pt x="1019" y="757"/>
                  </a:cubicBezTo>
                  <a:cubicBezTo>
                    <a:pt x="1019" y="930"/>
                    <a:pt x="1019" y="930"/>
                    <a:pt x="1019" y="930"/>
                  </a:cubicBezTo>
                  <a:cubicBezTo>
                    <a:pt x="408" y="930"/>
                    <a:pt x="408" y="930"/>
                    <a:pt x="408" y="930"/>
                  </a:cubicBezTo>
                  <a:cubicBezTo>
                    <a:pt x="408" y="756"/>
                    <a:pt x="408" y="756"/>
                    <a:pt x="408" y="756"/>
                  </a:cubicBezTo>
                  <a:cubicBezTo>
                    <a:pt x="408" y="755"/>
                    <a:pt x="408" y="754"/>
                    <a:pt x="408" y="753"/>
                  </a:cubicBezTo>
                  <a:cubicBezTo>
                    <a:pt x="411" y="664"/>
                    <a:pt x="484" y="592"/>
                    <a:pt x="573" y="590"/>
                  </a:cubicBezTo>
                  <a:cubicBezTo>
                    <a:pt x="714" y="590"/>
                    <a:pt x="714" y="590"/>
                    <a:pt x="714" y="590"/>
                  </a:cubicBezTo>
                  <a:cubicBezTo>
                    <a:pt x="714" y="590"/>
                    <a:pt x="714" y="590"/>
                    <a:pt x="714" y="590"/>
                  </a:cubicBezTo>
                  <a:cubicBezTo>
                    <a:pt x="854" y="590"/>
                    <a:pt x="854" y="590"/>
                    <a:pt x="854" y="590"/>
                  </a:cubicBezTo>
                  <a:cubicBezTo>
                    <a:pt x="943" y="592"/>
                    <a:pt x="1017" y="664"/>
                    <a:pt x="1019" y="753"/>
                  </a:cubicBezTo>
                  <a:close/>
                  <a:moveTo>
                    <a:pt x="1387" y="549"/>
                  </a:moveTo>
                  <a:cubicBezTo>
                    <a:pt x="988" y="549"/>
                    <a:pt x="988" y="549"/>
                    <a:pt x="988" y="549"/>
                  </a:cubicBezTo>
                  <a:cubicBezTo>
                    <a:pt x="948" y="523"/>
                    <a:pt x="901" y="508"/>
                    <a:pt x="851" y="508"/>
                  </a:cubicBezTo>
                  <a:cubicBezTo>
                    <a:pt x="734" y="508"/>
                    <a:pt x="734" y="508"/>
                    <a:pt x="734" y="508"/>
                  </a:cubicBezTo>
                  <a:cubicBezTo>
                    <a:pt x="734" y="479"/>
                    <a:pt x="734" y="479"/>
                    <a:pt x="734" y="479"/>
                  </a:cubicBezTo>
                  <a:cubicBezTo>
                    <a:pt x="857" y="469"/>
                    <a:pt x="954" y="365"/>
                    <a:pt x="954" y="240"/>
                  </a:cubicBezTo>
                  <a:cubicBezTo>
                    <a:pt x="954" y="215"/>
                    <a:pt x="950" y="190"/>
                    <a:pt x="943" y="168"/>
                  </a:cubicBezTo>
                  <a:cubicBezTo>
                    <a:pt x="1198" y="168"/>
                    <a:pt x="1198" y="168"/>
                    <a:pt x="1198" y="168"/>
                  </a:cubicBezTo>
                  <a:cubicBezTo>
                    <a:pt x="1299" y="168"/>
                    <a:pt x="1384" y="250"/>
                    <a:pt x="1386" y="351"/>
                  </a:cubicBezTo>
                  <a:cubicBezTo>
                    <a:pt x="1386" y="352"/>
                    <a:pt x="1386" y="353"/>
                    <a:pt x="1387" y="354"/>
                  </a:cubicBezTo>
                  <a:lnTo>
                    <a:pt x="1387" y="549"/>
                  </a:lnTo>
                  <a:close/>
                </a:path>
              </a:pathLst>
            </a:custGeom>
            <a:grpFill/>
            <a:ln w="9525">
              <a:solidFill>
                <a:srgbClr val="DB4D6D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 bwMode="auto">
          <a:xfrm>
            <a:off x="4936426" y="2779782"/>
            <a:ext cx="221760" cy="318245"/>
            <a:chOff x="738513" y="3588301"/>
            <a:chExt cx="452437" cy="649288"/>
          </a:xfrm>
          <a:solidFill>
            <a:schemeClr val="accent4">
              <a:lumMod val="75000"/>
            </a:schemeClr>
          </a:solidFill>
        </p:grpSpPr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738513" y="3588301"/>
              <a:ext cx="452437" cy="649288"/>
            </a:xfrm>
            <a:custGeom>
              <a:avLst/>
              <a:gdLst>
                <a:gd name="T0" fmla="*/ 815 w 907"/>
                <a:gd name="T1" fmla="*/ 311 h 1297"/>
                <a:gd name="T2" fmla="*/ 907 w 907"/>
                <a:gd name="T3" fmla="*/ 218 h 1297"/>
                <a:gd name="T4" fmla="*/ 907 w 907"/>
                <a:gd name="T5" fmla="*/ 93 h 1297"/>
                <a:gd name="T6" fmla="*/ 814 w 907"/>
                <a:gd name="T7" fmla="*/ 0 h 1297"/>
                <a:gd name="T8" fmla="*/ 94 w 907"/>
                <a:gd name="T9" fmla="*/ 0 h 1297"/>
                <a:gd name="T10" fmla="*/ 0 w 907"/>
                <a:gd name="T11" fmla="*/ 93 h 1297"/>
                <a:gd name="T12" fmla="*/ 0 w 907"/>
                <a:gd name="T13" fmla="*/ 218 h 1297"/>
                <a:gd name="T14" fmla="*/ 92 w 907"/>
                <a:gd name="T15" fmla="*/ 311 h 1297"/>
                <a:gd name="T16" fmla="*/ 290 w 907"/>
                <a:gd name="T17" fmla="*/ 648 h 1297"/>
                <a:gd name="T18" fmla="*/ 92 w 907"/>
                <a:gd name="T19" fmla="*/ 973 h 1297"/>
                <a:gd name="T20" fmla="*/ 0 w 907"/>
                <a:gd name="T21" fmla="*/ 1066 h 1297"/>
                <a:gd name="T22" fmla="*/ 0 w 907"/>
                <a:gd name="T23" fmla="*/ 1204 h 1297"/>
                <a:gd name="T24" fmla="*/ 94 w 907"/>
                <a:gd name="T25" fmla="*/ 1297 h 1297"/>
                <a:gd name="T26" fmla="*/ 814 w 907"/>
                <a:gd name="T27" fmla="*/ 1297 h 1297"/>
                <a:gd name="T28" fmla="*/ 907 w 907"/>
                <a:gd name="T29" fmla="*/ 1204 h 1297"/>
                <a:gd name="T30" fmla="*/ 907 w 907"/>
                <a:gd name="T31" fmla="*/ 1066 h 1297"/>
                <a:gd name="T32" fmla="*/ 815 w 907"/>
                <a:gd name="T33" fmla="*/ 973 h 1297"/>
                <a:gd name="T34" fmla="*/ 617 w 907"/>
                <a:gd name="T35" fmla="*/ 648 h 1297"/>
                <a:gd name="T36" fmla="*/ 815 w 907"/>
                <a:gd name="T37" fmla="*/ 311 h 1297"/>
                <a:gd name="T38" fmla="*/ 76 w 907"/>
                <a:gd name="T39" fmla="*/ 218 h 1297"/>
                <a:gd name="T40" fmla="*/ 76 w 907"/>
                <a:gd name="T41" fmla="*/ 93 h 1297"/>
                <a:gd name="T42" fmla="*/ 94 w 907"/>
                <a:gd name="T43" fmla="*/ 75 h 1297"/>
                <a:gd name="T44" fmla="*/ 814 w 907"/>
                <a:gd name="T45" fmla="*/ 75 h 1297"/>
                <a:gd name="T46" fmla="*/ 831 w 907"/>
                <a:gd name="T47" fmla="*/ 93 h 1297"/>
                <a:gd name="T48" fmla="*/ 831 w 907"/>
                <a:gd name="T49" fmla="*/ 218 h 1297"/>
                <a:gd name="T50" fmla="*/ 814 w 907"/>
                <a:gd name="T51" fmla="*/ 235 h 1297"/>
                <a:gd name="T52" fmla="*/ 779 w 907"/>
                <a:gd name="T53" fmla="*/ 235 h 1297"/>
                <a:gd name="T54" fmla="*/ 779 w 907"/>
                <a:gd name="T55" fmla="*/ 235 h 1297"/>
                <a:gd name="T56" fmla="*/ 129 w 907"/>
                <a:gd name="T57" fmla="*/ 235 h 1297"/>
                <a:gd name="T58" fmla="*/ 129 w 907"/>
                <a:gd name="T59" fmla="*/ 235 h 1297"/>
                <a:gd name="T60" fmla="*/ 94 w 907"/>
                <a:gd name="T61" fmla="*/ 235 h 1297"/>
                <a:gd name="T62" fmla="*/ 76 w 907"/>
                <a:gd name="T63" fmla="*/ 218 h 1297"/>
                <a:gd name="T64" fmla="*/ 831 w 907"/>
                <a:gd name="T65" fmla="*/ 1066 h 1297"/>
                <a:gd name="T66" fmla="*/ 831 w 907"/>
                <a:gd name="T67" fmla="*/ 1204 h 1297"/>
                <a:gd name="T68" fmla="*/ 814 w 907"/>
                <a:gd name="T69" fmla="*/ 1222 h 1297"/>
                <a:gd name="T70" fmla="*/ 94 w 907"/>
                <a:gd name="T71" fmla="*/ 1222 h 1297"/>
                <a:gd name="T72" fmla="*/ 76 w 907"/>
                <a:gd name="T73" fmla="*/ 1204 h 1297"/>
                <a:gd name="T74" fmla="*/ 76 w 907"/>
                <a:gd name="T75" fmla="*/ 1066 h 1297"/>
                <a:gd name="T76" fmla="*/ 94 w 907"/>
                <a:gd name="T77" fmla="*/ 1049 h 1297"/>
                <a:gd name="T78" fmla="*/ 129 w 907"/>
                <a:gd name="T79" fmla="*/ 1049 h 1297"/>
                <a:gd name="T80" fmla="*/ 130 w 907"/>
                <a:gd name="T81" fmla="*/ 1049 h 1297"/>
                <a:gd name="T82" fmla="*/ 778 w 907"/>
                <a:gd name="T83" fmla="*/ 1049 h 1297"/>
                <a:gd name="T84" fmla="*/ 779 w 907"/>
                <a:gd name="T85" fmla="*/ 1049 h 1297"/>
                <a:gd name="T86" fmla="*/ 814 w 907"/>
                <a:gd name="T87" fmla="*/ 1049 h 1297"/>
                <a:gd name="T88" fmla="*/ 831 w 907"/>
                <a:gd name="T89" fmla="*/ 1066 h 1297"/>
                <a:gd name="T90" fmla="*/ 535 w 907"/>
                <a:gd name="T91" fmla="*/ 616 h 1297"/>
                <a:gd name="T92" fmla="*/ 532 w 907"/>
                <a:gd name="T93" fmla="*/ 618 h 1297"/>
                <a:gd name="T94" fmla="*/ 517 w 907"/>
                <a:gd name="T95" fmla="*/ 649 h 1297"/>
                <a:gd name="T96" fmla="*/ 532 w 907"/>
                <a:gd name="T97" fmla="*/ 679 h 1297"/>
                <a:gd name="T98" fmla="*/ 551 w 907"/>
                <a:gd name="T99" fmla="*/ 693 h 1297"/>
                <a:gd name="T100" fmla="*/ 741 w 907"/>
                <a:gd name="T101" fmla="*/ 1011 h 1297"/>
                <a:gd name="T102" fmla="*/ 167 w 907"/>
                <a:gd name="T103" fmla="*/ 1011 h 1297"/>
                <a:gd name="T104" fmla="*/ 356 w 907"/>
                <a:gd name="T105" fmla="*/ 693 h 1297"/>
                <a:gd name="T106" fmla="*/ 376 w 907"/>
                <a:gd name="T107" fmla="*/ 679 h 1297"/>
                <a:gd name="T108" fmla="*/ 391 w 907"/>
                <a:gd name="T109" fmla="*/ 649 h 1297"/>
                <a:gd name="T110" fmla="*/ 376 w 907"/>
                <a:gd name="T111" fmla="*/ 618 h 1297"/>
                <a:gd name="T112" fmla="*/ 372 w 907"/>
                <a:gd name="T113" fmla="*/ 616 h 1297"/>
                <a:gd name="T114" fmla="*/ 167 w 907"/>
                <a:gd name="T115" fmla="*/ 273 h 1297"/>
                <a:gd name="T116" fmla="*/ 741 w 907"/>
                <a:gd name="T117" fmla="*/ 273 h 1297"/>
                <a:gd name="T118" fmla="*/ 535 w 907"/>
                <a:gd name="T119" fmla="*/ 616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7" h="1297">
                  <a:moveTo>
                    <a:pt x="815" y="311"/>
                  </a:moveTo>
                  <a:cubicBezTo>
                    <a:pt x="866" y="310"/>
                    <a:pt x="907" y="269"/>
                    <a:pt x="907" y="218"/>
                  </a:cubicBezTo>
                  <a:cubicBezTo>
                    <a:pt x="907" y="93"/>
                    <a:pt x="907" y="93"/>
                    <a:pt x="907" y="93"/>
                  </a:cubicBezTo>
                  <a:cubicBezTo>
                    <a:pt x="907" y="42"/>
                    <a:pt x="865" y="0"/>
                    <a:pt x="81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69"/>
                    <a:pt x="42" y="310"/>
                    <a:pt x="92" y="311"/>
                  </a:cubicBezTo>
                  <a:cubicBezTo>
                    <a:pt x="105" y="484"/>
                    <a:pt x="203" y="579"/>
                    <a:pt x="290" y="648"/>
                  </a:cubicBezTo>
                  <a:cubicBezTo>
                    <a:pt x="203" y="715"/>
                    <a:pt x="105" y="801"/>
                    <a:pt x="92" y="973"/>
                  </a:cubicBezTo>
                  <a:cubicBezTo>
                    <a:pt x="42" y="974"/>
                    <a:pt x="0" y="1015"/>
                    <a:pt x="0" y="1066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56"/>
                    <a:pt x="42" y="1297"/>
                    <a:pt x="94" y="1297"/>
                  </a:cubicBezTo>
                  <a:cubicBezTo>
                    <a:pt x="814" y="1297"/>
                    <a:pt x="814" y="1297"/>
                    <a:pt x="814" y="1297"/>
                  </a:cubicBezTo>
                  <a:cubicBezTo>
                    <a:pt x="865" y="1297"/>
                    <a:pt x="907" y="1256"/>
                    <a:pt x="907" y="1204"/>
                  </a:cubicBezTo>
                  <a:cubicBezTo>
                    <a:pt x="907" y="1066"/>
                    <a:pt x="907" y="1066"/>
                    <a:pt x="907" y="1066"/>
                  </a:cubicBezTo>
                  <a:cubicBezTo>
                    <a:pt x="907" y="1015"/>
                    <a:pt x="866" y="974"/>
                    <a:pt x="815" y="973"/>
                  </a:cubicBezTo>
                  <a:cubicBezTo>
                    <a:pt x="803" y="801"/>
                    <a:pt x="705" y="715"/>
                    <a:pt x="617" y="648"/>
                  </a:cubicBezTo>
                  <a:cubicBezTo>
                    <a:pt x="704" y="579"/>
                    <a:pt x="803" y="484"/>
                    <a:pt x="815" y="311"/>
                  </a:cubicBezTo>
                  <a:close/>
                  <a:moveTo>
                    <a:pt x="76" y="218"/>
                  </a:moveTo>
                  <a:cubicBezTo>
                    <a:pt x="76" y="93"/>
                    <a:pt x="76" y="93"/>
                    <a:pt x="76" y="93"/>
                  </a:cubicBezTo>
                  <a:cubicBezTo>
                    <a:pt x="76" y="83"/>
                    <a:pt x="84" y="75"/>
                    <a:pt x="94" y="75"/>
                  </a:cubicBezTo>
                  <a:cubicBezTo>
                    <a:pt x="814" y="75"/>
                    <a:pt x="814" y="75"/>
                    <a:pt x="814" y="75"/>
                  </a:cubicBezTo>
                  <a:cubicBezTo>
                    <a:pt x="824" y="75"/>
                    <a:pt x="831" y="83"/>
                    <a:pt x="831" y="93"/>
                  </a:cubicBezTo>
                  <a:cubicBezTo>
                    <a:pt x="831" y="218"/>
                    <a:pt x="831" y="218"/>
                    <a:pt x="831" y="218"/>
                  </a:cubicBezTo>
                  <a:cubicBezTo>
                    <a:pt x="831" y="228"/>
                    <a:pt x="824" y="235"/>
                    <a:pt x="814" y="235"/>
                  </a:cubicBezTo>
                  <a:cubicBezTo>
                    <a:pt x="779" y="235"/>
                    <a:pt x="779" y="235"/>
                    <a:pt x="779" y="235"/>
                  </a:cubicBezTo>
                  <a:cubicBezTo>
                    <a:pt x="779" y="235"/>
                    <a:pt x="779" y="235"/>
                    <a:pt x="779" y="235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94" y="235"/>
                    <a:pt x="94" y="235"/>
                    <a:pt x="94" y="235"/>
                  </a:cubicBezTo>
                  <a:cubicBezTo>
                    <a:pt x="84" y="235"/>
                    <a:pt x="76" y="227"/>
                    <a:pt x="76" y="218"/>
                  </a:cubicBezTo>
                  <a:close/>
                  <a:moveTo>
                    <a:pt x="831" y="1066"/>
                  </a:moveTo>
                  <a:cubicBezTo>
                    <a:pt x="831" y="1204"/>
                    <a:pt x="831" y="1204"/>
                    <a:pt x="831" y="1204"/>
                  </a:cubicBezTo>
                  <a:cubicBezTo>
                    <a:pt x="831" y="1214"/>
                    <a:pt x="824" y="1222"/>
                    <a:pt x="814" y="1222"/>
                  </a:cubicBezTo>
                  <a:cubicBezTo>
                    <a:pt x="94" y="1222"/>
                    <a:pt x="94" y="1222"/>
                    <a:pt x="94" y="1222"/>
                  </a:cubicBezTo>
                  <a:cubicBezTo>
                    <a:pt x="84" y="1222"/>
                    <a:pt x="76" y="1214"/>
                    <a:pt x="76" y="1204"/>
                  </a:cubicBezTo>
                  <a:cubicBezTo>
                    <a:pt x="76" y="1066"/>
                    <a:pt x="76" y="1066"/>
                    <a:pt x="76" y="1066"/>
                  </a:cubicBezTo>
                  <a:cubicBezTo>
                    <a:pt x="76" y="1057"/>
                    <a:pt x="84" y="1049"/>
                    <a:pt x="94" y="1049"/>
                  </a:cubicBezTo>
                  <a:cubicBezTo>
                    <a:pt x="129" y="1049"/>
                    <a:pt x="129" y="1049"/>
                    <a:pt x="129" y="1049"/>
                  </a:cubicBezTo>
                  <a:cubicBezTo>
                    <a:pt x="129" y="1049"/>
                    <a:pt x="129" y="1049"/>
                    <a:pt x="130" y="1049"/>
                  </a:cubicBezTo>
                  <a:cubicBezTo>
                    <a:pt x="778" y="1049"/>
                    <a:pt x="778" y="1049"/>
                    <a:pt x="778" y="1049"/>
                  </a:cubicBezTo>
                  <a:cubicBezTo>
                    <a:pt x="778" y="1049"/>
                    <a:pt x="779" y="1049"/>
                    <a:pt x="779" y="1049"/>
                  </a:cubicBezTo>
                  <a:cubicBezTo>
                    <a:pt x="814" y="1049"/>
                    <a:pt x="814" y="1049"/>
                    <a:pt x="814" y="1049"/>
                  </a:cubicBezTo>
                  <a:cubicBezTo>
                    <a:pt x="824" y="1049"/>
                    <a:pt x="831" y="1057"/>
                    <a:pt x="831" y="1066"/>
                  </a:cubicBezTo>
                  <a:close/>
                  <a:moveTo>
                    <a:pt x="535" y="616"/>
                  </a:moveTo>
                  <a:cubicBezTo>
                    <a:pt x="532" y="618"/>
                    <a:pt x="532" y="618"/>
                    <a:pt x="532" y="618"/>
                  </a:cubicBezTo>
                  <a:cubicBezTo>
                    <a:pt x="522" y="625"/>
                    <a:pt x="517" y="637"/>
                    <a:pt x="517" y="649"/>
                  </a:cubicBezTo>
                  <a:cubicBezTo>
                    <a:pt x="517" y="660"/>
                    <a:pt x="522" y="671"/>
                    <a:pt x="532" y="679"/>
                  </a:cubicBezTo>
                  <a:cubicBezTo>
                    <a:pt x="551" y="693"/>
                    <a:pt x="551" y="693"/>
                    <a:pt x="551" y="693"/>
                  </a:cubicBezTo>
                  <a:cubicBezTo>
                    <a:pt x="645" y="764"/>
                    <a:pt x="741" y="836"/>
                    <a:pt x="741" y="1011"/>
                  </a:cubicBezTo>
                  <a:cubicBezTo>
                    <a:pt x="167" y="1011"/>
                    <a:pt x="167" y="1011"/>
                    <a:pt x="167" y="1011"/>
                  </a:cubicBezTo>
                  <a:cubicBezTo>
                    <a:pt x="167" y="836"/>
                    <a:pt x="263" y="764"/>
                    <a:pt x="356" y="693"/>
                  </a:cubicBezTo>
                  <a:cubicBezTo>
                    <a:pt x="376" y="679"/>
                    <a:pt x="376" y="679"/>
                    <a:pt x="376" y="679"/>
                  </a:cubicBezTo>
                  <a:cubicBezTo>
                    <a:pt x="385" y="671"/>
                    <a:pt x="391" y="660"/>
                    <a:pt x="391" y="649"/>
                  </a:cubicBezTo>
                  <a:cubicBezTo>
                    <a:pt x="391" y="637"/>
                    <a:pt x="385" y="625"/>
                    <a:pt x="376" y="618"/>
                  </a:cubicBezTo>
                  <a:cubicBezTo>
                    <a:pt x="372" y="616"/>
                    <a:pt x="372" y="616"/>
                    <a:pt x="372" y="616"/>
                  </a:cubicBezTo>
                  <a:cubicBezTo>
                    <a:pt x="276" y="542"/>
                    <a:pt x="167" y="459"/>
                    <a:pt x="167" y="273"/>
                  </a:cubicBezTo>
                  <a:cubicBezTo>
                    <a:pt x="741" y="273"/>
                    <a:pt x="741" y="273"/>
                    <a:pt x="741" y="273"/>
                  </a:cubicBezTo>
                  <a:cubicBezTo>
                    <a:pt x="741" y="459"/>
                    <a:pt x="632" y="542"/>
                    <a:pt x="535" y="616"/>
                  </a:cubicBezTo>
                  <a:close/>
                </a:path>
              </a:pathLst>
            </a:custGeom>
            <a:grpFill/>
            <a:ln w="9525">
              <a:solidFill>
                <a:srgbClr val="DB4D6D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738513" y="3588301"/>
              <a:ext cx="452437" cy="649288"/>
            </a:xfrm>
            <a:custGeom>
              <a:avLst/>
              <a:gdLst>
                <a:gd name="T0" fmla="*/ 815 w 907"/>
                <a:gd name="T1" fmla="*/ 311 h 1297"/>
                <a:gd name="T2" fmla="*/ 907 w 907"/>
                <a:gd name="T3" fmla="*/ 218 h 1297"/>
                <a:gd name="T4" fmla="*/ 907 w 907"/>
                <a:gd name="T5" fmla="*/ 93 h 1297"/>
                <a:gd name="T6" fmla="*/ 814 w 907"/>
                <a:gd name="T7" fmla="*/ 0 h 1297"/>
                <a:gd name="T8" fmla="*/ 94 w 907"/>
                <a:gd name="T9" fmla="*/ 0 h 1297"/>
                <a:gd name="T10" fmla="*/ 0 w 907"/>
                <a:gd name="T11" fmla="*/ 93 h 1297"/>
                <a:gd name="T12" fmla="*/ 0 w 907"/>
                <a:gd name="T13" fmla="*/ 218 h 1297"/>
                <a:gd name="T14" fmla="*/ 92 w 907"/>
                <a:gd name="T15" fmla="*/ 311 h 1297"/>
                <a:gd name="T16" fmla="*/ 290 w 907"/>
                <a:gd name="T17" fmla="*/ 648 h 1297"/>
                <a:gd name="T18" fmla="*/ 92 w 907"/>
                <a:gd name="T19" fmla="*/ 973 h 1297"/>
                <a:gd name="T20" fmla="*/ 0 w 907"/>
                <a:gd name="T21" fmla="*/ 1066 h 1297"/>
                <a:gd name="T22" fmla="*/ 0 w 907"/>
                <a:gd name="T23" fmla="*/ 1204 h 1297"/>
                <a:gd name="T24" fmla="*/ 94 w 907"/>
                <a:gd name="T25" fmla="*/ 1297 h 1297"/>
                <a:gd name="T26" fmla="*/ 814 w 907"/>
                <a:gd name="T27" fmla="*/ 1297 h 1297"/>
                <a:gd name="T28" fmla="*/ 907 w 907"/>
                <a:gd name="T29" fmla="*/ 1204 h 1297"/>
                <a:gd name="T30" fmla="*/ 907 w 907"/>
                <a:gd name="T31" fmla="*/ 1066 h 1297"/>
                <a:gd name="T32" fmla="*/ 815 w 907"/>
                <a:gd name="T33" fmla="*/ 973 h 1297"/>
                <a:gd name="T34" fmla="*/ 617 w 907"/>
                <a:gd name="T35" fmla="*/ 648 h 1297"/>
                <a:gd name="T36" fmla="*/ 815 w 907"/>
                <a:gd name="T37" fmla="*/ 311 h 1297"/>
                <a:gd name="T38" fmla="*/ 76 w 907"/>
                <a:gd name="T39" fmla="*/ 218 h 1297"/>
                <a:gd name="T40" fmla="*/ 76 w 907"/>
                <a:gd name="T41" fmla="*/ 93 h 1297"/>
                <a:gd name="T42" fmla="*/ 94 w 907"/>
                <a:gd name="T43" fmla="*/ 75 h 1297"/>
                <a:gd name="T44" fmla="*/ 814 w 907"/>
                <a:gd name="T45" fmla="*/ 75 h 1297"/>
                <a:gd name="T46" fmla="*/ 831 w 907"/>
                <a:gd name="T47" fmla="*/ 93 h 1297"/>
                <a:gd name="T48" fmla="*/ 831 w 907"/>
                <a:gd name="T49" fmla="*/ 218 h 1297"/>
                <a:gd name="T50" fmla="*/ 814 w 907"/>
                <a:gd name="T51" fmla="*/ 235 h 1297"/>
                <a:gd name="T52" fmla="*/ 779 w 907"/>
                <a:gd name="T53" fmla="*/ 235 h 1297"/>
                <a:gd name="T54" fmla="*/ 779 w 907"/>
                <a:gd name="T55" fmla="*/ 235 h 1297"/>
                <a:gd name="T56" fmla="*/ 129 w 907"/>
                <a:gd name="T57" fmla="*/ 235 h 1297"/>
                <a:gd name="T58" fmla="*/ 129 w 907"/>
                <a:gd name="T59" fmla="*/ 235 h 1297"/>
                <a:gd name="T60" fmla="*/ 94 w 907"/>
                <a:gd name="T61" fmla="*/ 235 h 1297"/>
                <a:gd name="T62" fmla="*/ 76 w 907"/>
                <a:gd name="T63" fmla="*/ 218 h 1297"/>
                <a:gd name="T64" fmla="*/ 831 w 907"/>
                <a:gd name="T65" fmla="*/ 1066 h 1297"/>
                <a:gd name="T66" fmla="*/ 831 w 907"/>
                <a:gd name="T67" fmla="*/ 1204 h 1297"/>
                <a:gd name="T68" fmla="*/ 814 w 907"/>
                <a:gd name="T69" fmla="*/ 1222 h 1297"/>
                <a:gd name="T70" fmla="*/ 94 w 907"/>
                <a:gd name="T71" fmla="*/ 1222 h 1297"/>
                <a:gd name="T72" fmla="*/ 76 w 907"/>
                <a:gd name="T73" fmla="*/ 1204 h 1297"/>
                <a:gd name="T74" fmla="*/ 76 w 907"/>
                <a:gd name="T75" fmla="*/ 1066 h 1297"/>
                <a:gd name="T76" fmla="*/ 94 w 907"/>
                <a:gd name="T77" fmla="*/ 1049 h 1297"/>
                <a:gd name="T78" fmla="*/ 129 w 907"/>
                <a:gd name="T79" fmla="*/ 1049 h 1297"/>
                <a:gd name="T80" fmla="*/ 130 w 907"/>
                <a:gd name="T81" fmla="*/ 1049 h 1297"/>
                <a:gd name="T82" fmla="*/ 778 w 907"/>
                <a:gd name="T83" fmla="*/ 1049 h 1297"/>
                <a:gd name="T84" fmla="*/ 779 w 907"/>
                <a:gd name="T85" fmla="*/ 1049 h 1297"/>
                <a:gd name="T86" fmla="*/ 814 w 907"/>
                <a:gd name="T87" fmla="*/ 1049 h 1297"/>
                <a:gd name="T88" fmla="*/ 831 w 907"/>
                <a:gd name="T89" fmla="*/ 1066 h 1297"/>
                <a:gd name="T90" fmla="*/ 535 w 907"/>
                <a:gd name="T91" fmla="*/ 616 h 1297"/>
                <a:gd name="T92" fmla="*/ 532 w 907"/>
                <a:gd name="T93" fmla="*/ 618 h 1297"/>
                <a:gd name="T94" fmla="*/ 517 w 907"/>
                <a:gd name="T95" fmla="*/ 649 h 1297"/>
                <a:gd name="T96" fmla="*/ 532 w 907"/>
                <a:gd name="T97" fmla="*/ 679 h 1297"/>
                <a:gd name="T98" fmla="*/ 551 w 907"/>
                <a:gd name="T99" fmla="*/ 693 h 1297"/>
                <a:gd name="T100" fmla="*/ 741 w 907"/>
                <a:gd name="T101" fmla="*/ 1011 h 1297"/>
                <a:gd name="T102" fmla="*/ 167 w 907"/>
                <a:gd name="T103" fmla="*/ 1011 h 1297"/>
                <a:gd name="T104" fmla="*/ 356 w 907"/>
                <a:gd name="T105" fmla="*/ 693 h 1297"/>
                <a:gd name="T106" fmla="*/ 376 w 907"/>
                <a:gd name="T107" fmla="*/ 679 h 1297"/>
                <a:gd name="T108" fmla="*/ 391 w 907"/>
                <a:gd name="T109" fmla="*/ 649 h 1297"/>
                <a:gd name="T110" fmla="*/ 376 w 907"/>
                <a:gd name="T111" fmla="*/ 618 h 1297"/>
                <a:gd name="T112" fmla="*/ 372 w 907"/>
                <a:gd name="T113" fmla="*/ 616 h 1297"/>
                <a:gd name="T114" fmla="*/ 167 w 907"/>
                <a:gd name="T115" fmla="*/ 273 h 1297"/>
                <a:gd name="T116" fmla="*/ 741 w 907"/>
                <a:gd name="T117" fmla="*/ 273 h 1297"/>
                <a:gd name="T118" fmla="*/ 535 w 907"/>
                <a:gd name="T119" fmla="*/ 616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7" h="1297">
                  <a:moveTo>
                    <a:pt x="815" y="311"/>
                  </a:moveTo>
                  <a:cubicBezTo>
                    <a:pt x="866" y="310"/>
                    <a:pt x="907" y="269"/>
                    <a:pt x="907" y="218"/>
                  </a:cubicBezTo>
                  <a:cubicBezTo>
                    <a:pt x="907" y="93"/>
                    <a:pt x="907" y="93"/>
                    <a:pt x="907" y="93"/>
                  </a:cubicBezTo>
                  <a:cubicBezTo>
                    <a:pt x="907" y="42"/>
                    <a:pt x="865" y="0"/>
                    <a:pt x="81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69"/>
                    <a:pt x="42" y="310"/>
                    <a:pt x="92" y="311"/>
                  </a:cubicBezTo>
                  <a:cubicBezTo>
                    <a:pt x="105" y="484"/>
                    <a:pt x="203" y="579"/>
                    <a:pt x="290" y="648"/>
                  </a:cubicBezTo>
                  <a:cubicBezTo>
                    <a:pt x="203" y="715"/>
                    <a:pt x="105" y="801"/>
                    <a:pt x="92" y="973"/>
                  </a:cubicBezTo>
                  <a:cubicBezTo>
                    <a:pt x="42" y="974"/>
                    <a:pt x="0" y="1015"/>
                    <a:pt x="0" y="1066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56"/>
                    <a:pt x="42" y="1297"/>
                    <a:pt x="94" y="1297"/>
                  </a:cubicBezTo>
                  <a:cubicBezTo>
                    <a:pt x="814" y="1297"/>
                    <a:pt x="814" y="1297"/>
                    <a:pt x="814" y="1297"/>
                  </a:cubicBezTo>
                  <a:cubicBezTo>
                    <a:pt x="865" y="1297"/>
                    <a:pt x="907" y="1256"/>
                    <a:pt x="907" y="1204"/>
                  </a:cubicBezTo>
                  <a:cubicBezTo>
                    <a:pt x="907" y="1066"/>
                    <a:pt x="907" y="1066"/>
                    <a:pt x="907" y="1066"/>
                  </a:cubicBezTo>
                  <a:cubicBezTo>
                    <a:pt x="907" y="1015"/>
                    <a:pt x="866" y="974"/>
                    <a:pt x="815" y="973"/>
                  </a:cubicBezTo>
                  <a:cubicBezTo>
                    <a:pt x="803" y="801"/>
                    <a:pt x="705" y="715"/>
                    <a:pt x="617" y="648"/>
                  </a:cubicBezTo>
                  <a:cubicBezTo>
                    <a:pt x="704" y="579"/>
                    <a:pt x="803" y="484"/>
                    <a:pt x="815" y="311"/>
                  </a:cubicBezTo>
                  <a:close/>
                  <a:moveTo>
                    <a:pt x="76" y="218"/>
                  </a:moveTo>
                  <a:cubicBezTo>
                    <a:pt x="76" y="93"/>
                    <a:pt x="76" y="93"/>
                    <a:pt x="76" y="93"/>
                  </a:cubicBezTo>
                  <a:cubicBezTo>
                    <a:pt x="76" y="83"/>
                    <a:pt x="84" y="75"/>
                    <a:pt x="94" y="75"/>
                  </a:cubicBezTo>
                  <a:cubicBezTo>
                    <a:pt x="814" y="75"/>
                    <a:pt x="814" y="75"/>
                    <a:pt x="814" y="75"/>
                  </a:cubicBezTo>
                  <a:cubicBezTo>
                    <a:pt x="824" y="75"/>
                    <a:pt x="831" y="83"/>
                    <a:pt x="831" y="93"/>
                  </a:cubicBezTo>
                  <a:cubicBezTo>
                    <a:pt x="831" y="218"/>
                    <a:pt x="831" y="218"/>
                    <a:pt x="831" y="218"/>
                  </a:cubicBezTo>
                  <a:cubicBezTo>
                    <a:pt x="831" y="228"/>
                    <a:pt x="824" y="235"/>
                    <a:pt x="814" y="235"/>
                  </a:cubicBezTo>
                  <a:cubicBezTo>
                    <a:pt x="779" y="235"/>
                    <a:pt x="779" y="235"/>
                    <a:pt x="779" y="235"/>
                  </a:cubicBezTo>
                  <a:cubicBezTo>
                    <a:pt x="779" y="235"/>
                    <a:pt x="779" y="235"/>
                    <a:pt x="779" y="235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94" y="235"/>
                    <a:pt x="94" y="235"/>
                    <a:pt x="94" y="235"/>
                  </a:cubicBezTo>
                  <a:cubicBezTo>
                    <a:pt x="84" y="235"/>
                    <a:pt x="76" y="227"/>
                    <a:pt x="76" y="218"/>
                  </a:cubicBezTo>
                  <a:close/>
                  <a:moveTo>
                    <a:pt x="831" y="1066"/>
                  </a:moveTo>
                  <a:cubicBezTo>
                    <a:pt x="831" y="1204"/>
                    <a:pt x="831" y="1204"/>
                    <a:pt x="831" y="1204"/>
                  </a:cubicBezTo>
                  <a:cubicBezTo>
                    <a:pt x="831" y="1214"/>
                    <a:pt x="824" y="1222"/>
                    <a:pt x="814" y="1222"/>
                  </a:cubicBezTo>
                  <a:cubicBezTo>
                    <a:pt x="94" y="1222"/>
                    <a:pt x="94" y="1222"/>
                    <a:pt x="94" y="1222"/>
                  </a:cubicBezTo>
                  <a:cubicBezTo>
                    <a:pt x="84" y="1222"/>
                    <a:pt x="76" y="1214"/>
                    <a:pt x="76" y="1204"/>
                  </a:cubicBezTo>
                  <a:cubicBezTo>
                    <a:pt x="76" y="1066"/>
                    <a:pt x="76" y="1066"/>
                    <a:pt x="76" y="1066"/>
                  </a:cubicBezTo>
                  <a:cubicBezTo>
                    <a:pt x="76" y="1057"/>
                    <a:pt x="84" y="1049"/>
                    <a:pt x="94" y="1049"/>
                  </a:cubicBezTo>
                  <a:cubicBezTo>
                    <a:pt x="129" y="1049"/>
                    <a:pt x="129" y="1049"/>
                    <a:pt x="129" y="1049"/>
                  </a:cubicBezTo>
                  <a:cubicBezTo>
                    <a:pt x="129" y="1049"/>
                    <a:pt x="129" y="1049"/>
                    <a:pt x="130" y="1049"/>
                  </a:cubicBezTo>
                  <a:cubicBezTo>
                    <a:pt x="778" y="1049"/>
                    <a:pt x="778" y="1049"/>
                    <a:pt x="778" y="1049"/>
                  </a:cubicBezTo>
                  <a:cubicBezTo>
                    <a:pt x="778" y="1049"/>
                    <a:pt x="779" y="1049"/>
                    <a:pt x="779" y="1049"/>
                  </a:cubicBezTo>
                  <a:cubicBezTo>
                    <a:pt x="814" y="1049"/>
                    <a:pt x="814" y="1049"/>
                    <a:pt x="814" y="1049"/>
                  </a:cubicBezTo>
                  <a:cubicBezTo>
                    <a:pt x="824" y="1049"/>
                    <a:pt x="831" y="1057"/>
                    <a:pt x="831" y="1066"/>
                  </a:cubicBezTo>
                  <a:close/>
                  <a:moveTo>
                    <a:pt x="535" y="616"/>
                  </a:moveTo>
                  <a:cubicBezTo>
                    <a:pt x="532" y="618"/>
                    <a:pt x="532" y="618"/>
                    <a:pt x="532" y="618"/>
                  </a:cubicBezTo>
                  <a:cubicBezTo>
                    <a:pt x="522" y="625"/>
                    <a:pt x="517" y="637"/>
                    <a:pt x="517" y="649"/>
                  </a:cubicBezTo>
                  <a:cubicBezTo>
                    <a:pt x="517" y="660"/>
                    <a:pt x="522" y="671"/>
                    <a:pt x="532" y="679"/>
                  </a:cubicBezTo>
                  <a:cubicBezTo>
                    <a:pt x="551" y="693"/>
                    <a:pt x="551" y="693"/>
                    <a:pt x="551" y="693"/>
                  </a:cubicBezTo>
                  <a:cubicBezTo>
                    <a:pt x="645" y="764"/>
                    <a:pt x="741" y="836"/>
                    <a:pt x="741" y="1011"/>
                  </a:cubicBezTo>
                  <a:cubicBezTo>
                    <a:pt x="167" y="1011"/>
                    <a:pt x="167" y="1011"/>
                    <a:pt x="167" y="1011"/>
                  </a:cubicBezTo>
                  <a:cubicBezTo>
                    <a:pt x="167" y="836"/>
                    <a:pt x="263" y="764"/>
                    <a:pt x="356" y="693"/>
                  </a:cubicBezTo>
                  <a:cubicBezTo>
                    <a:pt x="376" y="679"/>
                    <a:pt x="376" y="679"/>
                    <a:pt x="376" y="679"/>
                  </a:cubicBezTo>
                  <a:cubicBezTo>
                    <a:pt x="385" y="671"/>
                    <a:pt x="391" y="660"/>
                    <a:pt x="391" y="649"/>
                  </a:cubicBezTo>
                  <a:cubicBezTo>
                    <a:pt x="391" y="637"/>
                    <a:pt x="385" y="625"/>
                    <a:pt x="376" y="618"/>
                  </a:cubicBezTo>
                  <a:cubicBezTo>
                    <a:pt x="372" y="616"/>
                    <a:pt x="372" y="616"/>
                    <a:pt x="372" y="616"/>
                  </a:cubicBezTo>
                  <a:cubicBezTo>
                    <a:pt x="276" y="542"/>
                    <a:pt x="167" y="459"/>
                    <a:pt x="167" y="273"/>
                  </a:cubicBezTo>
                  <a:cubicBezTo>
                    <a:pt x="741" y="273"/>
                    <a:pt x="741" y="273"/>
                    <a:pt x="741" y="273"/>
                  </a:cubicBezTo>
                  <a:cubicBezTo>
                    <a:pt x="741" y="459"/>
                    <a:pt x="632" y="542"/>
                    <a:pt x="535" y="616"/>
                  </a:cubicBezTo>
                  <a:close/>
                </a:path>
              </a:pathLst>
            </a:custGeom>
            <a:grpFill/>
            <a:ln w="9525">
              <a:solidFill>
                <a:srgbClr val="DB4D6D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4892463" y="4403468"/>
            <a:ext cx="309686" cy="363375"/>
            <a:chOff x="2668913" y="3601001"/>
            <a:chExt cx="631825" cy="741363"/>
          </a:xfrm>
          <a:solidFill>
            <a:srgbClr val="B5495B"/>
          </a:solidFill>
        </p:grpSpPr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2668913" y="3601001"/>
              <a:ext cx="631825" cy="741363"/>
            </a:xfrm>
            <a:custGeom>
              <a:avLst/>
              <a:gdLst>
                <a:gd name="T0" fmla="*/ 1226 w 1265"/>
                <a:gd name="T1" fmla="*/ 0 h 1482"/>
                <a:gd name="T2" fmla="*/ 319 w 1265"/>
                <a:gd name="T3" fmla="*/ 0 h 1482"/>
                <a:gd name="T4" fmla="*/ 279 w 1265"/>
                <a:gd name="T5" fmla="*/ 39 h 1482"/>
                <a:gd name="T6" fmla="*/ 279 w 1265"/>
                <a:gd name="T7" fmla="*/ 140 h 1482"/>
                <a:gd name="T8" fmla="*/ 179 w 1265"/>
                <a:gd name="T9" fmla="*/ 140 h 1482"/>
                <a:gd name="T10" fmla="*/ 140 w 1265"/>
                <a:gd name="T11" fmla="*/ 179 h 1482"/>
                <a:gd name="T12" fmla="*/ 140 w 1265"/>
                <a:gd name="T13" fmla="*/ 280 h 1482"/>
                <a:gd name="T14" fmla="*/ 39 w 1265"/>
                <a:gd name="T15" fmla="*/ 280 h 1482"/>
                <a:gd name="T16" fmla="*/ 0 w 1265"/>
                <a:gd name="T17" fmla="*/ 319 h 1482"/>
                <a:gd name="T18" fmla="*/ 0 w 1265"/>
                <a:gd name="T19" fmla="*/ 1443 h 1482"/>
                <a:gd name="T20" fmla="*/ 39 w 1265"/>
                <a:gd name="T21" fmla="*/ 1482 h 1482"/>
                <a:gd name="T22" fmla="*/ 946 w 1265"/>
                <a:gd name="T23" fmla="*/ 1482 h 1482"/>
                <a:gd name="T24" fmla="*/ 985 w 1265"/>
                <a:gd name="T25" fmla="*/ 1443 h 1482"/>
                <a:gd name="T26" fmla="*/ 985 w 1265"/>
                <a:gd name="T27" fmla="*/ 1343 h 1482"/>
                <a:gd name="T28" fmla="*/ 1086 w 1265"/>
                <a:gd name="T29" fmla="*/ 1343 h 1482"/>
                <a:gd name="T30" fmla="*/ 1125 w 1265"/>
                <a:gd name="T31" fmla="*/ 1303 h 1482"/>
                <a:gd name="T32" fmla="*/ 1125 w 1265"/>
                <a:gd name="T33" fmla="*/ 1203 h 1482"/>
                <a:gd name="T34" fmla="*/ 1226 w 1265"/>
                <a:gd name="T35" fmla="*/ 1203 h 1482"/>
                <a:gd name="T36" fmla="*/ 1265 w 1265"/>
                <a:gd name="T37" fmla="*/ 1164 h 1482"/>
                <a:gd name="T38" fmla="*/ 1265 w 1265"/>
                <a:gd name="T39" fmla="*/ 39 h 1482"/>
                <a:gd name="T40" fmla="*/ 1226 w 1265"/>
                <a:gd name="T41" fmla="*/ 0 h 1482"/>
                <a:gd name="T42" fmla="*/ 907 w 1265"/>
                <a:gd name="T43" fmla="*/ 1404 h 1482"/>
                <a:gd name="T44" fmla="*/ 78 w 1265"/>
                <a:gd name="T45" fmla="*/ 1404 h 1482"/>
                <a:gd name="T46" fmla="*/ 78 w 1265"/>
                <a:gd name="T47" fmla="*/ 358 h 1482"/>
                <a:gd name="T48" fmla="*/ 907 w 1265"/>
                <a:gd name="T49" fmla="*/ 358 h 1482"/>
                <a:gd name="T50" fmla="*/ 907 w 1265"/>
                <a:gd name="T51" fmla="*/ 1404 h 1482"/>
                <a:gd name="T52" fmla="*/ 1047 w 1265"/>
                <a:gd name="T53" fmla="*/ 1264 h 1482"/>
                <a:gd name="T54" fmla="*/ 985 w 1265"/>
                <a:gd name="T55" fmla="*/ 1264 h 1482"/>
                <a:gd name="T56" fmla="*/ 985 w 1265"/>
                <a:gd name="T57" fmla="*/ 319 h 1482"/>
                <a:gd name="T58" fmla="*/ 946 w 1265"/>
                <a:gd name="T59" fmla="*/ 280 h 1482"/>
                <a:gd name="T60" fmla="*/ 218 w 1265"/>
                <a:gd name="T61" fmla="*/ 280 h 1482"/>
                <a:gd name="T62" fmla="*/ 218 w 1265"/>
                <a:gd name="T63" fmla="*/ 218 h 1482"/>
                <a:gd name="T64" fmla="*/ 1047 w 1265"/>
                <a:gd name="T65" fmla="*/ 218 h 1482"/>
                <a:gd name="T66" fmla="*/ 1047 w 1265"/>
                <a:gd name="T67" fmla="*/ 1264 h 1482"/>
                <a:gd name="T68" fmla="*/ 1187 w 1265"/>
                <a:gd name="T69" fmla="*/ 1124 h 1482"/>
                <a:gd name="T70" fmla="*/ 1125 w 1265"/>
                <a:gd name="T71" fmla="*/ 1124 h 1482"/>
                <a:gd name="T72" fmla="*/ 1125 w 1265"/>
                <a:gd name="T73" fmla="*/ 179 h 1482"/>
                <a:gd name="T74" fmla="*/ 1086 w 1265"/>
                <a:gd name="T75" fmla="*/ 140 h 1482"/>
                <a:gd name="T76" fmla="*/ 358 w 1265"/>
                <a:gd name="T77" fmla="*/ 140 h 1482"/>
                <a:gd name="T78" fmla="*/ 358 w 1265"/>
                <a:gd name="T79" fmla="*/ 78 h 1482"/>
                <a:gd name="T80" fmla="*/ 1187 w 1265"/>
                <a:gd name="T81" fmla="*/ 78 h 1482"/>
                <a:gd name="T82" fmla="*/ 1187 w 1265"/>
                <a:gd name="T83" fmla="*/ 1124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65" h="1482">
                  <a:moveTo>
                    <a:pt x="1226" y="0"/>
                  </a:moveTo>
                  <a:cubicBezTo>
                    <a:pt x="319" y="0"/>
                    <a:pt x="319" y="0"/>
                    <a:pt x="319" y="0"/>
                  </a:cubicBezTo>
                  <a:cubicBezTo>
                    <a:pt x="297" y="0"/>
                    <a:pt x="279" y="17"/>
                    <a:pt x="279" y="39"/>
                  </a:cubicBezTo>
                  <a:cubicBezTo>
                    <a:pt x="279" y="140"/>
                    <a:pt x="279" y="140"/>
                    <a:pt x="279" y="140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57" y="140"/>
                    <a:pt x="140" y="157"/>
                    <a:pt x="140" y="179"/>
                  </a:cubicBezTo>
                  <a:cubicBezTo>
                    <a:pt x="140" y="280"/>
                    <a:pt x="140" y="280"/>
                    <a:pt x="140" y="280"/>
                  </a:cubicBezTo>
                  <a:cubicBezTo>
                    <a:pt x="39" y="280"/>
                    <a:pt x="39" y="280"/>
                    <a:pt x="39" y="280"/>
                  </a:cubicBezTo>
                  <a:cubicBezTo>
                    <a:pt x="17" y="280"/>
                    <a:pt x="0" y="297"/>
                    <a:pt x="0" y="319"/>
                  </a:cubicBezTo>
                  <a:cubicBezTo>
                    <a:pt x="0" y="1443"/>
                    <a:pt x="0" y="1443"/>
                    <a:pt x="0" y="1443"/>
                  </a:cubicBezTo>
                  <a:cubicBezTo>
                    <a:pt x="0" y="1465"/>
                    <a:pt x="17" y="1482"/>
                    <a:pt x="39" y="1482"/>
                  </a:cubicBezTo>
                  <a:cubicBezTo>
                    <a:pt x="946" y="1482"/>
                    <a:pt x="946" y="1482"/>
                    <a:pt x="946" y="1482"/>
                  </a:cubicBezTo>
                  <a:cubicBezTo>
                    <a:pt x="968" y="1482"/>
                    <a:pt x="985" y="1465"/>
                    <a:pt x="985" y="1443"/>
                  </a:cubicBezTo>
                  <a:cubicBezTo>
                    <a:pt x="985" y="1343"/>
                    <a:pt x="985" y="1343"/>
                    <a:pt x="985" y="1343"/>
                  </a:cubicBezTo>
                  <a:cubicBezTo>
                    <a:pt x="1086" y="1343"/>
                    <a:pt x="1086" y="1343"/>
                    <a:pt x="1086" y="1343"/>
                  </a:cubicBezTo>
                  <a:cubicBezTo>
                    <a:pt x="1108" y="1343"/>
                    <a:pt x="1125" y="1325"/>
                    <a:pt x="1125" y="1303"/>
                  </a:cubicBezTo>
                  <a:cubicBezTo>
                    <a:pt x="1125" y="1203"/>
                    <a:pt x="1125" y="1203"/>
                    <a:pt x="1125" y="1203"/>
                  </a:cubicBezTo>
                  <a:cubicBezTo>
                    <a:pt x="1226" y="1203"/>
                    <a:pt x="1226" y="1203"/>
                    <a:pt x="1226" y="1203"/>
                  </a:cubicBezTo>
                  <a:cubicBezTo>
                    <a:pt x="1247" y="1203"/>
                    <a:pt x="1265" y="1185"/>
                    <a:pt x="1265" y="1164"/>
                  </a:cubicBezTo>
                  <a:cubicBezTo>
                    <a:pt x="1265" y="39"/>
                    <a:pt x="1265" y="39"/>
                    <a:pt x="1265" y="39"/>
                  </a:cubicBezTo>
                  <a:cubicBezTo>
                    <a:pt x="1265" y="17"/>
                    <a:pt x="1247" y="0"/>
                    <a:pt x="1226" y="0"/>
                  </a:cubicBezTo>
                  <a:close/>
                  <a:moveTo>
                    <a:pt x="907" y="1404"/>
                  </a:moveTo>
                  <a:cubicBezTo>
                    <a:pt x="78" y="1404"/>
                    <a:pt x="78" y="1404"/>
                    <a:pt x="78" y="1404"/>
                  </a:cubicBezTo>
                  <a:cubicBezTo>
                    <a:pt x="78" y="358"/>
                    <a:pt x="78" y="358"/>
                    <a:pt x="78" y="358"/>
                  </a:cubicBezTo>
                  <a:cubicBezTo>
                    <a:pt x="907" y="358"/>
                    <a:pt x="907" y="358"/>
                    <a:pt x="907" y="358"/>
                  </a:cubicBezTo>
                  <a:lnTo>
                    <a:pt x="907" y="1404"/>
                  </a:lnTo>
                  <a:close/>
                  <a:moveTo>
                    <a:pt x="1047" y="1264"/>
                  </a:moveTo>
                  <a:cubicBezTo>
                    <a:pt x="985" y="1264"/>
                    <a:pt x="985" y="1264"/>
                    <a:pt x="985" y="1264"/>
                  </a:cubicBezTo>
                  <a:cubicBezTo>
                    <a:pt x="985" y="319"/>
                    <a:pt x="985" y="319"/>
                    <a:pt x="985" y="319"/>
                  </a:cubicBezTo>
                  <a:cubicBezTo>
                    <a:pt x="985" y="297"/>
                    <a:pt x="968" y="280"/>
                    <a:pt x="946" y="280"/>
                  </a:cubicBezTo>
                  <a:cubicBezTo>
                    <a:pt x="218" y="280"/>
                    <a:pt x="218" y="280"/>
                    <a:pt x="218" y="280"/>
                  </a:cubicBezTo>
                  <a:cubicBezTo>
                    <a:pt x="218" y="218"/>
                    <a:pt x="218" y="218"/>
                    <a:pt x="218" y="218"/>
                  </a:cubicBezTo>
                  <a:cubicBezTo>
                    <a:pt x="1047" y="218"/>
                    <a:pt x="1047" y="218"/>
                    <a:pt x="1047" y="218"/>
                  </a:cubicBezTo>
                  <a:lnTo>
                    <a:pt x="1047" y="1264"/>
                  </a:lnTo>
                  <a:close/>
                  <a:moveTo>
                    <a:pt x="1187" y="1124"/>
                  </a:moveTo>
                  <a:cubicBezTo>
                    <a:pt x="1125" y="1124"/>
                    <a:pt x="1125" y="1124"/>
                    <a:pt x="1125" y="1124"/>
                  </a:cubicBezTo>
                  <a:cubicBezTo>
                    <a:pt x="1125" y="179"/>
                    <a:pt x="1125" y="179"/>
                    <a:pt x="1125" y="179"/>
                  </a:cubicBezTo>
                  <a:cubicBezTo>
                    <a:pt x="1125" y="157"/>
                    <a:pt x="1108" y="140"/>
                    <a:pt x="1086" y="140"/>
                  </a:cubicBezTo>
                  <a:cubicBezTo>
                    <a:pt x="358" y="140"/>
                    <a:pt x="358" y="140"/>
                    <a:pt x="358" y="140"/>
                  </a:cubicBezTo>
                  <a:cubicBezTo>
                    <a:pt x="358" y="78"/>
                    <a:pt x="358" y="78"/>
                    <a:pt x="358" y="78"/>
                  </a:cubicBezTo>
                  <a:cubicBezTo>
                    <a:pt x="1187" y="78"/>
                    <a:pt x="1187" y="78"/>
                    <a:pt x="1187" y="78"/>
                  </a:cubicBezTo>
                  <a:lnTo>
                    <a:pt x="1187" y="11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13"/>
            <p:cNvSpPr/>
            <p:nvPr/>
          </p:nvSpPr>
          <p:spPr bwMode="auto">
            <a:xfrm>
              <a:off x="2754638" y="3955013"/>
              <a:ext cx="322262" cy="19050"/>
            </a:xfrm>
            <a:custGeom>
              <a:avLst/>
              <a:gdLst>
                <a:gd name="T0" fmla="*/ 20 w 647"/>
                <a:gd name="T1" fmla="*/ 39 h 39"/>
                <a:gd name="T2" fmla="*/ 627 w 647"/>
                <a:gd name="T3" fmla="*/ 39 h 39"/>
                <a:gd name="T4" fmla="*/ 647 w 647"/>
                <a:gd name="T5" fmla="*/ 20 h 39"/>
                <a:gd name="T6" fmla="*/ 627 w 647"/>
                <a:gd name="T7" fmla="*/ 0 h 39"/>
                <a:gd name="T8" fmla="*/ 20 w 647"/>
                <a:gd name="T9" fmla="*/ 0 h 39"/>
                <a:gd name="T10" fmla="*/ 0 w 647"/>
                <a:gd name="T11" fmla="*/ 20 h 39"/>
                <a:gd name="T12" fmla="*/ 20 w 64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39">
                  <a:moveTo>
                    <a:pt x="20" y="39"/>
                  </a:moveTo>
                  <a:cubicBezTo>
                    <a:pt x="627" y="39"/>
                    <a:pt x="627" y="39"/>
                    <a:pt x="627" y="39"/>
                  </a:cubicBezTo>
                  <a:cubicBezTo>
                    <a:pt x="638" y="39"/>
                    <a:pt x="647" y="30"/>
                    <a:pt x="647" y="20"/>
                  </a:cubicBezTo>
                  <a:cubicBezTo>
                    <a:pt x="647" y="9"/>
                    <a:pt x="638" y="0"/>
                    <a:pt x="62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14"/>
            <p:cNvSpPr/>
            <p:nvPr/>
          </p:nvSpPr>
          <p:spPr bwMode="auto">
            <a:xfrm>
              <a:off x="2754638" y="4005813"/>
              <a:ext cx="322262" cy="19050"/>
            </a:xfrm>
            <a:custGeom>
              <a:avLst/>
              <a:gdLst>
                <a:gd name="T0" fmla="*/ 20 w 647"/>
                <a:gd name="T1" fmla="*/ 39 h 39"/>
                <a:gd name="T2" fmla="*/ 627 w 647"/>
                <a:gd name="T3" fmla="*/ 39 h 39"/>
                <a:gd name="T4" fmla="*/ 647 w 647"/>
                <a:gd name="T5" fmla="*/ 20 h 39"/>
                <a:gd name="T6" fmla="*/ 627 w 647"/>
                <a:gd name="T7" fmla="*/ 0 h 39"/>
                <a:gd name="T8" fmla="*/ 20 w 647"/>
                <a:gd name="T9" fmla="*/ 0 h 39"/>
                <a:gd name="T10" fmla="*/ 0 w 647"/>
                <a:gd name="T11" fmla="*/ 20 h 39"/>
                <a:gd name="T12" fmla="*/ 20 w 64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39">
                  <a:moveTo>
                    <a:pt x="20" y="39"/>
                  </a:moveTo>
                  <a:cubicBezTo>
                    <a:pt x="627" y="39"/>
                    <a:pt x="627" y="39"/>
                    <a:pt x="627" y="39"/>
                  </a:cubicBezTo>
                  <a:cubicBezTo>
                    <a:pt x="638" y="39"/>
                    <a:pt x="647" y="30"/>
                    <a:pt x="647" y="20"/>
                  </a:cubicBezTo>
                  <a:cubicBezTo>
                    <a:pt x="647" y="9"/>
                    <a:pt x="638" y="0"/>
                    <a:pt x="62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15"/>
            <p:cNvSpPr/>
            <p:nvPr/>
          </p:nvSpPr>
          <p:spPr bwMode="auto">
            <a:xfrm>
              <a:off x="2754638" y="4056613"/>
              <a:ext cx="322262" cy="20638"/>
            </a:xfrm>
            <a:custGeom>
              <a:avLst/>
              <a:gdLst>
                <a:gd name="T0" fmla="*/ 20 w 647"/>
                <a:gd name="T1" fmla="*/ 39 h 39"/>
                <a:gd name="T2" fmla="*/ 627 w 647"/>
                <a:gd name="T3" fmla="*/ 39 h 39"/>
                <a:gd name="T4" fmla="*/ 647 w 647"/>
                <a:gd name="T5" fmla="*/ 19 h 39"/>
                <a:gd name="T6" fmla="*/ 627 w 647"/>
                <a:gd name="T7" fmla="*/ 0 h 39"/>
                <a:gd name="T8" fmla="*/ 20 w 647"/>
                <a:gd name="T9" fmla="*/ 0 h 39"/>
                <a:gd name="T10" fmla="*/ 0 w 647"/>
                <a:gd name="T11" fmla="*/ 19 h 39"/>
                <a:gd name="T12" fmla="*/ 20 w 64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39">
                  <a:moveTo>
                    <a:pt x="20" y="39"/>
                  </a:moveTo>
                  <a:cubicBezTo>
                    <a:pt x="627" y="39"/>
                    <a:pt x="627" y="39"/>
                    <a:pt x="627" y="39"/>
                  </a:cubicBezTo>
                  <a:cubicBezTo>
                    <a:pt x="638" y="39"/>
                    <a:pt x="647" y="30"/>
                    <a:pt x="647" y="19"/>
                  </a:cubicBezTo>
                  <a:cubicBezTo>
                    <a:pt x="647" y="9"/>
                    <a:pt x="638" y="0"/>
                    <a:pt x="62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2754638" y="4109001"/>
              <a:ext cx="322262" cy="19050"/>
            </a:xfrm>
            <a:custGeom>
              <a:avLst/>
              <a:gdLst>
                <a:gd name="T0" fmla="*/ 20 w 647"/>
                <a:gd name="T1" fmla="*/ 39 h 39"/>
                <a:gd name="T2" fmla="*/ 627 w 647"/>
                <a:gd name="T3" fmla="*/ 39 h 39"/>
                <a:gd name="T4" fmla="*/ 647 w 647"/>
                <a:gd name="T5" fmla="*/ 19 h 39"/>
                <a:gd name="T6" fmla="*/ 627 w 647"/>
                <a:gd name="T7" fmla="*/ 0 h 39"/>
                <a:gd name="T8" fmla="*/ 20 w 647"/>
                <a:gd name="T9" fmla="*/ 0 h 39"/>
                <a:gd name="T10" fmla="*/ 0 w 647"/>
                <a:gd name="T11" fmla="*/ 19 h 39"/>
                <a:gd name="T12" fmla="*/ 20 w 64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39">
                  <a:moveTo>
                    <a:pt x="20" y="39"/>
                  </a:moveTo>
                  <a:cubicBezTo>
                    <a:pt x="627" y="39"/>
                    <a:pt x="627" y="39"/>
                    <a:pt x="627" y="39"/>
                  </a:cubicBezTo>
                  <a:cubicBezTo>
                    <a:pt x="638" y="39"/>
                    <a:pt x="647" y="30"/>
                    <a:pt x="647" y="19"/>
                  </a:cubicBezTo>
                  <a:cubicBezTo>
                    <a:pt x="647" y="9"/>
                    <a:pt x="638" y="0"/>
                    <a:pt x="62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2754638" y="4159801"/>
              <a:ext cx="322262" cy="20638"/>
            </a:xfrm>
            <a:custGeom>
              <a:avLst/>
              <a:gdLst>
                <a:gd name="T0" fmla="*/ 20 w 647"/>
                <a:gd name="T1" fmla="*/ 39 h 39"/>
                <a:gd name="T2" fmla="*/ 627 w 647"/>
                <a:gd name="T3" fmla="*/ 39 h 39"/>
                <a:gd name="T4" fmla="*/ 647 w 647"/>
                <a:gd name="T5" fmla="*/ 19 h 39"/>
                <a:gd name="T6" fmla="*/ 627 w 647"/>
                <a:gd name="T7" fmla="*/ 0 h 39"/>
                <a:gd name="T8" fmla="*/ 20 w 647"/>
                <a:gd name="T9" fmla="*/ 0 h 39"/>
                <a:gd name="T10" fmla="*/ 0 w 647"/>
                <a:gd name="T11" fmla="*/ 19 h 39"/>
                <a:gd name="T12" fmla="*/ 20 w 64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39">
                  <a:moveTo>
                    <a:pt x="20" y="39"/>
                  </a:moveTo>
                  <a:cubicBezTo>
                    <a:pt x="627" y="39"/>
                    <a:pt x="627" y="39"/>
                    <a:pt x="627" y="39"/>
                  </a:cubicBezTo>
                  <a:cubicBezTo>
                    <a:pt x="638" y="39"/>
                    <a:pt x="647" y="30"/>
                    <a:pt x="647" y="19"/>
                  </a:cubicBezTo>
                  <a:cubicBezTo>
                    <a:pt x="647" y="9"/>
                    <a:pt x="638" y="0"/>
                    <a:pt x="62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2754638" y="4212188"/>
              <a:ext cx="220662" cy="19050"/>
            </a:xfrm>
            <a:custGeom>
              <a:avLst/>
              <a:gdLst>
                <a:gd name="T0" fmla="*/ 20 w 445"/>
                <a:gd name="T1" fmla="*/ 39 h 39"/>
                <a:gd name="T2" fmla="*/ 425 w 445"/>
                <a:gd name="T3" fmla="*/ 39 h 39"/>
                <a:gd name="T4" fmla="*/ 445 w 445"/>
                <a:gd name="T5" fmla="*/ 20 h 39"/>
                <a:gd name="T6" fmla="*/ 425 w 445"/>
                <a:gd name="T7" fmla="*/ 0 h 39"/>
                <a:gd name="T8" fmla="*/ 20 w 445"/>
                <a:gd name="T9" fmla="*/ 0 h 39"/>
                <a:gd name="T10" fmla="*/ 0 w 445"/>
                <a:gd name="T11" fmla="*/ 20 h 39"/>
                <a:gd name="T12" fmla="*/ 20 w 44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39">
                  <a:moveTo>
                    <a:pt x="20" y="39"/>
                  </a:moveTo>
                  <a:cubicBezTo>
                    <a:pt x="425" y="39"/>
                    <a:pt x="425" y="39"/>
                    <a:pt x="425" y="39"/>
                  </a:cubicBezTo>
                  <a:cubicBezTo>
                    <a:pt x="436" y="39"/>
                    <a:pt x="445" y="30"/>
                    <a:pt x="445" y="20"/>
                  </a:cubicBezTo>
                  <a:cubicBezTo>
                    <a:pt x="445" y="8"/>
                    <a:pt x="436" y="0"/>
                    <a:pt x="42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2754638" y="3851826"/>
              <a:ext cx="322262" cy="19050"/>
            </a:xfrm>
            <a:custGeom>
              <a:avLst/>
              <a:gdLst>
                <a:gd name="T0" fmla="*/ 20 w 647"/>
                <a:gd name="T1" fmla="*/ 39 h 39"/>
                <a:gd name="T2" fmla="*/ 627 w 647"/>
                <a:gd name="T3" fmla="*/ 39 h 39"/>
                <a:gd name="T4" fmla="*/ 647 w 647"/>
                <a:gd name="T5" fmla="*/ 19 h 39"/>
                <a:gd name="T6" fmla="*/ 627 w 647"/>
                <a:gd name="T7" fmla="*/ 0 h 39"/>
                <a:gd name="T8" fmla="*/ 20 w 647"/>
                <a:gd name="T9" fmla="*/ 0 h 39"/>
                <a:gd name="T10" fmla="*/ 0 w 647"/>
                <a:gd name="T11" fmla="*/ 19 h 39"/>
                <a:gd name="T12" fmla="*/ 20 w 64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39">
                  <a:moveTo>
                    <a:pt x="20" y="39"/>
                  </a:moveTo>
                  <a:cubicBezTo>
                    <a:pt x="627" y="39"/>
                    <a:pt x="627" y="39"/>
                    <a:pt x="627" y="39"/>
                  </a:cubicBezTo>
                  <a:cubicBezTo>
                    <a:pt x="638" y="39"/>
                    <a:pt x="647" y="30"/>
                    <a:pt x="647" y="19"/>
                  </a:cubicBezTo>
                  <a:cubicBezTo>
                    <a:pt x="647" y="9"/>
                    <a:pt x="638" y="0"/>
                    <a:pt x="62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1" name="Freeform 20"/>
            <p:cNvSpPr/>
            <p:nvPr/>
          </p:nvSpPr>
          <p:spPr bwMode="auto">
            <a:xfrm>
              <a:off x="2754638" y="3902626"/>
              <a:ext cx="322262" cy="19050"/>
            </a:xfrm>
            <a:custGeom>
              <a:avLst/>
              <a:gdLst>
                <a:gd name="T0" fmla="*/ 20 w 647"/>
                <a:gd name="T1" fmla="*/ 39 h 39"/>
                <a:gd name="T2" fmla="*/ 627 w 647"/>
                <a:gd name="T3" fmla="*/ 39 h 39"/>
                <a:gd name="T4" fmla="*/ 647 w 647"/>
                <a:gd name="T5" fmla="*/ 19 h 39"/>
                <a:gd name="T6" fmla="*/ 627 w 647"/>
                <a:gd name="T7" fmla="*/ 0 h 39"/>
                <a:gd name="T8" fmla="*/ 20 w 647"/>
                <a:gd name="T9" fmla="*/ 0 h 39"/>
                <a:gd name="T10" fmla="*/ 0 w 647"/>
                <a:gd name="T11" fmla="*/ 19 h 39"/>
                <a:gd name="T12" fmla="*/ 20 w 64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39">
                  <a:moveTo>
                    <a:pt x="20" y="39"/>
                  </a:moveTo>
                  <a:cubicBezTo>
                    <a:pt x="627" y="39"/>
                    <a:pt x="627" y="39"/>
                    <a:pt x="627" y="39"/>
                  </a:cubicBezTo>
                  <a:cubicBezTo>
                    <a:pt x="638" y="39"/>
                    <a:pt x="647" y="30"/>
                    <a:pt x="647" y="19"/>
                  </a:cubicBezTo>
                  <a:cubicBezTo>
                    <a:pt x="647" y="9"/>
                    <a:pt x="638" y="0"/>
                    <a:pt x="62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任意多边形 21"/>
          <p:cNvSpPr/>
          <p:nvPr/>
        </p:nvSpPr>
        <p:spPr bwMode="auto">
          <a:xfrm flipH="1">
            <a:off x="5136995" y="2823759"/>
            <a:ext cx="1918010" cy="1918010"/>
          </a:xfrm>
          <a:custGeom>
            <a:avLst/>
            <a:gdLst>
              <a:gd name="connsiteX0" fmla="*/ 0 w 2780214"/>
              <a:gd name="connsiteY0" fmla="*/ 1390107 h 2780214"/>
              <a:gd name="connsiteX1" fmla="*/ 167778 w 2780214"/>
              <a:gd name="connsiteY1" fmla="*/ 2052714 h 2780214"/>
              <a:gd name="connsiteX2" fmla="*/ 195461 w 2780214"/>
              <a:gd name="connsiteY2" fmla="*/ 2098282 h 2780214"/>
              <a:gd name="connsiteX3" fmla="*/ 195461 w 2780214"/>
              <a:gd name="connsiteY3" fmla="*/ 2518412 h 2780214"/>
              <a:gd name="connsiteX4" fmla="*/ 580264 w 2780214"/>
              <a:gd name="connsiteY4" fmla="*/ 2518412 h 2780214"/>
              <a:gd name="connsiteX5" fmla="*/ 612885 w 2780214"/>
              <a:gd name="connsiteY5" fmla="*/ 2542806 h 2780214"/>
              <a:gd name="connsiteX6" fmla="*/ 1390107 w 2780214"/>
              <a:gd name="connsiteY6" fmla="*/ 2780214 h 2780214"/>
              <a:gd name="connsiteX7" fmla="*/ 2167329 w 2780214"/>
              <a:gd name="connsiteY7" fmla="*/ 2542806 h 2780214"/>
              <a:gd name="connsiteX8" fmla="*/ 2199950 w 2780214"/>
              <a:gd name="connsiteY8" fmla="*/ 2518412 h 2780214"/>
              <a:gd name="connsiteX9" fmla="*/ 2558000 w 2780214"/>
              <a:gd name="connsiteY9" fmla="*/ 2518412 h 2780214"/>
              <a:gd name="connsiteX10" fmla="*/ 2558000 w 2780214"/>
              <a:gd name="connsiteY10" fmla="*/ 2142319 h 2780214"/>
              <a:gd name="connsiteX11" fmla="*/ 2612436 w 2780214"/>
              <a:gd name="connsiteY11" fmla="*/ 2052714 h 2780214"/>
              <a:gd name="connsiteX12" fmla="*/ 2780214 w 2780214"/>
              <a:gd name="connsiteY12" fmla="*/ 1390107 h 2780214"/>
              <a:gd name="connsiteX13" fmla="*/ 2612436 w 2780214"/>
              <a:gd name="connsiteY13" fmla="*/ 727499 h 2780214"/>
              <a:gd name="connsiteX14" fmla="*/ 2558000 w 2780214"/>
              <a:gd name="connsiteY14" fmla="*/ 637895 h 2780214"/>
              <a:gd name="connsiteX15" fmla="*/ 2558000 w 2780214"/>
              <a:gd name="connsiteY15" fmla="*/ 270725 h 2780214"/>
              <a:gd name="connsiteX16" fmla="*/ 2211883 w 2780214"/>
              <a:gd name="connsiteY16" fmla="*/ 270725 h 2780214"/>
              <a:gd name="connsiteX17" fmla="*/ 2167329 w 2780214"/>
              <a:gd name="connsiteY17" fmla="*/ 237408 h 2780214"/>
              <a:gd name="connsiteX18" fmla="*/ 1390107 w 2780214"/>
              <a:gd name="connsiteY18" fmla="*/ 0 h 2780214"/>
              <a:gd name="connsiteX19" fmla="*/ 612885 w 2780214"/>
              <a:gd name="connsiteY19" fmla="*/ 237408 h 2780214"/>
              <a:gd name="connsiteX20" fmla="*/ 568331 w 2780214"/>
              <a:gd name="connsiteY20" fmla="*/ 270725 h 2780214"/>
              <a:gd name="connsiteX21" fmla="*/ 195461 w 2780214"/>
              <a:gd name="connsiteY21" fmla="*/ 270725 h 2780214"/>
              <a:gd name="connsiteX22" fmla="*/ 195461 w 2780214"/>
              <a:gd name="connsiteY22" fmla="*/ 681932 h 2780214"/>
              <a:gd name="connsiteX23" fmla="*/ 167778 w 2780214"/>
              <a:gd name="connsiteY23" fmla="*/ 727499 h 2780214"/>
              <a:gd name="connsiteX24" fmla="*/ 0 w 2780214"/>
              <a:gd name="connsiteY24" fmla="*/ 1390107 h 27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80214" h="2780214">
                <a:moveTo>
                  <a:pt x="0" y="1390107"/>
                </a:moveTo>
                <a:cubicBezTo>
                  <a:pt x="0" y="1630024"/>
                  <a:pt x="60778" y="1855746"/>
                  <a:pt x="167778" y="2052714"/>
                </a:cubicBezTo>
                <a:lnTo>
                  <a:pt x="195461" y="2098282"/>
                </a:lnTo>
                <a:lnTo>
                  <a:pt x="195461" y="2518412"/>
                </a:lnTo>
                <a:lnTo>
                  <a:pt x="580264" y="2518412"/>
                </a:lnTo>
                <a:lnTo>
                  <a:pt x="612885" y="2542806"/>
                </a:lnTo>
                <a:cubicBezTo>
                  <a:pt x="834748" y="2692693"/>
                  <a:pt x="1102207" y="2780214"/>
                  <a:pt x="1390107" y="2780214"/>
                </a:cubicBezTo>
                <a:cubicBezTo>
                  <a:pt x="1678008" y="2780214"/>
                  <a:pt x="1945467" y="2692693"/>
                  <a:pt x="2167329" y="2542806"/>
                </a:cubicBezTo>
                <a:lnTo>
                  <a:pt x="2199950" y="2518412"/>
                </a:lnTo>
                <a:lnTo>
                  <a:pt x="2558000" y="2518412"/>
                </a:lnTo>
                <a:lnTo>
                  <a:pt x="2558000" y="2142319"/>
                </a:lnTo>
                <a:lnTo>
                  <a:pt x="2612436" y="2052714"/>
                </a:lnTo>
                <a:cubicBezTo>
                  <a:pt x="2719436" y="1855746"/>
                  <a:pt x="2780214" y="1630024"/>
                  <a:pt x="2780214" y="1390107"/>
                </a:cubicBezTo>
                <a:cubicBezTo>
                  <a:pt x="2780214" y="1150190"/>
                  <a:pt x="2719436" y="924468"/>
                  <a:pt x="2612436" y="727499"/>
                </a:cubicBezTo>
                <a:lnTo>
                  <a:pt x="2558000" y="637895"/>
                </a:lnTo>
                <a:lnTo>
                  <a:pt x="2558000" y="270725"/>
                </a:lnTo>
                <a:lnTo>
                  <a:pt x="2211883" y="270725"/>
                </a:lnTo>
                <a:lnTo>
                  <a:pt x="2167329" y="237408"/>
                </a:lnTo>
                <a:cubicBezTo>
                  <a:pt x="1945467" y="87521"/>
                  <a:pt x="1678008" y="0"/>
                  <a:pt x="1390107" y="0"/>
                </a:cubicBezTo>
                <a:cubicBezTo>
                  <a:pt x="1102207" y="0"/>
                  <a:pt x="834748" y="87521"/>
                  <a:pt x="612885" y="237408"/>
                </a:cubicBezTo>
                <a:lnTo>
                  <a:pt x="568331" y="270725"/>
                </a:lnTo>
                <a:lnTo>
                  <a:pt x="195461" y="270725"/>
                </a:lnTo>
                <a:lnTo>
                  <a:pt x="195461" y="681932"/>
                </a:lnTo>
                <a:lnTo>
                  <a:pt x="167778" y="727499"/>
                </a:lnTo>
                <a:cubicBezTo>
                  <a:pt x="60778" y="924468"/>
                  <a:pt x="0" y="1150190"/>
                  <a:pt x="0" y="1390107"/>
                </a:cubicBezTo>
                <a:close/>
              </a:path>
            </a:pathLst>
          </a:custGeom>
          <a:solidFill>
            <a:srgbClr val="B5495B">
              <a:alpha val="30000"/>
            </a:srgbClr>
          </a:solidFill>
          <a:ln>
            <a:solidFill>
              <a:srgbClr val="DB4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71" name="Freeform 11"/>
          <p:cNvSpPr>
            <a:spLocks noEditPoints="1"/>
          </p:cNvSpPr>
          <p:nvPr/>
        </p:nvSpPr>
        <p:spPr bwMode="auto">
          <a:xfrm>
            <a:off x="5813079" y="3250448"/>
            <a:ext cx="565843" cy="610224"/>
          </a:xfrm>
          <a:custGeom>
            <a:avLst/>
            <a:gdLst>
              <a:gd name="T0" fmla="*/ 568673809 w 1031"/>
              <a:gd name="T1" fmla="*/ 126802401 h 1107"/>
              <a:gd name="T2" fmla="*/ 566459290 w 1031"/>
              <a:gd name="T3" fmla="*/ 114512974 h 1107"/>
              <a:gd name="T4" fmla="*/ 362689289 w 1031"/>
              <a:gd name="T5" fmla="*/ 3910374 h 1107"/>
              <a:gd name="T6" fmla="*/ 208199783 w 1031"/>
              <a:gd name="T7" fmla="*/ 3910374 h 1107"/>
              <a:gd name="T8" fmla="*/ 4429783 w 1031"/>
              <a:gd name="T9" fmla="*/ 114512974 h 1107"/>
              <a:gd name="T10" fmla="*/ 1660889 w 1031"/>
              <a:gd name="T11" fmla="*/ 126802401 h 1107"/>
              <a:gd name="T12" fmla="*/ 1660889 w 1031"/>
              <a:gd name="T13" fmla="*/ 330691191 h 1107"/>
              <a:gd name="T14" fmla="*/ 4429783 w 1031"/>
              <a:gd name="T15" fmla="*/ 342980618 h 1107"/>
              <a:gd name="T16" fmla="*/ 75859934 w 1031"/>
              <a:gd name="T17" fmla="*/ 489334142 h 1107"/>
              <a:gd name="T18" fmla="*/ 277415416 w 1031"/>
              <a:gd name="T19" fmla="*/ 616135795 h 1107"/>
              <a:gd name="T20" fmla="*/ 293473657 w 1031"/>
              <a:gd name="T21" fmla="*/ 616135795 h 1107"/>
              <a:gd name="T22" fmla="*/ 495029138 w 1031"/>
              <a:gd name="T23" fmla="*/ 489334142 h 1107"/>
              <a:gd name="T24" fmla="*/ 566459290 w 1031"/>
              <a:gd name="T25" fmla="*/ 342980618 h 1107"/>
              <a:gd name="T26" fmla="*/ 568673809 w 1031"/>
              <a:gd name="T27" fmla="*/ 330691191 h 1107"/>
              <a:gd name="T28" fmla="*/ 285167721 w 1031"/>
              <a:gd name="T29" fmla="*/ 331808547 h 1107"/>
              <a:gd name="T30" fmla="*/ 285167721 w 1031"/>
              <a:gd name="T31" fmla="*/ 125685044 h 1107"/>
              <a:gd name="T32" fmla="*/ 285167721 w 1031"/>
              <a:gd name="T33" fmla="*/ 331808547 h 1107"/>
              <a:gd name="T34" fmla="*/ 549847419 w 1031"/>
              <a:gd name="T35" fmla="*/ 124009383 h 1107"/>
              <a:gd name="T36" fmla="*/ 297349810 w 1031"/>
              <a:gd name="T37" fmla="*/ 113954669 h 1107"/>
              <a:gd name="T38" fmla="*/ 199340218 w 1031"/>
              <a:gd name="T39" fmla="*/ 19551123 h 1107"/>
              <a:gd name="T40" fmla="*/ 94132695 w 1031"/>
              <a:gd name="T41" fmla="*/ 217853878 h 1107"/>
              <a:gd name="T42" fmla="*/ 199340218 w 1031"/>
              <a:gd name="T43" fmla="*/ 19551123 h 1107"/>
              <a:gd name="T44" fmla="*/ 272985633 w 1031"/>
              <a:gd name="T45" fmla="*/ 343538922 h 1107"/>
              <a:gd name="T46" fmla="*/ 20488024 w 1031"/>
              <a:gd name="T47" fmla="*/ 333484208 h 1107"/>
              <a:gd name="T48" fmla="*/ 462359026 w 1031"/>
              <a:gd name="T49" fmla="*/ 479837732 h 1107"/>
              <a:gd name="T50" fmla="*/ 108530046 w 1031"/>
              <a:gd name="T51" fmla="*/ 479837732 h 1107"/>
              <a:gd name="T52" fmla="*/ 193249546 w 1031"/>
              <a:gd name="T53" fmla="*/ 462521322 h 1107"/>
              <a:gd name="T54" fmla="*/ 285167721 w 1031"/>
              <a:gd name="T55" fmla="*/ 367558724 h 1107"/>
              <a:gd name="T56" fmla="*/ 377085897 w 1031"/>
              <a:gd name="T57" fmla="*/ 462521322 h 1107"/>
              <a:gd name="T58" fmla="*/ 462359026 w 1031"/>
              <a:gd name="T59" fmla="*/ 479837732 h 1107"/>
              <a:gd name="T60" fmla="*/ 297349810 w 1031"/>
              <a:gd name="T61" fmla="*/ 343538922 h 1107"/>
              <a:gd name="T62" fmla="*/ 549847419 w 1031"/>
              <a:gd name="T63" fmla="*/ 333484208 h 11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31" h="1107">
                <a:moveTo>
                  <a:pt x="883" y="409"/>
                </a:moveTo>
                <a:cubicBezTo>
                  <a:pt x="1027" y="227"/>
                  <a:pt x="1027" y="227"/>
                  <a:pt x="1027" y="227"/>
                </a:cubicBezTo>
                <a:cubicBezTo>
                  <a:pt x="1030" y="224"/>
                  <a:pt x="1031" y="219"/>
                  <a:pt x="1030" y="215"/>
                </a:cubicBezTo>
                <a:cubicBezTo>
                  <a:pt x="1029" y="211"/>
                  <a:pt x="1026" y="207"/>
                  <a:pt x="1023" y="205"/>
                </a:cubicBezTo>
                <a:cubicBezTo>
                  <a:pt x="674" y="4"/>
                  <a:pt x="674" y="4"/>
                  <a:pt x="674" y="4"/>
                </a:cubicBezTo>
                <a:cubicBezTo>
                  <a:pt x="667" y="0"/>
                  <a:pt x="659" y="1"/>
                  <a:pt x="655" y="7"/>
                </a:cubicBezTo>
                <a:cubicBezTo>
                  <a:pt x="515" y="184"/>
                  <a:pt x="515" y="184"/>
                  <a:pt x="515" y="184"/>
                </a:cubicBezTo>
                <a:cubicBezTo>
                  <a:pt x="376" y="7"/>
                  <a:pt x="376" y="7"/>
                  <a:pt x="376" y="7"/>
                </a:cubicBezTo>
                <a:cubicBezTo>
                  <a:pt x="371" y="1"/>
                  <a:pt x="363" y="0"/>
                  <a:pt x="357" y="4"/>
                </a:cubicBezTo>
                <a:cubicBezTo>
                  <a:pt x="8" y="205"/>
                  <a:pt x="8" y="205"/>
                  <a:pt x="8" y="205"/>
                </a:cubicBezTo>
                <a:cubicBezTo>
                  <a:pt x="4" y="207"/>
                  <a:pt x="1" y="211"/>
                  <a:pt x="1" y="215"/>
                </a:cubicBezTo>
                <a:cubicBezTo>
                  <a:pt x="0" y="219"/>
                  <a:pt x="1" y="224"/>
                  <a:pt x="3" y="227"/>
                </a:cubicBezTo>
                <a:cubicBezTo>
                  <a:pt x="147" y="409"/>
                  <a:pt x="147" y="409"/>
                  <a:pt x="147" y="409"/>
                </a:cubicBezTo>
                <a:cubicBezTo>
                  <a:pt x="3" y="592"/>
                  <a:pt x="3" y="592"/>
                  <a:pt x="3" y="592"/>
                </a:cubicBezTo>
                <a:cubicBezTo>
                  <a:pt x="1" y="595"/>
                  <a:pt x="0" y="600"/>
                  <a:pt x="1" y="604"/>
                </a:cubicBezTo>
                <a:cubicBezTo>
                  <a:pt x="1" y="608"/>
                  <a:pt x="4" y="612"/>
                  <a:pt x="8" y="614"/>
                </a:cubicBezTo>
                <a:cubicBezTo>
                  <a:pt x="137" y="688"/>
                  <a:pt x="137" y="688"/>
                  <a:pt x="137" y="688"/>
                </a:cubicBezTo>
                <a:cubicBezTo>
                  <a:pt x="137" y="876"/>
                  <a:pt x="137" y="876"/>
                  <a:pt x="137" y="876"/>
                </a:cubicBezTo>
                <a:cubicBezTo>
                  <a:pt x="137" y="886"/>
                  <a:pt x="142" y="896"/>
                  <a:pt x="151" y="901"/>
                </a:cubicBezTo>
                <a:cubicBezTo>
                  <a:pt x="501" y="1103"/>
                  <a:pt x="501" y="1103"/>
                  <a:pt x="501" y="1103"/>
                </a:cubicBezTo>
                <a:cubicBezTo>
                  <a:pt x="505" y="1105"/>
                  <a:pt x="510" y="1107"/>
                  <a:pt x="515" y="1107"/>
                </a:cubicBezTo>
                <a:cubicBezTo>
                  <a:pt x="520" y="1107"/>
                  <a:pt x="525" y="1105"/>
                  <a:pt x="530" y="1103"/>
                </a:cubicBezTo>
                <a:cubicBezTo>
                  <a:pt x="879" y="901"/>
                  <a:pt x="879" y="901"/>
                  <a:pt x="879" y="901"/>
                </a:cubicBezTo>
                <a:cubicBezTo>
                  <a:pt x="888" y="896"/>
                  <a:pt x="894" y="886"/>
                  <a:pt x="894" y="876"/>
                </a:cubicBezTo>
                <a:cubicBezTo>
                  <a:pt x="894" y="688"/>
                  <a:pt x="894" y="688"/>
                  <a:pt x="894" y="688"/>
                </a:cubicBezTo>
                <a:cubicBezTo>
                  <a:pt x="1023" y="614"/>
                  <a:pt x="1023" y="614"/>
                  <a:pt x="1023" y="614"/>
                </a:cubicBezTo>
                <a:cubicBezTo>
                  <a:pt x="1026" y="612"/>
                  <a:pt x="1029" y="608"/>
                  <a:pt x="1030" y="604"/>
                </a:cubicBezTo>
                <a:cubicBezTo>
                  <a:pt x="1031" y="600"/>
                  <a:pt x="1030" y="595"/>
                  <a:pt x="1027" y="592"/>
                </a:cubicBezTo>
                <a:lnTo>
                  <a:pt x="883" y="409"/>
                </a:lnTo>
                <a:close/>
                <a:moveTo>
                  <a:pt x="515" y="594"/>
                </a:moveTo>
                <a:cubicBezTo>
                  <a:pt x="196" y="409"/>
                  <a:pt x="196" y="409"/>
                  <a:pt x="196" y="409"/>
                </a:cubicBezTo>
                <a:cubicBezTo>
                  <a:pt x="515" y="225"/>
                  <a:pt x="515" y="225"/>
                  <a:pt x="515" y="225"/>
                </a:cubicBezTo>
                <a:cubicBezTo>
                  <a:pt x="835" y="409"/>
                  <a:pt x="835" y="409"/>
                  <a:pt x="835" y="409"/>
                </a:cubicBezTo>
                <a:lnTo>
                  <a:pt x="515" y="594"/>
                </a:lnTo>
                <a:close/>
                <a:moveTo>
                  <a:pt x="670" y="35"/>
                </a:moveTo>
                <a:cubicBezTo>
                  <a:pt x="993" y="222"/>
                  <a:pt x="993" y="222"/>
                  <a:pt x="993" y="222"/>
                </a:cubicBezTo>
                <a:cubicBezTo>
                  <a:pt x="861" y="390"/>
                  <a:pt x="861" y="390"/>
                  <a:pt x="861" y="390"/>
                </a:cubicBezTo>
                <a:cubicBezTo>
                  <a:pt x="537" y="204"/>
                  <a:pt x="537" y="204"/>
                  <a:pt x="537" y="204"/>
                </a:cubicBezTo>
                <a:lnTo>
                  <a:pt x="670" y="35"/>
                </a:lnTo>
                <a:close/>
                <a:moveTo>
                  <a:pt x="360" y="35"/>
                </a:moveTo>
                <a:cubicBezTo>
                  <a:pt x="493" y="204"/>
                  <a:pt x="493" y="204"/>
                  <a:pt x="493" y="204"/>
                </a:cubicBezTo>
                <a:cubicBezTo>
                  <a:pt x="170" y="390"/>
                  <a:pt x="170" y="390"/>
                  <a:pt x="170" y="390"/>
                </a:cubicBezTo>
                <a:cubicBezTo>
                  <a:pt x="37" y="222"/>
                  <a:pt x="37" y="222"/>
                  <a:pt x="37" y="222"/>
                </a:cubicBezTo>
                <a:lnTo>
                  <a:pt x="360" y="35"/>
                </a:lnTo>
                <a:close/>
                <a:moveTo>
                  <a:pt x="170" y="428"/>
                </a:moveTo>
                <a:cubicBezTo>
                  <a:pt x="493" y="615"/>
                  <a:pt x="493" y="615"/>
                  <a:pt x="493" y="615"/>
                </a:cubicBezTo>
                <a:cubicBezTo>
                  <a:pt x="360" y="783"/>
                  <a:pt x="360" y="783"/>
                  <a:pt x="360" y="783"/>
                </a:cubicBezTo>
                <a:cubicBezTo>
                  <a:pt x="37" y="597"/>
                  <a:pt x="37" y="597"/>
                  <a:pt x="37" y="597"/>
                </a:cubicBezTo>
                <a:lnTo>
                  <a:pt x="170" y="428"/>
                </a:lnTo>
                <a:close/>
                <a:moveTo>
                  <a:pt x="835" y="859"/>
                </a:moveTo>
                <a:cubicBezTo>
                  <a:pt x="515" y="1043"/>
                  <a:pt x="515" y="1043"/>
                  <a:pt x="515" y="1043"/>
                </a:cubicBezTo>
                <a:cubicBezTo>
                  <a:pt x="196" y="859"/>
                  <a:pt x="196" y="859"/>
                  <a:pt x="196" y="859"/>
                </a:cubicBezTo>
                <a:cubicBezTo>
                  <a:pt x="196" y="739"/>
                  <a:pt x="196" y="739"/>
                  <a:pt x="196" y="739"/>
                </a:cubicBezTo>
                <a:cubicBezTo>
                  <a:pt x="349" y="828"/>
                  <a:pt x="349" y="828"/>
                  <a:pt x="349" y="828"/>
                </a:cubicBezTo>
                <a:cubicBezTo>
                  <a:pt x="362" y="835"/>
                  <a:pt x="378" y="832"/>
                  <a:pt x="387" y="821"/>
                </a:cubicBezTo>
                <a:cubicBezTo>
                  <a:pt x="515" y="658"/>
                  <a:pt x="515" y="658"/>
                  <a:pt x="515" y="658"/>
                </a:cubicBezTo>
                <a:cubicBezTo>
                  <a:pt x="643" y="821"/>
                  <a:pt x="643" y="821"/>
                  <a:pt x="643" y="821"/>
                </a:cubicBezTo>
                <a:cubicBezTo>
                  <a:pt x="652" y="832"/>
                  <a:pt x="668" y="835"/>
                  <a:pt x="681" y="828"/>
                </a:cubicBezTo>
                <a:cubicBezTo>
                  <a:pt x="835" y="739"/>
                  <a:pt x="835" y="739"/>
                  <a:pt x="835" y="739"/>
                </a:cubicBezTo>
                <a:lnTo>
                  <a:pt x="835" y="859"/>
                </a:lnTo>
                <a:close/>
                <a:moveTo>
                  <a:pt x="670" y="783"/>
                </a:moveTo>
                <a:cubicBezTo>
                  <a:pt x="537" y="615"/>
                  <a:pt x="537" y="615"/>
                  <a:pt x="537" y="615"/>
                </a:cubicBezTo>
                <a:cubicBezTo>
                  <a:pt x="861" y="428"/>
                  <a:pt x="861" y="428"/>
                  <a:pt x="861" y="428"/>
                </a:cubicBezTo>
                <a:cubicBezTo>
                  <a:pt x="993" y="597"/>
                  <a:pt x="993" y="597"/>
                  <a:pt x="993" y="597"/>
                </a:cubicBezTo>
                <a:lnTo>
                  <a:pt x="670" y="783"/>
                </a:lnTo>
                <a:close/>
              </a:path>
            </a:pathLst>
          </a:custGeom>
          <a:solidFill>
            <a:srgbClr val="B5495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72" name="文本框 56"/>
          <p:cNvSpPr txBox="1">
            <a:spLocks noChangeArrowheads="1"/>
          </p:cNvSpPr>
          <p:nvPr/>
        </p:nvSpPr>
        <p:spPr bwMode="auto">
          <a:xfrm>
            <a:off x="5286323" y="3928730"/>
            <a:ext cx="1619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accent4">
                    <a:lumMod val="50000"/>
                  </a:schemeClr>
                </a:solidFill>
              </a:rPr>
              <a:t>KEY WORDS</a:t>
            </a:r>
            <a:endParaRPr lang="zh-CN" alt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7" name="任意多边形 66"/>
          <p:cNvSpPr/>
          <p:nvPr/>
        </p:nvSpPr>
        <p:spPr bwMode="auto">
          <a:xfrm>
            <a:off x="1085258" y="2477867"/>
            <a:ext cx="260414" cy="259125"/>
          </a:xfrm>
          <a:custGeom>
            <a:avLst/>
            <a:gdLst>
              <a:gd name="connsiteX0" fmla="*/ 154927 w 406684"/>
              <a:gd name="connsiteY0" fmla="*/ 127389 h 406684"/>
              <a:gd name="connsiteX1" fmla="*/ 154927 w 406684"/>
              <a:gd name="connsiteY1" fmla="*/ 289314 h 406684"/>
              <a:gd name="connsiteX2" fmla="*/ 294518 w 406684"/>
              <a:gd name="connsiteY2" fmla="*/ 208352 h 406684"/>
              <a:gd name="connsiteX3" fmla="*/ 203342 w 406684"/>
              <a:gd name="connsiteY3" fmla="*/ 0 h 406684"/>
              <a:gd name="connsiteX4" fmla="*/ 406684 w 406684"/>
              <a:gd name="connsiteY4" fmla="*/ 203342 h 406684"/>
              <a:gd name="connsiteX5" fmla="*/ 203342 w 406684"/>
              <a:gd name="connsiteY5" fmla="*/ 406684 h 406684"/>
              <a:gd name="connsiteX6" fmla="*/ 0 w 406684"/>
              <a:gd name="connsiteY6" fmla="*/ 203342 h 406684"/>
              <a:gd name="connsiteX7" fmla="*/ 203342 w 406684"/>
              <a:gd name="connsiteY7" fmla="*/ 0 h 4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任意多边形 74"/>
          <p:cNvSpPr/>
          <p:nvPr/>
        </p:nvSpPr>
        <p:spPr bwMode="auto">
          <a:xfrm>
            <a:off x="1085258" y="4181763"/>
            <a:ext cx="260414" cy="259124"/>
          </a:xfrm>
          <a:custGeom>
            <a:avLst/>
            <a:gdLst>
              <a:gd name="connsiteX0" fmla="*/ 154927 w 406684"/>
              <a:gd name="connsiteY0" fmla="*/ 127389 h 406684"/>
              <a:gd name="connsiteX1" fmla="*/ 154927 w 406684"/>
              <a:gd name="connsiteY1" fmla="*/ 289314 h 406684"/>
              <a:gd name="connsiteX2" fmla="*/ 294518 w 406684"/>
              <a:gd name="connsiteY2" fmla="*/ 208352 h 406684"/>
              <a:gd name="connsiteX3" fmla="*/ 203342 w 406684"/>
              <a:gd name="connsiteY3" fmla="*/ 0 h 406684"/>
              <a:gd name="connsiteX4" fmla="*/ 406684 w 406684"/>
              <a:gd name="connsiteY4" fmla="*/ 203342 h 406684"/>
              <a:gd name="connsiteX5" fmla="*/ 203342 w 406684"/>
              <a:gd name="connsiteY5" fmla="*/ 406684 h 406684"/>
              <a:gd name="connsiteX6" fmla="*/ 0 w 406684"/>
              <a:gd name="connsiteY6" fmla="*/ 203342 h 406684"/>
              <a:gd name="connsiteX7" fmla="*/ 203342 w 406684"/>
              <a:gd name="connsiteY7" fmla="*/ 0 h 4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任意多边形 79"/>
          <p:cNvSpPr/>
          <p:nvPr/>
        </p:nvSpPr>
        <p:spPr bwMode="auto">
          <a:xfrm>
            <a:off x="8719338" y="2477867"/>
            <a:ext cx="260413" cy="259125"/>
          </a:xfrm>
          <a:custGeom>
            <a:avLst/>
            <a:gdLst>
              <a:gd name="connsiteX0" fmla="*/ 154927 w 406684"/>
              <a:gd name="connsiteY0" fmla="*/ 127389 h 406684"/>
              <a:gd name="connsiteX1" fmla="*/ 154927 w 406684"/>
              <a:gd name="connsiteY1" fmla="*/ 289314 h 406684"/>
              <a:gd name="connsiteX2" fmla="*/ 294518 w 406684"/>
              <a:gd name="connsiteY2" fmla="*/ 208352 h 406684"/>
              <a:gd name="connsiteX3" fmla="*/ 203342 w 406684"/>
              <a:gd name="connsiteY3" fmla="*/ 0 h 406684"/>
              <a:gd name="connsiteX4" fmla="*/ 406684 w 406684"/>
              <a:gd name="connsiteY4" fmla="*/ 203342 h 406684"/>
              <a:gd name="connsiteX5" fmla="*/ 203342 w 406684"/>
              <a:gd name="connsiteY5" fmla="*/ 406684 h 406684"/>
              <a:gd name="connsiteX6" fmla="*/ 0 w 406684"/>
              <a:gd name="connsiteY6" fmla="*/ 203342 h 406684"/>
              <a:gd name="connsiteX7" fmla="*/ 203342 w 406684"/>
              <a:gd name="connsiteY7" fmla="*/ 0 h 4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任意多边形 84"/>
          <p:cNvSpPr/>
          <p:nvPr/>
        </p:nvSpPr>
        <p:spPr bwMode="auto">
          <a:xfrm>
            <a:off x="8719338" y="4181763"/>
            <a:ext cx="260413" cy="259124"/>
          </a:xfrm>
          <a:custGeom>
            <a:avLst/>
            <a:gdLst>
              <a:gd name="connsiteX0" fmla="*/ 154927 w 406684"/>
              <a:gd name="connsiteY0" fmla="*/ 127389 h 406684"/>
              <a:gd name="connsiteX1" fmla="*/ 154927 w 406684"/>
              <a:gd name="connsiteY1" fmla="*/ 289314 h 406684"/>
              <a:gd name="connsiteX2" fmla="*/ 294518 w 406684"/>
              <a:gd name="connsiteY2" fmla="*/ 208352 h 406684"/>
              <a:gd name="connsiteX3" fmla="*/ 203342 w 406684"/>
              <a:gd name="connsiteY3" fmla="*/ 0 h 406684"/>
              <a:gd name="connsiteX4" fmla="*/ 406684 w 406684"/>
              <a:gd name="connsiteY4" fmla="*/ 203342 h 406684"/>
              <a:gd name="connsiteX5" fmla="*/ 203342 w 406684"/>
              <a:gd name="connsiteY5" fmla="*/ 406684 h 406684"/>
              <a:gd name="connsiteX6" fmla="*/ 0 w 406684"/>
              <a:gd name="connsiteY6" fmla="*/ 203342 h 406684"/>
              <a:gd name="connsiteX7" fmla="*/ 203342 w 406684"/>
              <a:gd name="connsiteY7" fmla="*/ 0 h 4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Design &amp; Creativity Space Studio</a:t>
            </a:r>
            <a:endParaRPr lang="zh-CN" altLang="en-US" dirty="0"/>
          </a:p>
        </p:txBody>
      </p:sp>
      <p:sp>
        <p:nvSpPr>
          <p:cNvPr id="79" name="文本框 78"/>
          <p:cNvSpPr txBox="1"/>
          <p:nvPr/>
        </p:nvSpPr>
        <p:spPr>
          <a:xfrm>
            <a:off x="1032043" y="2805485"/>
            <a:ext cx="2499785" cy="91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</a:p>
        </p:txBody>
      </p:sp>
      <p:sp>
        <p:nvSpPr>
          <p:cNvPr id="83" name="Rectangle 36"/>
          <p:cNvSpPr>
            <a:spLocks noChangeArrowheads="1"/>
          </p:cNvSpPr>
          <p:nvPr/>
        </p:nvSpPr>
        <p:spPr bwMode="auto">
          <a:xfrm>
            <a:off x="1381465" y="240998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033691" y="4531430"/>
            <a:ext cx="2499785" cy="91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</a:p>
        </p:txBody>
      </p:sp>
      <p:sp>
        <p:nvSpPr>
          <p:cNvPr id="92" name="Rectangle 36"/>
          <p:cNvSpPr>
            <a:spLocks noChangeArrowheads="1"/>
          </p:cNvSpPr>
          <p:nvPr/>
        </p:nvSpPr>
        <p:spPr bwMode="auto">
          <a:xfrm>
            <a:off x="1353270" y="410623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8491587" y="2805485"/>
            <a:ext cx="2499785" cy="91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</a:p>
        </p:txBody>
      </p:sp>
      <p:sp>
        <p:nvSpPr>
          <p:cNvPr id="94" name="Rectangle 36"/>
          <p:cNvSpPr>
            <a:spLocks noChangeArrowheads="1"/>
          </p:cNvSpPr>
          <p:nvPr/>
        </p:nvSpPr>
        <p:spPr bwMode="auto">
          <a:xfrm>
            <a:off x="9007946" y="240998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660172" y="4531430"/>
            <a:ext cx="2499785" cy="91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</a:p>
        </p:txBody>
      </p:sp>
      <p:sp>
        <p:nvSpPr>
          <p:cNvPr id="96" name="Rectangle 36"/>
          <p:cNvSpPr>
            <a:spLocks noChangeArrowheads="1"/>
          </p:cNvSpPr>
          <p:nvPr/>
        </p:nvSpPr>
        <p:spPr bwMode="auto">
          <a:xfrm>
            <a:off x="8979751" y="410623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5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3" grpId="0" animBg="1"/>
      <p:bldP spid="11" grpId="0" animBg="1"/>
      <p:bldP spid="18491" grpId="0"/>
      <p:bldP spid="18486" grpId="0"/>
      <p:bldP spid="18481" grpId="0"/>
      <p:bldP spid="18476" grpId="0"/>
      <p:bldP spid="18492" grpId="0"/>
      <p:bldP spid="18487" grpId="0"/>
      <p:bldP spid="18482" grpId="0"/>
      <p:bldP spid="18477" grpId="0"/>
      <p:bldP spid="22" grpId="0" animBg="1"/>
      <p:bldP spid="18471" grpId="0" animBg="1"/>
      <p:bldP spid="18472" grpId="0"/>
      <p:bldP spid="67" grpId="0" animBg="1"/>
      <p:bldP spid="75" grpId="0" animBg="1"/>
      <p:bldP spid="80" grpId="0" animBg="1"/>
      <p:bldP spid="85" grpId="0" animBg="1"/>
      <p:bldP spid="79" grpId="0"/>
      <p:bldP spid="83" grpId="0"/>
      <p:bldP spid="84" grpId="0"/>
      <p:bldP spid="92" grpId="0"/>
      <p:bldP spid="93" grpId="0"/>
      <p:bldP spid="94" grpId="0"/>
      <p:bldP spid="95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79789" y="3412307"/>
            <a:ext cx="6032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spc="300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5689050" y="2512194"/>
            <a:ext cx="813900" cy="813900"/>
          </a:xfrm>
          <a:prstGeom prst="ellipse">
            <a:avLst/>
          </a:prstGeom>
          <a:solidFill>
            <a:srgbClr val="DB4D6D"/>
          </a:solidFill>
          <a:ln w="63500">
            <a:solidFill>
              <a:srgbClr val="FDD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/>
              <a:t>3</a:t>
            </a:r>
            <a:endParaRPr lang="zh-CN" altLang="en-US" sz="40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177573" y="4295590"/>
            <a:ext cx="583685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Creativity  |  Innovation  |  Specialty  |  Exquisite</a:t>
            </a:r>
          </a:p>
        </p:txBody>
      </p:sp>
      <p:sp>
        <p:nvSpPr>
          <p:cNvPr id="6" name="等腰三角形 5"/>
          <p:cNvSpPr/>
          <p:nvPr/>
        </p:nvSpPr>
        <p:spPr>
          <a:xfrm rot="16200000" flipH="1">
            <a:off x="4361561" y="1890668"/>
            <a:ext cx="45719" cy="2160000"/>
          </a:xfrm>
          <a:prstGeom prst="triangle">
            <a:avLst/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5400000">
            <a:off x="7784719" y="1890668"/>
            <a:ext cx="45719" cy="2160000"/>
          </a:xfrm>
          <a:prstGeom prst="triangle">
            <a:avLst/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图片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"/>
          <a:stretch>
            <a:fillRect/>
          </a:stretch>
        </p:blipFill>
        <p:spPr bwMode="auto">
          <a:xfrm>
            <a:off x="4195763" y="1677988"/>
            <a:ext cx="7972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矩形 93"/>
          <p:cNvSpPr>
            <a:spLocks noChangeArrowheads="1"/>
          </p:cNvSpPr>
          <p:nvPr/>
        </p:nvSpPr>
        <p:spPr bwMode="auto">
          <a:xfrm>
            <a:off x="0" y="1674813"/>
            <a:ext cx="4195763" cy="2841625"/>
          </a:xfrm>
          <a:prstGeom prst="rect">
            <a:avLst/>
          </a:prstGeom>
          <a:solidFill>
            <a:srgbClr val="DB4D6D">
              <a:alpha val="29803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020647" y="3825558"/>
            <a:ext cx="1112491" cy="1112491"/>
            <a:chOff x="10020647" y="3906838"/>
            <a:chExt cx="1112491" cy="1112491"/>
          </a:xfrm>
          <a:solidFill>
            <a:schemeClr val="accent4">
              <a:lumMod val="75000"/>
            </a:schemeClr>
          </a:solidFill>
        </p:grpSpPr>
        <p:sp>
          <p:nvSpPr>
            <p:cNvPr id="25608" name="Sev04"/>
            <p:cNvSpPr>
              <a:spLocks noChangeArrowheads="1"/>
            </p:cNvSpPr>
            <p:nvPr/>
          </p:nvSpPr>
          <p:spPr bwMode="auto">
            <a:xfrm>
              <a:off x="10020647" y="3906838"/>
              <a:ext cx="1112491" cy="11124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DB4D6D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609" name="Freeform 52"/>
            <p:cNvSpPr>
              <a:spLocks noEditPoints="1"/>
            </p:cNvSpPr>
            <p:nvPr/>
          </p:nvSpPr>
          <p:spPr bwMode="auto">
            <a:xfrm>
              <a:off x="10363617" y="4233956"/>
              <a:ext cx="426551" cy="458254"/>
            </a:xfrm>
            <a:custGeom>
              <a:avLst/>
              <a:gdLst>
                <a:gd name="T0" fmla="*/ 2147483647 w 67"/>
                <a:gd name="T1" fmla="*/ 2147483647 h 72"/>
                <a:gd name="T2" fmla="*/ 2147483647 w 67"/>
                <a:gd name="T3" fmla="*/ 2147483647 h 72"/>
                <a:gd name="T4" fmla="*/ 245940049 w 67"/>
                <a:gd name="T5" fmla="*/ 2147483647 h 72"/>
                <a:gd name="T6" fmla="*/ 0 w 67"/>
                <a:gd name="T7" fmla="*/ 2147483647 h 72"/>
                <a:gd name="T8" fmla="*/ 0 w 67"/>
                <a:gd name="T9" fmla="*/ 786566430 h 72"/>
                <a:gd name="T10" fmla="*/ 245940049 w 67"/>
                <a:gd name="T11" fmla="*/ 540765735 h 72"/>
                <a:gd name="T12" fmla="*/ 491880099 w 67"/>
                <a:gd name="T13" fmla="*/ 540765735 h 72"/>
                <a:gd name="T14" fmla="*/ 491880099 w 67"/>
                <a:gd name="T15" fmla="*/ 344122375 h 72"/>
                <a:gd name="T16" fmla="*/ 787012366 w 67"/>
                <a:gd name="T17" fmla="*/ 0 h 72"/>
                <a:gd name="T18" fmla="*/ 934574993 w 67"/>
                <a:gd name="T19" fmla="*/ 0 h 72"/>
                <a:gd name="T20" fmla="*/ 1229707260 w 67"/>
                <a:gd name="T21" fmla="*/ 344122375 h 72"/>
                <a:gd name="T22" fmla="*/ 1229707260 w 67"/>
                <a:gd name="T23" fmla="*/ 540765735 h 72"/>
                <a:gd name="T24" fmla="*/ 2016719625 w 67"/>
                <a:gd name="T25" fmla="*/ 540765735 h 72"/>
                <a:gd name="T26" fmla="*/ 2016719625 w 67"/>
                <a:gd name="T27" fmla="*/ 344122375 h 72"/>
                <a:gd name="T28" fmla="*/ 2147483647 w 67"/>
                <a:gd name="T29" fmla="*/ 0 h 72"/>
                <a:gd name="T30" fmla="*/ 2147483647 w 67"/>
                <a:gd name="T31" fmla="*/ 0 h 72"/>
                <a:gd name="T32" fmla="*/ 2147483647 w 67"/>
                <a:gd name="T33" fmla="*/ 344122375 h 72"/>
                <a:gd name="T34" fmla="*/ 2147483647 w 67"/>
                <a:gd name="T35" fmla="*/ 540765735 h 72"/>
                <a:gd name="T36" fmla="*/ 2147483647 w 67"/>
                <a:gd name="T37" fmla="*/ 540765735 h 72"/>
                <a:gd name="T38" fmla="*/ 2147483647 w 67"/>
                <a:gd name="T39" fmla="*/ 786566430 h 72"/>
                <a:gd name="T40" fmla="*/ 2147483647 w 67"/>
                <a:gd name="T41" fmla="*/ 2147483647 h 72"/>
                <a:gd name="T42" fmla="*/ 2147483647 w 67"/>
                <a:gd name="T43" fmla="*/ 2147483647 h 72"/>
                <a:gd name="T44" fmla="*/ 2147483647 w 67"/>
                <a:gd name="T45" fmla="*/ 1278174831 h 72"/>
                <a:gd name="T46" fmla="*/ 245940049 w 67"/>
                <a:gd name="T47" fmla="*/ 1278174831 h 72"/>
                <a:gd name="T48" fmla="*/ 245940049 w 67"/>
                <a:gd name="T49" fmla="*/ 2147483647 h 72"/>
                <a:gd name="T50" fmla="*/ 2147483647 w 67"/>
                <a:gd name="T51" fmla="*/ 2147483647 h 72"/>
                <a:gd name="T52" fmla="*/ 983767210 w 67"/>
                <a:gd name="T53" fmla="*/ 344122375 h 72"/>
                <a:gd name="T54" fmla="*/ 934574993 w 67"/>
                <a:gd name="T55" fmla="*/ 245800695 h 72"/>
                <a:gd name="T56" fmla="*/ 787012366 w 67"/>
                <a:gd name="T57" fmla="*/ 245800695 h 72"/>
                <a:gd name="T58" fmla="*/ 737820148 w 67"/>
                <a:gd name="T59" fmla="*/ 344122375 h 72"/>
                <a:gd name="T60" fmla="*/ 737820148 w 67"/>
                <a:gd name="T61" fmla="*/ 884888110 h 72"/>
                <a:gd name="T62" fmla="*/ 787012366 w 67"/>
                <a:gd name="T63" fmla="*/ 983209791 h 72"/>
                <a:gd name="T64" fmla="*/ 934574993 w 67"/>
                <a:gd name="T65" fmla="*/ 983209791 h 72"/>
                <a:gd name="T66" fmla="*/ 983767210 w 67"/>
                <a:gd name="T67" fmla="*/ 884888110 h 72"/>
                <a:gd name="T68" fmla="*/ 983767210 w 67"/>
                <a:gd name="T69" fmla="*/ 344122375 h 72"/>
                <a:gd name="T70" fmla="*/ 2147483647 w 67"/>
                <a:gd name="T71" fmla="*/ 344122375 h 72"/>
                <a:gd name="T72" fmla="*/ 2147483647 w 67"/>
                <a:gd name="T73" fmla="*/ 245800695 h 72"/>
                <a:gd name="T74" fmla="*/ 2147483647 w 67"/>
                <a:gd name="T75" fmla="*/ 245800695 h 72"/>
                <a:gd name="T76" fmla="*/ 2147483647 w 67"/>
                <a:gd name="T77" fmla="*/ 344122375 h 72"/>
                <a:gd name="T78" fmla="*/ 2147483647 w 67"/>
                <a:gd name="T79" fmla="*/ 884888110 h 72"/>
                <a:gd name="T80" fmla="*/ 2147483647 w 67"/>
                <a:gd name="T81" fmla="*/ 983209791 h 72"/>
                <a:gd name="T82" fmla="*/ 2147483647 w 67"/>
                <a:gd name="T83" fmla="*/ 983209791 h 72"/>
                <a:gd name="T84" fmla="*/ 2147483647 w 67"/>
                <a:gd name="T85" fmla="*/ 884888110 h 72"/>
                <a:gd name="T86" fmla="*/ 2147483647 w 67"/>
                <a:gd name="T87" fmla="*/ 344122375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B5495B"/>
            </a:solidFill>
            <a:ln w="9525">
              <a:solidFill>
                <a:srgbClr val="DB4D6D"/>
              </a:solidFill>
              <a:round/>
            </a:ln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90640" y="3825558"/>
            <a:ext cx="1112491" cy="1112491"/>
            <a:chOff x="6390640" y="3906838"/>
            <a:chExt cx="1112491" cy="1112491"/>
          </a:xfrm>
          <a:solidFill>
            <a:schemeClr val="accent4">
              <a:lumMod val="75000"/>
            </a:schemeClr>
          </a:solidFill>
        </p:grpSpPr>
        <p:sp>
          <p:nvSpPr>
            <p:cNvPr id="25605" name="Sev01"/>
            <p:cNvSpPr>
              <a:spLocks noChangeArrowheads="1"/>
            </p:cNvSpPr>
            <p:nvPr/>
          </p:nvSpPr>
          <p:spPr bwMode="auto">
            <a:xfrm>
              <a:off x="6390640" y="3906838"/>
              <a:ext cx="1112491" cy="11124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DB4D6D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610" name="Freeform 42"/>
            <p:cNvSpPr>
              <a:spLocks noEditPoints="1"/>
            </p:cNvSpPr>
            <p:nvPr/>
          </p:nvSpPr>
          <p:spPr bwMode="auto">
            <a:xfrm>
              <a:off x="6714877" y="4264219"/>
              <a:ext cx="464018" cy="399171"/>
            </a:xfrm>
            <a:custGeom>
              <a:avLst/>
              <a:gdLst>
                <a:gd name="T0" fmla="*/ 2147483647 w 73"/>
                <a:gd name="T1" fmla="*/ 2147483647 h 63"/>
                <a:gd name="T2" fmla="*/ 2147483647 w 73"/>
                <a:gd name="T3" fmla="*/ 2147483647 h 63"/>
                <a:gd name="T4" fmla="*/ 2147483647 w 73"/>
                <a:gd name="T5" fmla="*/ 2147483647 h 63"/>
                <a:gd name="T6" fmla="*/ 2147483647 w 73"/>
                <a:gd name="T7" fmla="*/ 2147483647 h 63"/>
                <a:gd name="T8" fmla="*/ 2147483647 w 73"/>
                <a:gd name="T9" fmla="*/ 2147483647 h 63"/>
                <a:gd name="T10" fmla="*/ 1274870450 w 73"/>
                <a:gd name="T11" fmla="*/ 2147483647 h 63"/>
                <a:gd name="T12" fmla="*/ 1176808879 w 73"/>
                <a:gd name="T13" fmla="*/ 2147483647 h 63"/>
                <a:gd name="T14" fmla="*/ 1274870450 w 73"/>
                <a:gd name="T15" fmla="*/ 2147483647 h 63"/>
                <a:gd name="T16" fmla="*/ 294198718 w 73"/>
                <a:gd name="T17" fmla="*/ 2147483647 h 63"/>
                <a:gd name="T18" fmla="*/ 0 w 73"/>
                <a:gd name="T19" fmla="*/ 2147483647 h 63"/>
                <a:gd name="T20" fmla="*/ 0 w 73"/>
                <a:gd name="T21" fmla="*/ 292320406 h 63"/>
                <a:gd name="T22" fmla="*/ 294198718 w 73"/>
                <a:gd name="T23" fmla="*/ 0 h 63"/>
                <a:gd name="T24" fmla="*/ 2147483647 w 73"/>
                <a:gd name="T25" fmla="*/ 0 h 63"/>
                <a:gd name="T26" fmla="*/ 2147483647 w 73"/>
                <a:gd name="T27" fmla="*/ 292320406 h 63"/>
                <a:gd name="T28" fmla="*/ 2147483647 w 73"/>
                <a:gd name="T29" fmla="*/ 2147483647 h 63"/>
                <a:gd name="T30" fmla="*/ 2147483647 w 73"/>
                <a:gd name="T31" fmla="*/ 292320406 h 63"/>
                <a:gd name="T32" fmla="*/ 2147483647 w 73"/>
                <a:gd name="T33" fmla="*/ 243600338 h 63"/>
                <a:gd name="T34" fmla="*/ 294198718 w 73"/>
                <a:gd name="T35" fmla="*/ 243600338 h 63"/>
                <a:gd name="T36" fmla="*/ 245167933 w 73"/>
                <a:gd name="T37" fmla="*/ 292320406 h 63"/>
                <a:gd name="T38" fmla="*/ 245167933 w 73"/>
                <a:gd name="T39" fmla="*/ 1802628542 h 63"/>
                <a:gd name="T40" fmla="*/ 294198718 w 73"/>
                <a:gd name="T41" fmla="*/ 1900068677 h 63"/>
                <a:gd name="T42" fmla="*/ 2147483647 w 73"/>
                <a:gd name="T43" fmla="*/ 1900068677 h 63"/>
                <a:gd name="T44" fmla="*/ 2147483647 w 73"/>
                <a:gd name="T45" fmla="*/ 1802628542 h 63"/>
                <a:gd name="T46" fmla="*/ 2147483647 w 73"/>
                <a:gd name="T47" fmla="*/ 292320406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B5495B"/>
            </a:solidFill>
            <a:ln w="9525">
              <a:solidFill>
                <a:srgbClr val="DB4D6D"/>
              </a:solidFill>
              <a:round/>
            </a:ln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820251" y="3825558"/>
            <a:ext cx="1112491" cy="1112491"/>
            <a:chOff x="8820251" y="3906838"/>
            <a:chExt cx="1112491" cy="1112491"/>
          </a:xfrm>
          <a:solidFill>
            <a:schemeClr val="accent4">
              <a:lumMod val="75000"/>
            </a:schemeClr>
          </a:solidFill>
        </p:grpSpPr>
        <p:sp>
          <p:nvSpPr>
            <p:cNvPr id="25607" name="Sev03"/>
            <p:cNvSpPr>
              <a:spLocks noChangeArrowheads="1"/>
            </p:cNvSpPr>
            <p:nvPr/>
          </p:nvSpPr>
          <p:spPr bwMode="auto">
            <a:xfrm>
              <a:off x="8820251" y="3906838"/>
              <a:ext cx="1112491" cy="11124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DB4D6D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611" name="Freeform 178"/>
            <p:cNvSpPr>
              <a:spLocks noEditPoints="1"/>
            </p:cNvSpPr>
            <p:nvPr/>
          </p:nvSpPr>
          <p:spPr bwMode="auto">
            <a:xfrm>
              <a:off x="9144488" y="4288716"/>
              <a:ext cx="464018" cy="350176"/>
            </a:xfrm>
            <a:custGeom>
              <a:avLst/>
              <a:gdLst>
                <a:gd name="T0" fmla="*/ 1653796713 w 158"/>
                <a:gd name="T1" fmla="*/ 1250530186 h 119"/>
                <a:gd name="T2" fmla="*/ 0 w 158"/>
                <a:gd name="T3" fmla="*/ 1250530186 h 119"/>
                <a:gd name="T4" fmla="*/ 0 w 158"/>
                <a:gd name="T5" fmla="*/ 0 h 119"/>
                <a:gd name="T6" fmla="*/ 94205023 w 158"/>
                <a:gd name="T7" fmla="*/ 0 h 119"/>
                <a:gd name="T8" fmla="*/ 94205023 w 158"/>
                <a:gd name="T9" fmla="*/ 1134934196 h 119"/>
                <a:gd name="T10" fmla="*/ 1653796713 w 158"/>
                <a:gd name="T11" fmla="*/ 1134934196 h 119"/>
                <a:gd name="T12" fmla="*/ 1653796713 w 158"/>
                <a:gd name="T13" fmla="*/ 1250530186 h 119"/>
                <a:gd name="T14" fmla="*/ 523352612 w 158"/>
                <a:gd name="T15" fmla="*/ 1040357427 h 119"/>
                <a:gd name="T16" fmla="*/ 303544127 w 158"/>
                <a:gd name="T17" fmla="*/ 1040357427 h 119"/>
                <a:gd name="T18" fmla="*/ 303544127 w 158"/>
                <a:gd name="T19" fmla="*/ 630518278 h 119"/>
                <a:gd name="T20" fmla="*/ 523352612 w 158"/>
                <a:gd name="T21" fmla="*/ 630518278 h 119"/>
                <a:gd name="T22" fmla="*/ 523352612 w 158"/>
                <a:gd name="T23" fmla="*/ 1040357427 h 119"/>
                <a:gd name="T24" fmla="*/ 816430592 w 158"/>
                <a:gd name="T25" fmla="*/ 1040357427 h 119"/>
                <a:gd name="T26" fmla="*/ 617557635 w 158"/>
                <a:gd name="T27" fmla="*/ 1040357427 h 119"/>
                <a:gd name="T28" fmla="*/ 617557635 w 158"/>
                <a:gd name="T29" fmla="*/ 199663149 h 119"/>
                <a:gd name="T30" fmla="*/ 816430592 w 158"/>
                <a:gd name="T31" fmla="*/ 199663149 h 119"/>
                <a:gd name="T32" fmla="*/ 816430592 w 158"/>
                <a:gd name="T33" fmla="*/ 1040357427 h 119"/>
                <a:gd name="T34" fmla="*/ 1140910247 w 158"/>
                <a:gd name="T35" fmla="*/ 1040357427 h 119"/>
                <a:gd name="T36" fmla="*/ 931567908 w 158"/>
                <a:gd name="T37" fmla="*/ 1040357427 h 119"/>
                <a:gd name="T38" fmla="*/ 931567908 w 158"/>
                <a:gd name="T39" fmla="*/ 409839150 h 119"/>
                <a:gd name="T40" fmla="*/ 1140910247 w 158"/>
                <a:gd name="T41" fmla="*/ 409839150 h 119"/>
                <a:gd name="T42" fmla="*/ 1140910247 w 158"/>
                <a:gd name="T43" fmla="*/ 1040357427 h 119"/>
                <a:gd name="T44" fmla="*/ 1454923756 w 158"/>
                <a:gd name="T45" fmla="*/ 1040357427 h 119"/>
                <a:gd name="T46" fmla="*/ 1245581417 w 158"/>
                <a:gd name="T47" fmla="*/ 1040357427 h 119"/>
                <a:gd name="T48" fmla="*/ 1245581417 w 158"/>
                <a:gd name="T49" fmla="*/ 115595990 h 119"/>
                <a:gd name="T50" fmla="*/ 1454923756 w 158"/>
                <a:gd name="T51" fmla="*/ 115595990 h 119"/>
                <a:gd name="T52" fmla="*/ 1454923756 w 158"/>
                <a:gd name="T53" fmla="*/ 1040357427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B5495B"/>
            </a:solidFill>
            <a:ln w="9525">
              <a:solidFill>
                <a:srgbClr val="DB4D6D"/>
              </a:solidFill>
              <a:round/>
            </a:ln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605446" y="3825558"/>
            <a:ext cx="1112491" cy="1112491"/>
            <a:chOff x="7605446" y="3906838"/>
            <a:chExt cx="1112491" cy="1112491"/>
          </a:xfrm>
          <a:solidFill>
            <a:schemeClr val="accent4">
              <a:lumMod val="75000"/>
            </a:schemeClr>
          </a:solidFill>
        </p:grpSpPr>
        <p:sp>
          <p:nvSpPr>
            <p:cNvPr id="25606" name="Sev02"/>
            <p:cNvSpPr>
              <a:spLocks noChangeArrowheads="1"/>
            </p:cNvSpPr>
            <p:nvPr/>
          </p:nvSpPr>
          <p:spPr bwMode="auto">
            <a:xfrm>
              <a:off x="7605446" y="3906838"/>
              <a:ext cx="1112491" cy="11124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DB4D6D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612" name="Freeform 86"/>
            <p:cNvSpPr>
              <a:spLocks noEditPoints="1"/>
            </p:cNvSpPr>
            <p:nvPr/>
          </p:nvSpPr>
          <p:spPr bwMode="auto">
            <a:xfrm>
              <a:off x="8003176" y="4196489"/>
              <a:ext cx="317031" cy="534630"/>
            </a:xfrm>
            <a:custGeom>
              <a:avLst/>
              <a:gdLst>
                <a:gd name="T0" fmla="*/ 2147483647 w 29"/>
                <a:gd name="T1" fmla="*/ 2147483647 h 49"/>
                <a:gd name="T2" fmla="*/ 2147483647 w 29"/>
                <a:gd name="T3" fmla="*/ 2147483647 h 49"/>
                <a:gd name="T4" fmla="*/ 725187517 w 29"/>
                <a:gd name="T5" fmla="*/ 2147483647 h 49"/>
                <a:gd name="T6" fmla="*/ 0 w 29"/>
                <a:gd name="T7" fmla="*/ 2147483647 h 49"/>
                <a:gd name="T8" fmla="*/ 0 w 29"/>
                <a:gd name="T9" fmla="*/ 722357110 h 49"/>
                <a:gd name="T10" fmla="*/ 725187517 w 29"/>
                <a:gd name="T11" fmla="*/ 0 h 49"/>
                <a:gd name="T12" fmla="*/ 2147483647 w 29"/>
                <a:gd name="T13" fmla="*/ 0 h 49"/>
                <a:gd name="T14" fmla="*/ 2147483647 w 29"/>
                <a:gd name="T15" fmla="*/ 722357110 h 49"/>
                <a:gd name="T16" fmla="*/ 2147483647 w 29"/>
                <a:gd name="T17" fmla="*/ 2147483647 h 49"/>
                <a:gd name="T18" fmla="*/ 2147483647 w 29"/>
                <a:gd name="T19" fmla="*/ 1589190449 h 49"/>
                <a:gd name="T20" fmla="*/ 2147483647 w 29"/>
                <a:gd name="T21" fmla="*/ 1444726239 h 49"/>
                <a:gd name="T22" fmla="*/ 725187517 w 29"/>
                <a:gd name="T23" fmla="*/ 1444726239 h 49"/>
                <a:gd name="T24" fmla="*/ 435105284 w 29"/>
                <a:gd name="T25" fmla="*/ 1589190449 h 49"/>
                <a:gd name="T26" fmla="*/ 435105284 w 29"/>
                <a:gd name="T27" fmla="*/ 2147483647 h 49"/>
                <a:gd name="T28" fmla="*/ 725187517 w 29"/>
                <a:gd name="T29" fmla="*/ 2147483647 h 49"/>
                <a:gd name="T30" fmla="*/ 2147483647 w 29"/>
                <a:gd name="T31" fmla="*/ 2147483647 h 49"/>
                <a:gd name="T32" fmla="*/ 2147483647 w 29"/>
                <a:gd name="T33" fmla="*/ 2147483647 h 49"/>
                <a:gd name="T34" fmla="*/ 2147483647 w 29"/>
                <a:gd name="T35" fmla="*/ 1589190449 h 49"/>
                <a:gd name="T36" fmla="*/ 2147483647 w 29"/>
                <a:gd name="T37" fmla="*/ 722357110 h 49"/>
                <a:gd name="T38" fmla="*/ 1595398086 w 29"/>
                <a:gd name="T39" fmla="*/ 722357110 h 49"/>
                <a:gd name="T40" fmla="*/ 1595398086 w 29"/>
                <a:gd name="T41" fmla="*/ 866833339 h 49"/>
                <a:gd name="T42" fmla="*/ 1595398086 w 29"/>
                <a:gd name="T43" fmla="*/ 866833339 h 49"/>
                <a:gd name="T44" fmla="*/ 2147483647 w 29"/>
                <a:gd name="T45" fmla="*/ 866833339 h 49"/>
                <a:gd name="T46" fmla="*/ 2147483647 w 29"/>
                <a:gd name="T47" fmla="*/ 866833339 h 49"/>
                <a:gd name="T48" fmla="*/ 2147483647 w 29"/>
                <a:gd name="T49" fmla="*/ 722357110 h 49"/>
                <a:gd name="T50" fmla="*/ 2030503371 w 29"/>
                <a:gd name="T51" fmla="*/ 2147483647 h 49"/>
                <a:gd name="T52" fmla="*/ 1595398086 w 29"/>
                <a:gd name="T53" fmla="*/ 2147483647 h 49"/>
                <a:gd name="T54" fmla="*/ 2030503371 w 29"/>
                <a:gd name="T55" fmla="*/ 2147483647 h 49"/>
                <a:gd name="T56" fmla="*/ 2147483647 w 29"/>
                <a:gd name="T57" fmla="*/ 2147483647 h 49"/>
                <a:gd name="T58" fmla="*/ 2030503371 w 29"/>
                <a:gd name="T59" fmla="*/ 2147483647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B5495B"/>
            </a:solidFill>
            <a:ln w="9525">
              <a:solidFill>
                <a:srgbClr val="DB4D6D"/>
              </a:solidFill>
              <a:round/>
            </a:ln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pic>
        <p:nvPicPr>
          <p:cNvPr id="25617" name="组合 9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2020577"/>
            <a:ext cx="966788" cy="78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Design &amp; Creativity Space Studio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43280" y="4968528"/>
            <a:ext cx="1050544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点击此处添加文本内容，点击此处添加文本内容，点击此处添加文本内容。点击此处添加文本内容，点击此处添加文本内容，点击此处添加文本内容。点击此处添加文本内容，点击此处添加文本内容，点击此处添加文本内容。点击此处添加文本内容，点击此处添加文本内容，点击此处添加文本内容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3281" y="3340889"/>
            <a:ext cx="2509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07866" y="2953990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 animBg="1"/>
      <p:bldP spid="18" grpId="0"/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任意多边形 73"/>
          <p:cNvSpPr>
            <a:spLocks noChangeAspect="1"/>
          </p:cNvSpPr>
          <p:nvPr/>
        </p:nvSpPr>
        <p:spPr bwMode="auto">
          <a:xfrm>
            <a:off x="5257254" y="3282278"/>
            <a:ext cx="1862512" cy="2305497"/>
          </a:xfrm>
          <a:custGeom>
            <a:avLst/>
            <a:gdLst>
              <a:gd name="connsiteX0" fmla="*/ 615258 w 1862512"/>
              <a:gd name="connsiteY0" fmla="*/ 0 h 2305497"/>
              <a:gd name="connsiteX1" fmla="*/ 1154106 w 1862512"/>
              <a:gd name="connsiteY1" fmla="*/ 0 h 2305497"/>
              <a:gd name="connsiteX2" fmla="*/ 1154106 w 1862512"/>
              <a:gd name="connsiteY2" fmla="*/ 176571 h 2305497"/>
              <a:gd name="connsiteX3" fmla="*/ 1089454 w 1862512"/>
              <a:gd name="connsiteY3" fmla="*/ 176571 h 2305497"/>
              <a:gd name="connsiteX4" fmla="*/ 1089454 w 1862512"/>
              <a:gd name="connsiteY4" fmla="*/ 562558 h 2305497"/>
              <a:gd name="connsiteX5" fmla="*/ 1147760 w 1862512"/>
              <a:gd name="connsiteY5" fmla="*/ 575995 h 2305497"/>
              <a:gd name="connsiteX6" fmla="*/ 1379316 w 1862512"/>
              <a:gd name="connsiteY6" fmla="*/ 687305 h 2305497"/>
              <a:gd name="connsiteX7" fmla="*/ 1397062 w 1862512"/>
              <a:gd name="connsiteY7" fmla="*/ 701946 h 2305497"/>
              <a:gd name="connsiteX8" fmla="*/ 1582168 w 1862512"/>
              <a:gd name="connsiteY8" fmla="*/ 542333 h 2305497"/>
              <a:gd name="connsiteX9" fmla="*/ 1555477 w 1862512"/>
              <a:gd name="connsiteY9" fmla="*/ 511380 h 2305497"/>
              <a:gd name="connsiteX10" fmla="*/ 1640032 w 1862512"/>
              <a:gd name="connsiteY10" fmla="*/ 438469 h 2305497"/>
              <a:gd name="connsiteX11" fmla="*/ 1862512 w 1862512"/>
              <a:gd name="connsiteY11" fmla="*/ 696481 h 2305497"/>
              <a:gd name="connsiteX12" fmla="*/ 1777957 w 1862512"/>
              <a:gd name="connsiteY12" fmla="*/ 769392 h 2305497"/>
              <a:gd name="connsiteX13" fmla="*/ 1751261 w 1862512"/>
              <a:gd name="connsiteY13" fmla="*/ 738432 h 2305497"/>
              <a:gd name="connsiteX14" fmla="*/ 1583010 w 1862512"/>
              <a:gd name="connsiteY14" fmla="*/ 883512 h 2305497"/>
              <a:gd name="connsiteX15" fmla="*/ 1618274 w 1862512"/>
              <a:gd name="connsiteY15" fmla="*/ 926251 h 2305497"/>
              <a:gd name="connsiteX16" fmla="*/ 1769364 w 1862512"/>
              <a:gd name="connsiteY16" fmla="*/ 1420860 h 2305497"/>
              <a:gd name="connsiteX17" fmla="*/ 884682 w 1862512"/>
              <a:gd name="connsiteY17" fmla="*/ 2305497 h 2305497"/>
              <a:gd name="connsiteX18" fmla="*/ 0 w 1862512"/>
              <a:gd name="connsiteY18" fmla="*/ 1420860 h 2305497"/>
              <a:gd name="connsiteX19" fmla="*/ 540324 w 1862512"/>
              <a:gd name="connsiteY19" fmla="*/ 605742 h 2305497"/>
              <a:gd name="connsiteX20" fmla="*/ 679910 w 1862512"/>
              <a:gd name="connsiteY20" fmla="*/ 562415 h 2305497"/>
              <a:gd name="connsiteX21" fmla="*/ 679910 w 1862512"/>
              <a:gd name="connsiteY21" fmla="*/ 176571 h 2305497"/>
              <a:gd name="connsiteX22" fmla="*/ 615258 w 1862512"/>
              <a:gd name="connsiteY22" fmla="*/ 176571 h 230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62512" h="2305497">
                <a:moveTo>
                  <a:pt x="615258" y="0"/>
                </a:moveTo>
                <a:lnTo>
                  <a:pt x="1154106" y="0"/>
                </a:lnTo>
                <a:lnTo>
                  <a:pt x="1154106" y="176571"/>
                </a:lnTo>
                <a:lnTo>
                  <a:pt x="1089454" y="176571"/>
                </a:lnTo>
                <a:lnTo>
                  <a:pt x="1089454" y="562558"/>
                </a:lnTo>
                <a:lnTo>
                  <a:pt x="1147760" y="575995"/>
                </a:lnTo>
                <a:cubicBezTo>
                  <a:pt x="1230866" y="601842"/>
                  <a:pt x="1308718" y="639613"/>
                  <a:pt x="1379316" y="687305"/>
                </a:cubicBezTo>
                <a:lnTo>
                  <a:pt x="1397062" y="701946"/>
                </a:lnTo>
                <a:lnTo>
                  <a:pt x="1582168" y="542333"/>
                </a:lnTo>
                <a:lnTo>
                  <a:pt x="1555477" y="511380"/>
                </a:lnTo>
                <a:lnTo>
                  <a:pt x="1640032" y="438469"/>
                </a:lnTo>
                <a:lnTo>
                  <a:pt x="1862512" y="696481"/>
                </a:lnTo>
                <a:lnTo>
                  <a:pt x="1777957" y="769392"/>
                </a:lnTo>
                <a:lnTo>
                  <a:pt x="1751261" y="738432"/>
                </a:lnTo>
                <a:lnTo>
                  <a:pt x="1583010" y="883512"/>
                </a:lnTo>
                <a:lnTo>
                  <a:pt x="1618274" y="926251"/>
                </a:lnTo>
                <a:cubicBezTo>
                  <a:pt x="1713665" y="1067440"/>
                  <a:pt x="1769364" y="1237646"/>
                  <a:pt x="1769364" y="1420860"/>
                </a:cubicBezTo>
                <a:cubicBezTo>
                  <a:pt x="1769364" y="1909432"/>
                  <a:pt x="1373278" y="2305497"/>
                  <a:pt x="884682" y="2305497"/>
                </a:cubicBezTo>
                <a:cubicBezTo>
                  <a:pt x="396086" y="2305497"/>
                  <a:pt x="0" y="1909432"/>
                  <a:pt x="0" y="1420860"/>
                </a:cubicBezTo>
                <a:cubicBezTo>
                  <a:pt x="0" y="1054431"/>
                  <a:pt x="222799" y="740037"/>
                  <a:pt x="540324" y="605742"/>
                </a:cubicBezTo>
                <a:lnTo>
                  <a:pt x="679910" y="562415"/>
                </a:lnTo>
                <a:lnTo>
                  <a:pt x="679910" y="176571"/>
                </a:lnTo>
                <a:lnTo>
                  <a:pt x="615258" y="176571"/>
                </a:lnTo>
                <a:close/>
              </a:path>
            </a:pathLst>
          </a:custGeom>
          <a:solidFill>
            <a:srgbClr val="EFC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endParaRPr lang="es-SV" sz="2000">
              <a:solidFill>
                <a:schemeClr val="lt1"/>
              </a:solidFill>
            </a:endParaRPr>
          </a:p>
        </p:txBody>
      </p:sp>
      <p:sp>
        <p:nvSpPr>
          <p:cNvPr id="114" name="176 Rectángulo"/>
          <p:cNvSpPr/>
          <p:nvPr/>
        </p:nvSpPr>
        <p:spPr bwMode="auto">
          <a:xfrm>
            <a:off x="5451355" y="2095827"/>
            <a:ext cx="2156653" cy="1186451"/>
          </a:xfrm>
          <a:custGeom>
            <a:avLst/>
            <a:gdLst/>
            <a:ahLst/>
            <a:cxnLst/>
            <a:rect l="l" t="t" r="r" b="b"/>
            <a:pathLst>
              <a:path w="3762940" h="2070230">
                <a:moveTo>
                  <a:pt x="186657" y="0"/>
                </a:moveTo>
                <a:lnTo>
                  <a:pt x="2704746" y="0"/>
                </a:lnTo>
                <a:cubicBezTo>
                  <a:pt x="2807834" y="0"/>
                  <a:pt x="2891403" y="83569"/>
                  <a:pt x="2891403" y="186657"/>
                </a:cubicBezTo>
                <a:cubicBezTo>
                  <a:pt x="2891403" y="279380"/>
                  <a:pt x="2823794" y="356312"/>
                  <a:pt x="2735087" y="370256"/>
                </a:cubicBezTo>
                <a:lnTo>
                  <a:pt x="2735087" y="373314"/>
                </a:lnTo>
                <a:lnTo>
                  <a:pt x="2704746" y="373314"/>
                </a:lnTo>
                <a:lnTo>
                  <a:pt x="2598029" y="373314"/>
                </a:lnTo>
                <a:cubicBezTo>
                  <a:pt x="2500795" y="373314"/>
                  <a:pt x="2421972" y="452137"/>
                  <a:pt x="2421972" y="549371"/>
                </a:cubicBezTo>
                <a:cubicBezTo>
                  <a:pt x="2421972" y="646605"/>
                  <a:pt x="2500795" y="725428"/>
                  <a:pt x="2598029" y="725428"/>
                </a:cubicBezTo>
                <a:lnTo>
                  <a:pt x="2735087" y="725428"/>
                </a:lnTo>
                <a:lnTo>
                  <a:pt x="3576283" y="725428"/>
                </a:lnTo>
                <a:cubicBezTo>
                  <a:pt x="3679371" y="725428"/>
                  <a:pt x="3762940" y="808997"/>
                  <a:pt x="3762940" y="912085"/>
                </a:cubicBezTo>
                <a:cubicBezTo>
                  <a:pt x="3762940" y="1015173"/>
                  <a:pt x="3679371" y="1098742"/>
                  <a:pt x="3576283" y="1098742"/>
                </a:cubicBezTo>
                <a:lnTo>
                  <a:pt x="2106938" y="1098742"/>
                </a:lnTo>
                <a:lnTo>
                  <a:pt x="1937913" y="1098742"/>
                </a:lnTo>
                <a:cubicBezTo>
                  <a:pt x="1840679" y="1098742"/>
                  <a:pt x="1761856" y="1177566"/>
                  <a:pt x="1761855" y="1274799"/>
                </a:cubicBezTo>
                <a:cubicBezTo>
                  <a:pt x="1761856" y="1372033"/>
                  <a:pt x="1840679" y="1450857"/>
                  <a:pt x="1937913" y="1450857"/>
                </a:cubicBezTo>
                <a:lnTo>
                  <a:pt x="2085023" y="1450857"/>
                </a:lnTo>
                <a:lnTo>
                  <a:pt x="2106938" y="1450857"/>
                </a:lnTo>
                <a:lnTo>
                  <a:pt x="2106938" y="1453066"/>
                </a:lnTo>
                <a:cubicBezTo>
                  <a:pt x="2199755" y="1463040"/>
                  <a:pt x="2271680" y="1541877"/>
                  <a:pt x="2271680" y="1637514"/>
                </a:cubicBezTo>
                <a:cubicBezTo>
                  <a:pt x="2271680" y="1740602"/>
                  <a:pt x="2188111" y="1824171"/>
                  <a:pt x="2085023" y="1824171"/>
                </a:cubicBezTo>
                <a:lnTo>
                  <a:pt x="1535541" y="1824171"/>
                </a:lnTo>
                <a:cubicBezTo>
                  <a:pt x="1456016" y="1828206"/>
                  <a:pt x="1393454" y="1894521"/>
                  <a:pt x="1393454" y="1975447"/>
                </a:cubicBezTo>
                <a:cubicBezTo>
                  <a:pt x="1393454" y="2011874"/>
                  <a:pt x="1406130" y="2045340"/>
                  <a:pt x="1429109" y="2070230"/>
                </a:cubicBezTo>
                <a:lnTo>
                  <a:pt x="1003067" y="2070230"/>
                </a:lnTo>
                <a:cubicBezTo>
                  <a:pt x="1026046" y="2045340"/>
                  <a:pt x="1038722" y="2011873"/>
                  <a:pt x="1038722" y="1975446"/>
                </a:cubicBezTo>
                <a:cubicBezTo>
                  <a:pt x="1038722" y="1894604"/>
                  <a:pt x="976291" y="1828343"/>
                  <a:pt x="896864" y="1824171"/>
                </a:cubicBezTo>
                <a:lnTo>
                  <a:pt x="649832" y="1824171"/>
                </a:lnTo>
                <a:cubicBezTo>
                  <a:pt x="546744" y="1824171"/>
                  <a:pt x="463175" y="1740602"/>
                  <a:pt x="463175" y="1637514"/>
                </a:cubicBezTo>
                <a:cubicBezTo>
                  <a:pt x="463175" y="1534426"/>
                  <a:pt x="546744" y="1450857"/>
                  <a:pt x="649832" y="1450857"/>
                </a:cubicBezTo>
                <a:lnTo>
                  <a:pt x="1154695" y="1450857"/>
                </a:lnTo>
                <a:cubicBezTo>
                  <a:pt x="1251927" y="1450855"/>
                  <a:pt x="1330748" y="1372032"/>
                  <a:pt x="1330748" y="1274800"/>
                </a:cubicBezTo>
                <a:lnTo>
                  <a:pt x="1330749" y="1274800"/>
                </a:lnTo>
                <a:cubicBezTo>
                  <a:pt x="1330749" y="1177566"/>
                  <a:pt x="1251925" y="1098742"/>
                  <a:pt x="1154691" y="1098742"/>
                </a:cubicBezTo>
                <a:lnTo>
                  <a:pt x="1054452" y="1098742"/>
                </a:lnTo>
                <a:lnTo>
                  <a:pt x="1014298" y="1098742"/>
                </a:lnTo>
                <a:cubicBezTo>
                  <a:pt x="911210" y="1098742"/>
                  <a:pt x="827641" y="1015173"/>
                  <a:pt x="827641" y="912085"/>
                </a:cubicBezTo>
                <a:cubicBezTo>
                  <a:pt x="827641" y="808997"/>
                  <a:pt x="911210" y="725428"/>
                  <a:pt x="1014298" y="725428"/>
                </a:cubicBezTo>
                <a:lnTo>
                  <a:pt x="1075790" y="725428"/>
                </a:lnTo>
                <a:cubicBezTo>
                  <a:pt x="1173022" y="725426"/>
                  <a:pt x="1251842" y="646604"/>
                  <a:pt x="1251842" y="549372"/>
                </a:cubicBezTo>
                <a:lnTo>
                  <a:pt x="1251843" y="549372"/>
                </a:lnTo>
                <a:cubicBezTo>
                  <a:pt x="1251843" y="452138"/>
                  <a:pt x="1173020" y="373315"/>
                  <a:pt x="1075786" y="373315"/>
                </a:cubicBezTo>
                <a:lnTo>
                  <a:pt x="1054452" y="373315"/>
                </a:lnTo>
                <a:lnTo>
                  <a:pt x="1054452" y="373314"/>
                </a:lnTo>
                <a:lnTo>
                  <a:pt x="186657" y="373314"/>
                </a:lnTo>
                <a:cubicBezTo>
                  <a:pt x="83569" y="373314"/>
                  <a:pt x="0" y="289745"/>
                  <a:pt x="0" y="186657"/>
                </a:cubicBezTo>
                <a:cubicBezTo>
                  <a:pt x="0" y="83569"/>
                  <a:pt x="83569" y="0"/>
                  <a:pt x="186657" y="0"/>
                </a:cubicBezTo>
                <a:close/>
              </a:path>
            </a:pathLst>
          </a:custGeom>
          <a:solidFill>
            <a:srgbClr val="DB4D6D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s-SV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5" name="114 Elipse"/>
          <p:cNvSpPr>
            <a:spLocks noChangeAspect="1"/>
          </p:cNvSpPr>
          <p:nvPr/>
        </p:nvSpPr>
        <p:spPr bwMode="auto">
          <a:xfrm>
            <a:off x="7246558" y="2088121"/>
            <a:ext cx="233340" cy="233328"/>
          </a:xfrm>
          <a:prstGeom prst="ellipse">
            <a:avLst/>
          </a:prstGeom>
          <a:solidFill>
            <a:srgbClr val="EFCBC4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s-SV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6" name="115 Elipse"/>
          <p:cNvSpPr>
            <a:spLocks noChangeAspect="1"/>
          </p:cNvSpPr>
          <p:nvPr/>
        </p:nvSpPr>
        <p:spPr bwMode="auto">
          <a:xfrm>
            <a:off x="5521228" y="2405337"/>
            <a:ext cx="233340" cy="233328"/>
          </a:xfrm>
          <a:prstGeom prst="ellipse">
            <a:avLst/>
          </a:prstGeom>
          <a:solidFill>
            <a:srgbClr val="DB4D6D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s-SV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7" name="116 Elipse"/>
          <p:cNvSpPr>
            <a:spLocks noChangeAspect="1"/>
          </p:cNvSpPr>
          <p:nvPr/>
        </p:nvSpPr>
        <p:spPr bwMode="auto">
          <a:xfrm>
            <a:off x="5324953" y="2916123"/>
            <a:ext cx="171537" cy="171529"/>
          </a:xfrm>
          <a:prstGeom prst="ellipse">
            <a:avLst/>
          </a:prstGeom>
          <a:solidFill>
            <a:srgbClr val="EFCBC4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s-SV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8" name="117 Elipse"/>
          <p:cNvSpPr>
            <a:spLocks noChangeAspect="1"/>
          </p:cNvSpPr>
          <p:nvPr/>
        </p:nvSpPr>
        <p:spPr bwMode="auto">
          <a:xfrm>
            <a:off x="7797576" y="2744594"/>
            <a:ext cx="171537" cy="171529"/>
          </a:xfrm>
          <a:prstGeom prst="ellipse">
            <a:avLst/>
          </a:prstGeom>
          <a:solidFill>
            <a:srgbClr val="DB4D6D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s-SV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9" name="118 Elipse"/>
          <p:cNvSpPr>
            <a:spLocks noChangeAspect="1"/>
          </p:cNvSpPr>
          <p:nvPr/>
        </p:nvSpPr>
        <p:spPr bwMode="auto">
          <a:xfrm>
            <a:off x="7214527" y="3339605"/>
            <a:ext cx="239632" cy="239620"/>
          </a:xfrm>
          <a:prstGeom prst="ellipse">
            <a:avLst/>
          </a:prstGeom>
          <a:solidFill>
            <a:srgbClr val="DB4D6D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s-SV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0" name="119 Elipse"/>
          <p:cNvSpPr>
            <a:spLocks noChangeAspect="1"/>
          </p:cNvSpPr>
          <p:nvPr/>
        </p:nvSpPr>
        <p:spPr bwMode="auto">
          <a:xfrm>
            <a:off x="7371990" y="3847836"/>
            <a:ext cx="97415" cy="97410"/>
          </a:xfrm>
          <a:prstGeom prst="ellipse">
            <a:avLst/>
          </a:prstGeom>
          <a:solidFill>
            <a:schemeClr val="accent4">
              <a:alpha val="27843"/>
            </a:scheme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s-SV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1" name="120 Elipse"/>
          <p:cNvSpPr>
            <a:spLocks noChangeAspect="1"/>
          </p:cNvSpPr>
          <p:nvPr/>
        </p:nvSpPr>
        <p:spPr bwMode="auto">
          <a:xfrm>
            <a:off x="6927981" y="3509927"/>
            <a:ext cx="138602" cy="138595"/>
          </a:xfrm>
          <a:prstGeom prst="ellipse">
            <a:avLst/>
          </a:prstGeom>
          <a:solidFill>
            <a:srgbClr val="EFCBC4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s-SV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" name="121 Elipse"/>
          <p:cNvSpPr>
            <a:spLocks noChangeAspect="1"/>
          </p:cNvSpPr>
          <p:nvPr/>
        </p:nvSpPr>
        <p:spPr bwMode="auto">
          <a:xfrm>
            <a:off x="5853307" y="4107635"/>
            <a:ext cx="138602" cy="138595"/>
          </a:xfrm>
          <a:prstGeom prst="ellipse">
            <a:avLst/>
          </a:prstGeom>
          <a:solidFill>
            <a:srgbClr val="EFCBC4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s-SV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3" name="122 Elipse"/>
          <p:cNvSpPr>
            <a:spLocks noChangeAspect="1"/>
          </p:cNvSpPr>
          <p:nvPr/>
        </p:nvSpPr>
        <p:spPr bwMode="auto">
          <a:xfrm>
            <a:off x="6040505" y="3660430"/>
            <a:ext cx="97415" cy="97410"/>
          </a:xfrm>
          <a:prstGeom prst="ellipse">
            <a:avLst/>
          </a:prstGeom>
          <a:solidFill>
            <a:srgbClr val="EFCBC4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s-SV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4" name="123 Elipse"/>
          <p:cNvSpPr>
            <a:spLocks noChangeAspect="1"/>
          </p:cNvSpPr>
          <p:nvPr/>
        </p:nvSpPr>
        <p:spPr bwMode="auto">
          <a:xfrm>
            <a:off x="6201277" y="4313975"/>
            <a:ext cx="97415" cy="97410"/>
          </a:xfrm>
          <a:prstGeom prst="ellipse">
            <a:avLst/>
          </a:prstGeom>
          <a:solidFill>
            <a:srgbClr val="EFCBC4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s-SV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5" name="124 Elipse"/>
          <p:cNvSpPr>
            <a:spLocks noChangeAspect="1"/>
          </p:cNvSpPr>
          <p:nvPr/>
        </p:nvSpPr>
        <p:spPr bwMode="auto">
          <a:xfrm>
            <a:off x="5717689" y="4461136"/>
            <a:ext cx="171537" cy="171529"/>
          </a:xfrm>
          <a:prstGeom prst="ellipse">
            <a:avLst/>
          </a:prstGeom>
          <a:solidFill>
            <a:srgbClr val="DB4D6D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s-SV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8" name="127 Acorde"/>
          <p:cNvSpPr>
            <a:spLocks noChangeAspect="1"/>
          </p:cNvSpPr>
          <p:nvPr/>
        </p:nvSpPr>
        <p:spPr bwMode="auto">
          <a:xfrm>
            <a:off x="5407930" y="3973185"/>
            <a:ext cx="1459980" cy="1459906"/>
          </a:xfrm>
          <a:prstGeom prst="chord">
            <a:avLst>
              <a:gd name="adj1" fmla="val 21530749"/>
              <a:gd name="adj2" fmla="val 10802399"/>
            </a:avLst>
          </a:prstGeom>
          <a:solidFill>
            <a:srgbClr val="DB4D6D"/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s-SV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9" name="128 Elipse"/>
          <p:cNvSpPr>
            <a:spLocks noChangeAspect="1"/>
          </p:cNvSpPr>
          <p:nvPr/>
        </p:nvSpPr>
        <p:spPr bwMode="auto">
          <a:xfrm>
            <a:off x="6145590" y="4617374"/>
            <a:ext cx="171537" cy="171529"/>
          </a:xfrm>
          <a:prstGeom prst="ellipse">
            <a:avLst/>
          </a:prstGeom>
          <a:solidFill>
            <a:srgbClr val="DB4D6D">
              <a:alpha val="27843"/>
            </a:srgbClr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s-SV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0" name="129 Elipse"/>
          <p:cNvSpPr>
            <a:spLocks noChangeAspect="1"/>
          </p:cNvSpPr>
          <p:nvPr/>
        </p:nvSpPr>
        <p:spPr bwMode="auto">
          <a:xfrm>
            <a:off x="6431003" y="4546900"/>
            <a:ext cx="312492" cy="312474"/>
          </a:xfrm>
          <a:prstGeom prst="ellipse">
            <a:avLst/>
          </a:prstGeom>
          <a:solidFill>
            <a:srgbClr val="DB4D6D"/>
          </a:solidFill>
          <a:ln w="9525">
            <a:solidFill>
              <a:srgbClr val="DB4D6D"/>
            </a:solidFill>
            <a:round/>
          </a:ln>
        </p:spPr>
        <p:txBody>
          <a:bodyPr lIns="181480" tIns="181480" rIns="181480" bIns="181480" anchor="ctr"/>
          <a:lstStyle/>
          <a:p>
            <a:endParaRPr lang="es-SV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1" name="130 Elipse"/>
          <p:cNvSpPr>
            <a:spLocks noChangeAspect="1"/>
          </p:cNvSpPr>
          <p:nvPr/>
        </p:nvSpPr>
        <p:spPr bwMode="auto">
          <a:xfrm>
            <a:off x="5866281" y="4849487"/>
            <a:ext cx="175208" cy="1751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endParaRPr lang="es-SV" sz="2000">
              <a:solidFill>
                <a:schemeClr val="lt1"/>
              </a:solidFill>
            </a:endParaRPr>
          </a:p>
        </p:txBody>
      </p:sp>
      <p:sp>
        <p:nvSpPr>
          <p:cNvPr id="132" name="131 Elipse"/>
          <p:cNvSpPr>
            <a:spLocks noChangeAspect="1"/>
          </p:cNvSpPr>
          <p:nvPr/>
        </p:nvSpPr>
        <p:spPr bwMode="auto">
          <a:xfrm>
            <a:off x="5528143" y="4798491"/>
            <a:ext cx="138602" cy="1385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endParaRPr lang="es-SV" sz="2000">
              <a:solidFill>
                <a:schemeClr val="lt1"/>
              </a:solidFill>
            </a:endParaRPr>
          </a:p>
        </p:txBody>
      </p:sp>
      <p:sp>
        <p:nvSpPr>
          <p:cNvPr id="133" name="132 Elipse"/>
          <p:cNvSpPr>
            <a:spLocks noChangeAspect="1"/>
          </p:cNvSpPr>
          <p:nvPr/>
        </p:nvSpPr>
        <p:spPr bwMode="auto">
          <a:xfrm>
            <a:off x="6499493" y="5072828"/>
            <a:ext cx="138602" cy="1385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endParaRPr lang="es-SV" sz="2000">
              <a:solidFill>
                <a:schemeClr val="lt1"/>
              </a:solidFill>
            </a:endParaRPr>
          </a:p>
        </p:txBody>
      </p:sp>
      <p:sp>
        <p:nvSpPr>
          <p:cNvPr id="134" name="133 Elipse"/>
          <p:cNvSpPr>
            <a:spLocks noChangeAspect="1"/>
          </p:cNvSpPr>
          <p:nvPr/>
        </p:nvSpPr>
        <p:spPr bwMode="auto">
          <a:xfrm>
            <a:off x="5961898" y="5203264"/>
            <a:ext cx="89954" cy="8994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endParaRPr lang="es-SV" sz="2000">
              <a:solidFill>
                <a:schemeClr val="lt1"/>
              </a:solidFill>
            </a:endParaRPr>
          </a:p>
        </p:txBody>
      </p:sp>
      <p:sp>
        <p:nvSpPr>
          <p:cNvPr id="135" name="134 Elipse"/>
          <p:cNvSpPr>
            <a:spLocks noChangeAspect="1"/>
          </p:cNvSpPr>
          <p:nvPr/>
        </p:nvSpPr>
        <p:spPr bwMode="auto">
          <a:xfrm>
            <a:off x="6601641" y="4846273"/>
            <a:ext cx="52606" cy="5260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endParaRPr lang="es-SV" sz="2000">
              <a:solidFill>
                <a:schemeClr val="lt1"/>
              </a:solidFill>
            </a:endParaRPr>
          </a:p>
        </p:txBody>
      </p:sp>
      <p:sp>
        <p:nvSpPr>
          <p:cNvPr id="136" name="135 Rectángulo"/>
          <p:cNvSpPr/>
          <p:nvPr/>
        </p:nvSpPr>
        <p:spPr bwMode="auto">
          <a:xfrm>
            <a:off x="5937705" y="3458849"/>
            <a:ext cx="409544" cy="52969"/>
          </a:xfrm>
          <a:prstGeom prst="rect">
            <a:avLst/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endParaRPr lang="es-SV" sz="2000">
              <a:solidFill>
                <a:schemeClr val="lt1"/>
              </a:solidFill>
            </a:endParaRPr>
          </a:p>
        </p:txBody>
      </p:sp>
      <p:sp>
        <p:nvSpPr>
          <p:cNvPr id="137" name="136 Rectángulo"/>
          <p:cNvSpPr/>
          <p:nvPr/>
        </p:nvSpPr>
        <p:spPr bwMode="auto">
          <a:xfrm rot="2953758">
            <a:off x="6776291" y="3913393"/>
            <a:ext cx="258935" cy="49666"/>
          </a:xfrm>
          <a:prstGeom prst="rect">
            <a:avLst/>
          </a:prstGeom>
          <a:solidFill>
            <a:srgbClr val="DB4D6D"/>
          </a:solidFill>
          <a:ln>
            <a:solidFill>
              <a:srgbClr val="DB4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endParaRPr lang="es-SV" sz="2000">
              <a:solidFill>
                <a:schemeClr val="lt1"/>
              </a:solidFill>
            </a:endParaRP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45" name="文本占位符 7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Design &amp; Creativity Space Studio</a:t>
            </a:r>
          </a:p>
        </p:txBody>
      </p:sp>
      <p:sp>
        <p:nvSpPr>
          <p:cNvPr id="18" name="8 Forma libre"/>
          <p:cNvSpPr/>
          <p:nvPr/>
        </p:nvSpPr>
        <p:spPr bwMode="auto">
          <a:xfrm>
            <a:off x="4499436" y="3224156"/>
            <a:ext cx="1438069" cy="145074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  <a:gd name="connsiteX0-15" fmla="*/ 1135857 w 1135857"/>
              <a:gd name="connsiteY0-16" fmla="*/ 515488 h 515488"/>
              <a:gd name="connsiteX1-17" fmla="*/ 1071960 w 1135857"/>
              <a:gd name="connsiteY1-18" fmla="*/ 0 h 515488"/>
              <a:gd name="connsiteX2-19" fmla="*/ 0 w 1135857"/>
              <a:gd name="connsiteY2-20" fmla="*/ 3519 h 515488"/>
              <a:gd name="connsiteX0-21" fmla="*/ 516656 w 516656"/>
              <a:gd name="connsiteY0-22" fmla="*/ 515488 h 515488"/>
              <a:gd name="connsiteX1-23" fmla="*/ 452759 w 516656"/>
              <a:gd name="connsiteY1-24" fmla="*/ 0 h 515488"/>
              <a:gd name="connsiteX2-25" fmla="*/ 0 w 516656"/>
              <a:gd name="connsiteY2-26" fmla="*/ 320212 h 515488"/>
              <a:gd name="connsiteX0-27" fmla="*/ 465224 w 465224"/>
              <a:gd name="connsiteY0-28" fmla="*/ 515488 h 515488"/>
              <a:gd name="connsiteX1-29" fmla="*/ 401327 w 465224"/>
              <a:gd name="connsiteY1-30" fmla="*/ 0 h 515488"/>
              <a:gd name="connsiteX2-31" fmla="*/ 0 w 465224"/>
              <a:gd name="connsiteY2-32" fmla="*/ 28150 h 515488"/>
              <a:gd name="connsiteX0-33" fmla="*/ 502285 w 502285"/>
              <a:gd name="connsiteY0-34" fmla="*/ 515488 h 515488"/>
              <a:gd name="connsiteX1-35" fmla="*/ 438388 w 502285"/>
              <a:gd name="connsiteY1-36" fmla="*/ 0 h 515488"/>
              <a:gd name="connsiteX2-37" fmla="*/ 0 w 502285"/>
              <a:gd name="connsiteY2-38" fmla="*/ 439 h 515488"/>
              <a:gd name="connsiteX0-39" fmla="*/ 502285 w 502285"/>
              <a:gd name="connsiteY0-40" fmla="*/ 593342 h 593342"/>
              <a:gd name="connsiteX1-41" fmla="*/ 438766 w 502285"/>
              <a:gd name="connsiteY1-42" fmla="*/ 0 h 593342"/>
              <a:gd name="connsiteX2-43" fmla="*/ 0 w 502285"/>
              <a:gd name="connsiteY2-44" fmla="*/ 78293 h 593342"/>
              <a:gd name="connsiteX0-45" fmla="*/ 502285 w 502285"/>
              <a:gd name="connsiteY0-46" fmla="*/ 515488 h 515488"/>
              <a:gd name="connsiteX1-47" fmla="*/ 436119 w 502285"/>
              <a:gd name="connsiteY1-48" fmla="*/ 0 h 515488"/>
              <a:gd name="connsiteX2-49" fmla="*/ 0 w 502285"/>
              <a:gd name="connsiteY2-50" fmla="*/ 439 h 515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02285" h="515488">
                <a:moveTo>
                  <a:pt x="502285" y="515488"/>
                </a:moveTo>
                <a:lnTo>
                  <a:pt x="436119" y="0"/>
                </a:lnTo>
                <a:lnTo>
                  <a:pt x="0" y="439"/>
                </a:ln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3" name="8 Forma libre"/>
          <p:cNvSpPr/>
          <p:nvPr/>
        </p:nvSpPr>
        <p:spPr bwMode="auto">
          <a:xfrm>
            <a:off x="4136243" y="4543581"/>
            <a:ext cx="1285993" cy="187845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  <a:gd name="connsiteX0-15" fmla="*/ 1135857 w 1135857"/>
              <a:gd name="connsiteY0-16" fmla="*/ 515488 h 515488"/>
              <a:gd name="connsiteX1-17" fmla="*/ 1071960 w 1135857"/>
              <a:gd name="connsiteY1-18" fmla="*/ 0 h 515488"/>
              <a:gd name="connsiteX2-19" fmla="*/ 0 w 1135857"/>
              <a:gd name="connsiteY2-20" fmla="*/ 3519 h 515488"/>
              <a:gd name="connsiteX0-21" fmla="*/ 516656 w 516656"/>
              <a:gd name="connsiteY0-22" fmla="*/ 515488 h 515488"/>
              <a:gd name="connsiteX1-23" fmla="*/ 452759 w 516656"/>
              <a:gd name="connsiteY1-24" fmla="*/ 0 h 515488"/>
              <a:gd name="connsiteX2-25" fmla="*/ 0 w 516656"/>
              <a:gd name="connsiteY2-26" fmla="*/ 320212 h 515488"/>
              <a:gd name="connsiteX0-27" fmla="*/ 465224 w 465224"/>
              <a:gd name="connsiteY0-28" fmla="*/ 515488 h 515488"/>
              <a:gd name="connsiteX1-29" fmla="*/ 401327 w 465224"/>
              <a:gd name="connsiteY1-30" fmla="*/ 0 h 515488"/>
              <a:gd name="connsiteX2-31" fmla="*/ 0 w 465224"/>
              <a:gd name="connsiteY2-32" fmla="*/ 28150 h 515488"/>
              <a:gd name="connsiteX0-33" fmla="*/ 502285 w 502285"/>
              <a:gd name="connsiteY0-34" fmla="*/ 515488 h 515488"/>
              <a:gd name="connsiteX1-35" fmla="*/ 438388 w 502285"/>
              <a:gd name="connsiteY1-36" fmla="*/ 0 h 515488"/>
              <a:gd name="connsiteX2-37" fmla="*/ 0 w 502285"/>
              <a:gd name="connsiteY2-38" fmla="*/ 439 h 515488"/>
              <a:gd name="connsiteX0-39" fmla="*/ 502285 w 502285"/>
              <a:gd name="connsiteY0-40" fmla="*/ 593342 h 593342"/>
              <a:gd name="connsiteX1-41" fmla="*/ 438766 w 502285"/>
              <a:gd name="connsiteY1-42" fmla="*/ 0 h 593342"/>
              <a:gd name="connsiteX2-43" fmla="*/ 0 w 502285"/>
              <a:gd name="connsiteY2-44" fmla="*/ 78293 h 593342"/>
              <a:gd name="connsiteX0-45" fmla="*/ 502285 w 502285"/>
              <a:gd name="connsiteY0-46" fmla="*/ 515488 h 515488"/>
              <a:gd name="connsiteX1-47" fmla="*/ 436119 w 502285"/>
              <a:gd name="connsiteY1-48" fmla="*/ 0 h 515488"/>
              <a:gd name="connsiteX2-49" fmla="*/ 0 w 502285"/>
              <a:gd name="connsiteY2-50" fmla="*/ 439 h 515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02285" h="515488">
                <a:moveTo>
                  <a:pt x="502285" y="515488"/>
                </a:moveTo>
                <a:lnTo>
                  <a:pt x="436119" y="0"/>
                </a:lnTo>
                <a:lnTo>
                  <a:pt x="0" y="439"/>
                </a:ln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4" name="8 Forma libre"/>
          <p:cNvSpPr/>
          <p:nvPr/>
        </p:nvSpPr>
        <p:spPr bwMode="auto">
          <a:xfrm flipH="1">
            <a:off x="6989250" y="3248626"/>
            <a:ext cx="1288886" cy="552621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  <a:gd name="connsiteX0-15" fmla="*/ 1135857 w 1135857"/>
              <a:gd name="connsiteY0-16" fmla="*/ 515488 h 515488"/>
              <a:gd name="connsiteX1-17" fmla="*/ 1071960 w 1135857"/>
              <a:gd name="connsiteY1-18" fmla="*/ 0 h 515488"/>
              <a:gd name="connsiteX2-19" fmla="*/ 0 w 1135857"/>
              <a:gd name="connsiteY2-20" fmla="*/ 3519 h 515488"/>
              <a:gd name="connsiteX0-21" fmla="*/ 516656 w 516656"/>
              <a:gd name="connsiteY0-22" fmla="*/ 515488 h 515488"/>
              <a:gd name="connsiteX1-23" fmla="*/ 452759 w 516656"/>
              <a:gd name="connsiteY1-24" fmla="*/ 0 h 515488"/>
              <a:gd name="connsiteX2-25" fmla="*/ 0 w 516656"/>
              <a:gd name="connsiteY2-26" fmla="*/ 320212 h 515488"/>
              <a:gd name="connsiteX0-27" fmla="*/ 465224 w 465224"/>
              <a:gd name="connsiteY0-28" fmla="*/ 515488 h 515488"/>
              <a:gd name="connsiteX1-29" fmla="*/ 401327 w 465224"/>
              <a:gd name="connsiteY1-30" fmla="*/ 0 h 515488"/>
              <a:gd name="connsiteX2-31" fmla="*/ 0 w 465224"/>
              <a:gd name="connsiteY2-32" fmla="*/ 28150 h 515488"/>
              <a:gd name="connsiteX0-33" fmla="*/ 502285 w 502285"/>
              <a:gd name="connsiteY0-34" fmla="*/ 515488 h 515488"/>
              <a:gd name="connsiteX1-35" fmla="*/ 438388 w 502285"/>
              <a:gd name="connsiteY1-36" fmla="*/ 0 h 515488"/>
              <a:gd name="connsiteX2-37" fmla="*/ 0 w 502285"/>
              <a:gd name="connsiteY2-38" fmla="*/ 439 h 515488"/>
              <a:gd name="connsiteX0-39" fmla="*/ 502285 w 502285"/>
              <a:gd name="connsiteY0-40" fmla="*/ 593342 h 593342"/>
              <a:gd name="connsiteX1-41" fmla="*/ 438766 w 502285"/>
              <a:gd name="connsiteY1-42" fmla="*/ 0 h 593342"/>
              <a:gd name="connsiteX2-43" fmla="*/ 0 w 502285"/>
              <a:gd name="connsiteY2-44" fmla="*/ 78293 h 593342"/>
              <a:gd name="connsiteX0-45" fmla="*/ 502285 w 502285"/>
              <a:gd name="connsiteY0-46" fmla="*/ 515488 h 515488"/>
              <a:gd name="connsiteX1-47" fmla="*/ 436119 w 502285"/>
              <a:gd name="connsiteY1-48" fmla="*/ 0 h 515488"/>
              <a:gd name="connsiteX2-49" fmla="*/ 0 w 502285"/>
              <a:gd name="connsiteY2-50" fmla="*/ 439 h 515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02285" h="515488">
                <a:moveTo>
                  <a:pt x="502285" y="515488"/>
                </a:moveTo>
                <a:lnTo>
                  <a:pt x="436119" y="0"/>
                </a:lnTo>
                <a:lnTo>
                  <a:pt x="0" y="439"/>
                </a:ln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5" name="8 Forma libre"/>
          <p:cNvSpPr/>
          <p:nvPr/>
        </p:nvSpPr>
        <p:spPr bwMode="auto">
          <a:xfrm flipH="1" flipV="1">
            <a:off x="6904561" y="4537585"/>
            <a:ext cx="1090349" cy="245111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  <a:gd name="connsiteX0-15" fmla="*/ 1135857 w 1135857"/>
              <a:gd name="connsiteY0-16" fmla="*/ 515488 h 515488"/>
              <a:gd name="connsiteX1-17" fmla="*/ 1071960 w 1135857"/>
              <a:gd name="connsiteY1-18" fmla="*/ 0 h 515488"/>
              <a:gd name="connsiteX2-19" fmla="*/ 0 w 1135857"/>
              <a:gd name="connsiteY2-20" fmla="*/ 3519 h 515488"/>
              <a:gd name="connsiteX0-21" fmla="*/ 516656 w 516656"/>
              <a:gd name="connsiteY0-22" fmla="*/ 515488 h 515488"/>
              <a:gd name="connsiteX1-23" fmla="*/ 452759 w 516656"/>
              <a:gd name="connsiteY1-24" fmla="*/ 0 h 515488"/>
              <a:gd name="connsiteX2-25" fmla="*/ 0 w 516656"/>
              <a:gd name="connsiteY2-26" fmla="*/ 320212 h 515488"/>
              <a:gd name="connsiteX0-27" fmla="*/ 465224 w 465224"/>
              <a:gd name="connsiteY0-28" fmla="*/ 515488 h 515488"/>
              <a:gd name="connsiteX1-29" fmla="*/ 401327 w 465224"/>
              <a:gd name="connsiteY1-30" fmla="*/ 0 h 515488"/>
              <a:gd name="connsiteX2-31" fmla="*/ 0 w 465224"/>
              <a:gd name="connsiteY2-32" fmla="*/ 28150 h 515488"/>
              <a:gd name="connsiteX0-33" fmla="*/ 502285 w 502285"/>
              <a:gd name="connsiteY0-34" fmla="*/ 515488 h 515488"/>
              <a:gd name="connsiteX1-35" fmla="*/ 438388 w 502285"/>
              <a:gd name="connsiteY1-36" fmla="*/ 0 h 515488"/>
              <a:gd name="connsiteX2-37" fmla="*/ 0 w 502285"/>
              <a:gd name="connsiteY2-38" fmla="*/ 439 h 515488"/>
              <a:gd name="connsiteX0-39" fmla="*/ 502285 w 502285"/>
              <a:gd name="connsiteY0-40" fmla="*/ 593342 h 593342"/>
              <a:gd name="connsiteX1-41" fmla="*/ 438766 w 502285"/>
              <a:gd name="connsiteY1-42" fmla="*/ 0 h 593342"/>
              <a:gd name="connsiteX2-43" fmla="*/ 0 w 502285"/>
              <a:gd name="connsiteY2-44" fmla="*/ 78293 h 593342"/>
              <a:gd name="connsiteX0-45" fmla="*/ 502285 w 502285"/>
              <a:gd name="connsiteY0-46" fmla="*/ 515488 h 515488"/>
              <a:gd name="connsiteX1-47" fmla="*/ 436119 w 502285"/>
              <a:gd name="connsiteY1-48" fmla="*/ 0 h 515488"/>
              <a:gd name="connsiteX2-49" fmla="*/ 0 w 502285"/>
              <a:gd name="connsiteY2-50" fmla="*/ 439 h 515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02285" h="515488">
                <a:moveTo>
                  <a:pt x="502285" y="515488"/>
                </a:moveTo>
                <a:lnTo>
                  <a:pt x="436119" y="0"/>
                </a:lnTo>
                <a:lnTo>
                  <a:pt x="0" y="439"/>
                </a:ln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5" name="文本框 74"/>
          <p:cNvSpPr txBox="1"/>
          <p:nvPr/>
        </p:nvSpPr>
        <p:spPr>
          <a:xfrm>
            <a:off x="1537611" y="2997406"/>
            <a:ext cx="2913631" cy="91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6" name="Rectangle 36"/>
          <p:cNvSpPr>
            <a:spLocks noChangeArrowheads="1"/>
          </p:cNvSpPr>
          <p:nvPr/>
        </p:nvSpPr>
        <p:spPr bwMode="auto">
          <a:xfrm>
            <a:off x="2952114" y="2597296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1162505" y="4684003"/>
            <a:ext cx="2913631" cy="91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2577008" y="4283893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8459339" y="2994748"/>
            <a:ext cx="2913631" cy="91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0" name="Rectangle 36"/>
          <p:cNvSpPr>
            <a:spLocks noChangeArrowheads="1"/>
          </p:cNvSpPr>
          <p:nvPr/>
        </p:nvSpPr>
        <p:spPr bwMode="auto">
          <a:xfrm>
            <a:off x="8459338" y="2594638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8254045" y="4723585"/>
            <a:ext cx="2913631" cy="91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2" name="Rectangle 36"/>
          <p:cNvSpPr>
            <a:spLocks noChangeArrowheads="1"/>
          </p:cNvSpPr>
          <p:nvPr/>
        </p:nvSpPr>
        <p:spPr bwMode="auto">
          <a:xfrm>
            <a:off x="8254044" y="4323475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8" grpId="0" animBg="1"/>
      <p:bldP spid="23" grpId="0" animBg="1"/>
      <p:bldP spid="24" grpId="0" animBg="1"/>
      <p:bldP spid="25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2249830" y="2096108"/>
            <a:ext cx="7686314" cy="3712872"/>
          </a:xfrm>
          <a:custGeom>
            <a:avLst/>
            <a:gdLst>
              <a:gd name="connsiteX0" fmla="*/ 7686314 w 7686314"/>
              <a:gd name="connsiteY0" fmla="*/ 0 h 3712872"/>
              <a:gd name="connsiteX1" fmla="*/ 7450742 w 7686314"/>
              <a:gd name="connsiteY1" fmla="*/ 441935 h 3712872"/>
              <a:gd name="connsiteX2" fmla="*/ 7313742 w 7686314"/>
              <a:gd name="connsiteY2" fmla="*/ 698398 h 3712872"/>
              <a:gd name="connsiteX3" fmla="*/ 7083508 w 7686314"/>
              <a:gd name="connsiteY3" fmla="*/ 1110596 h 3712872"/>
              <a:gd name="connsiteX4" fmla="*/ 6773564 w 7686314"/>
              <a:gd name="connsiteY4" fmla="*/ 642533 h 3712872"/>
              <a:gd name="connsiteX5" fmla="*/ 4351308 w 7686314"/>
              <a:gd name="connsiteY5" fmla="*/ 2296308 h 3712872"/>
              <a:gd name="connsiteX6" fmla="*/ 3077373 w 7686314"/>
              <a:gd name="connsiteY6" fmla="*/ 1842857 h 3712872"/>
              <a:gd name="connsiteX7" fmla="*/ 584303 w 7686314"/>
              <a:gd name="connsiteY7" fmla="*/ 3712872 h 3712872"/>
              <a:gd name="connsiteX8" fmla="*/ 0 w 7686314"/>
              <a:gd name="connsiteY8" fmla="*/ 2958437 h 3712872"/>
              <a:gd name="connsiteX9" fmla="*/ 2851409 w 7686314"/>
              <a:gd name="connsiteY9" fmla="*/ 1255157 h 3712872"/>
              <a:gd name="connsiteX10" fmla="*/ 4260211 w 7686314"/>
              <a:gd name="connsiteY10" fmla="*/ 1792492 h 3712872"/>
              <a:gd name="connsiteX11" fmla="*/ 6588524 w 7686314"/>
              <a:gd name="connsiteY11" fmla="*/ 362865 h 3712872"/>
              <a:gd name="connsiteX12" fmla="*/ 6372524 w 7686314"/>
              <a:gd name="connsiteY12" fmla="*/ 36957 h 3712872"/>
              <a:gd name="connsiteX13" fmla="*/ 7686314 w 7686314"/>
              <a:gd name="connsiteY13" fmla="*/ 0 h 371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86314" h="3712872">
                <a:moveTo>
                  <a:pt x="7686314" y="0"/>
                </a:moveTo>
                <a:lnTo>
                  <a:pt x="7450742" y="441935"/>
                </a:lnTo>
                <a:lnTo>
                  <a:pt x="7313742" y="698398"/>
                </a:lnTo>
                <a:lnTo>
                  <a:pt x="7083508" y="1110596"/>
                </a:lnTo>
                <a:lnTo>
                  <a:pt x="6773564" y="642533"/>
                </a:lnTo>
                <a:lnTo>
                  <a:pt x="4351308" y="2296308"/>
                </a:lnTo>
                <a:lnTo>
                  <a:pt x="3077373" y="1842857"/>
                </a:lnTo>
                <a:lnTo>
                  <a:pt x="584303" y="3712872"/>
                </a:lnTo>
                <a:lnTo>
                  <a:pt x="0" y="2958437"/>
                </a:lnTo>
                <a:lnTo>
                  <a:pt x="2851409" y="1255157"/>
                </a:lnTo>
                <a:lnTo>
                  <a:pt x="4260211" y="1792492"/>
                </a:lnTo>
                <a:lnTo>
                  <a:pt x="6588524" y="362865"/>
                </a:lnTo>
                <a:lnTo>
                  <a:pt x="6372524" y="36957"/>
                </a:lnTo>
                <a:cubicBezTo>
                  <a:pt x="6372524" y="36957"/>
                  <a:pt x="7686314" y="0"/>
                  <a:pt x="7686314" y="0"/>
                </a:cubicBezTo>
                <a:close/>
              </a:path>
            </a:pathLst>
          </a:cu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rgbClr val="A50036"/>
              </a:solidFill>
            </a:endParaRPr>
          </a:p>
        </p:txBody>
      </p:sp>
      <p:sp>
        <p:nvSpPr>
          <p:cNvPr id="8" name="Text Placeholder 2"/>
          <p:cNvSpPr txBox="1"/>
          <p:nvPr/>
        </p:nvSpPr>
        <p:spPr>
          <a:xfrm>
            <a:off x="2648389" y="4947102"/>
            <a:ext cx="470082" cy="4700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A50036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>
                <a:solidFill>
                  <a:srgbClr val="B5495B"/>
                </a:solidFill>
              </a:rPr>
              <a:t>01</a:t>
            </a:r>
          </a:p>
        </p:txBody>
      </p:sp>
      <p:sp>
        <p:nvSpPr>
          <p:cNvPr id="9" name="Text Placeholder 2"/>
          <p:cNvSpPr txBox="1"/>
          <p:nvPr/>
        </p:nvSpPr>
        <p:spPr>
          <a:xfrm>
            <a:off x="4942806" y="3450211"/>
            <a:ext cx="470082" cy="4700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A50036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>
                <a:solidFill>
                  <a:srgbClr val="B5495B"/>
                </a:solidFill>
              </a:rPr>
              <a:t>02</a:t>
            </a:r>
          </a:p>
        </p:txBody>
      </p:sp>
      <p:sp>
        <p:nvSpPr>
          <p:cNvPr id="10" name="Text Placeholder 2"/>
          <p:cNvSpPr txBox="1"/>
          <p:nvPr/>
        </p:nvSpPr>
        <p:spPr>
          <a:xfrm>
            <a:off x="6321888" y="3893582"/>
            <a:ext cx="470082" cy="4700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A50036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>
                <a:solidFill>
                  <a:srgbClr val="B5495B"/>
                </a:solidFill>
              </a:rPr>
              <a:t>03</a:t>
            </a:r>
            <a:endParaRPr lang="en-GB" dirty="0">
              <a:solidFill>
                <a:srgbClr val="B5495B"/>
              </a:solidFill>
            </a:endParaRPr>
          </a:p>
        </p:txBody>
      </p:sp>
      <p:sp>
        <p:nvSpPr>
          <p:cNvPr id="11" name="Text Placeholder 2"/>
          <p:cNvSpPr txBox="1"/>
          <p:nvPr/>
        </p:nvSpPr>
        <p:spPr>
          <a:xfrm>
            <a:off x="8887019" y="2240277"/>
            <a:ext cx="470082" cy="4700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A50036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>
                <a:solidFill>
                  <a:srgbClr val="B5495B"/>
                </a:solidFill>
              </a:rPr>
              <a:t>04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5009" y="3672869"/>
            <a:ext cx="276955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点击此处添加文本内容，点击此处添加文本内容。</a:t>
            </a: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1967494" y="3272567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 b="1" dirty="0">
                <a:solidFill>
                  <a:srgbClr val="B5495B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751412" y="3672869"/>
            <a:ext cx="276955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点击此处添加文本内容，点击此处添加文本内容。</a:t>
            </a: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8751412" y="3272567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B5495B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21888" y="5147349"/>
            <a:ext cx="276955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点击此处添加文本内容，点击此处添加文本内容。</a:t>
            </a:r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6321888" y="4747047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B5495B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42806" y="2525350"/>
            <a:ext cx="276955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点击此处添加文本内容，点击此处添加文本内容。</a:t>
            </a: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4942806" y="212504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B5495B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Design &amp; Creativity Space Studio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734668" y="1905769"/>
            <a:ext cx="2155162" cy="2155162"/>
          </a:xfrm>
          <a:prstGeom prst="ellipse">
            <a:avLst/>
          </a:prstGeom>
          <a:solidFill>
            <a:srgbClr val="DB4D6D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46804" y="2508573"/>
            <a:ext cx="1930890" cy="646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chemeClr val="bg1"/>
                </a:solidFill>
                <a:latin typeface="HelveticaNeueLT Pro 67 MdCn" panose="020B0606030502030204" pitchFamily="34" charset="0"/>
              </a:defRPr>
            </a:lvl1pPr>
          </a:lstStyle>
          <a:p>
            <a:r>
              <a:rPr lang="en-US" altLang="zh-CN" dirty="0">
                <a:latin typeface="+mn-ea"/>
              </a:rPr>
              <a:t>9,300</a:t>
            </a:r>
            <a:endParaRPr lang="zh-CN" altLang="en-US" dirty="0"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51252" y="3235555"/>
            <a:ext cx="1121995" cy="400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Million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018420" y="1905769"/>
            <a:ext cx="2155162" cy="2155162"/>
          </a:xfrm>
          <a:prstGeom prst="ellipse">
            <a:avLst/>
          </a:prstGeom>
          <a:solidFill>
            <a:srgbClr val="DB4D6D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302170" y="1905769"/>
            <a:ext cx="2155162" cy="2155162"/>
          </a:xfrm>
          <a:prstGeom prst="ellipse">
            <a:avLst/>
          </a:prstGeom>
          <a:solidFill>
            <a:srgbClr val="DB4D6D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14306" y="2508573"/>
            <a:ext cx="1930890" cy="646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chemeClr val="bg1"/>
                </a:solidFill>
                <a:latin typeface="HelveticaNeueLT Pro 67 MdCn" panose="020B0606030502030204" pitchFamily="34" charset="0"/>
              </a:defRPr>
            </a:lvl1pPr>
          </a:lstStyle>
          <a:p>
            <a:r>
              <a:rPr lang="en-US" altLang="zh-CN" dirty="0">
                <a:latin typeface="+mn-ea"/>
              </a:rPr>
              <a:t>2,400</a:t>
            </a:r>
            <a:endParaRPr lang="zh-CN" altLang="en-US" dirty="0"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18754" y="3235555"/>
            <a:ext cx="1121995" cy="400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bg1"/>
                </a:solidFill>
                <a:latin typeface="HelveticaNeueLT Pro 67 MdCn" panose="020B0606030502030204" pitchFamily="34" charset="0"/>
              </a:defRPr>
            </a:lvl1pPr>
          </a:lstStyle>
          <a:p>
            <a:r>
              <a:rPr lang="en-US" altLang="zh-CN" sz="2000" dirty="0">
                <a:latin typeface="+mn-ea"/>
              </a:rPr>
              <a:t>Million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91837" y="4663231"/>
            <a:ext cx="2240823" cy="70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点击此处添加文本内容，点击此处添加文本内容。</a:t>
            </a: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1950474" y="4184414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30555" y="2508573"/>
            <a:ext cx="1930890" cy="646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3,500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35003" y="3235555"/>
            <a:ext cx="1121995" cy="400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bg1"/>
                </a:solidFill>
                <a:latin typeface="HelveticaNeueLT Pro 67 MdCn" panose="020B0606030502030204" pitchFamily="34" charset="0"/>
              </a:defRPr>
            </a:lvl1pPr>
          </a:lstStyle>
          <a:p>
            <a:r>
              <a:rPr lang="en-US" altLang="zh-CN" sz="2000" dirty="0">
                <a:latin typeface="+mn-ea"/>
              </a:rPr>
              <a:t>Million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75589" y="4663231"/>
            <a:ext cx="2240823" cy="70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点击此处添加文本内容，点击此处添加文本内容。</a:t>
            </a:r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5234226" y="4184414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259339" y="4663231"/>
            <a:ext cx="2240823" cy="70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点击此处添加文本内容，点击此处添加文本内容。</a:t>
            </a: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8517976" y="4184414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Design &amp; Creativity Space Studio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3" grpId="0" animBg="1"/>
      <p:bldP spid="14" grpId="0"/>
      <p:bldP spid="15" grpId="0"/>
      <p:bldP spid="16" grpId="0"/>
      <p:bldP spid="17" grpId="0"/>
      <p:bldP spid="11" grpId="0"/>
      <p:bldP spid="12" grpId="0"/>
      <p:bldP spid="18" grpId="0"/>
      <p:bldP spid="19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Design &amp; Creativity Space Studio</a:t>
            </a:r>
            <a:endParaRPr lang="zh-CN" altLang="en-US" dirty="0"/>
          </a:p>
        </p:txBody>
      </p:sp>
      <p:grpSp>
        <p:nvGrpSpPr>
          <p:cNvPr id="45" name="组合 44"/>
          <p:cNvGrpSpPr/>
          <p:nvPr/>
        </p:nvGrpSpPr>
        <p:grpSpPr>
          <a:xfrm>
            <a:off x="922338" y="1901825"/>
            <a:ext cx="10347325" cy="2846388"/>
            <a:chOff x="922338" y="1901825"/>
            <a:chExt cx="10347325" cy="2846388"/>
          </a:xfrm>
        </p:grpSpPr>
        <p:grpSp>
          <p:nvGrpSpPr>
            <p:cNvPr id="3" name="Group 2"/>
            <p:cNvGrpSpPr/>
            <p:nvPr/>
          </p:nvGrpSpPr>
          <p:grpSpPr bwMode="auto">
            <a:xfrm>
              <a:off x="3976688" y="1919288"/>
              <a:ext cx="7291388" cy="2828925"/>
              <a:chOff x="4019359" y="1562560"/>
              <a:chExt cx="7291522" cy="4140000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5846606" y="1562560"/>
                <a:ext cx="0" cy="4140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7662739" y="1562560"/>
                <a:ext cx="0" cy="4140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4019359" y="1562560"/>
                <a:ext cx="0" cy="4140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9509035" y="1562560"/>
                <a:ext cx="0" cy="4140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1310881" y="1562560"/>
                <a:ext cx="0" cy="4140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922338" y="3322638"/>
              <a:ext cx="10347325" cy="474662"/>
            </a:xfrm>
            <a:prstGeom prst="rect">
              <a:avLst/>
            </a:prstGeom>
            <a:solidFill>
              <a:srgbClr val="DB4D6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bg1"/>
                </a:solidFill>
                <a:effectLst>
                  <a:outerShdw blurRad="38100" dist="38100" dir="2700000" algn="tl">
                    <a:srgbClr val="E7E6E6"/>
                  </a:outerShdw>
                </a:effectLst>
                <a:latin typeface="Calibri Light" panose="020F03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22338" y="2359025"/>
              <a:ext cx="10347325" cy="474663"/>
            </a:xfrm>
            <a:prstGeom prst="rect">
              <a:avLst/>
            </a:prstGeom>
            <a:solidFill>
              <a:srgbClr val="DB4D6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bg1"/>
                </a:solidFill>
                <a:effectLst>
                  <a:outerShdw blurRad="38100" dist="38100" dir="2700000" algn="tl">
                    <a:srgbClr val="E7E6E6"/>
                  </a:outerShdw>
                </a:effectLst>
                <a:latin typeface="Calibri Light" panose="020F03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22338" y="4273550"/>
              <a:ext cx="10347325" cy="474663"/>
            </a:xfrm>
            <a:prstGeom prst="rect">
              <a:avLst/>
            </a:prstGeom>
            <a:solidFill>
              <a:srgbClr val="DB4D6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bg1"/>
                </a:solidFill>
                <a:effectLst>
                  <a:outerShdw blurRad="38100" dist="38100" dir="2700000" algn="tl">
                    <a:srgbClr val="E7E6E6"/>
                  </a:outerShdw>
                </a:effectLst>
                <a:latin typeface="Calibri Light" panose="020F03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34709" y="1919288"/>
              <a:ext cx="11079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00B0F0"/>
                  </a:solidFill>
                  <a:latin typeface="+mn-ea"/>
                </a:defRPr>
              </a:lvl1pPr>
            </a:lstStyle>
            <a:p>
              <a:r>
                <a:rPr lang="id-ID" altLang="zh-CN" sz="200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Concept</a:t>
              </a:r>
              <a:endParaRPr lang="en-US" altLang="zh-CN" sz="200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38678" y="1901825"/>
              <a:ext cx="12073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00B0F0"/>
                  </a:solidFill>
                  <a:latin typeface="+mn-ea"/>
                </a:defRPr>
              </a:lvl1pPr>
            </a:lstStyle>
            <a:p>
              <a:r>
                <a:rPr lang="id-ID" altLang="zh-CN" sz="2000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President</a:t>
              </a:r>
              <a:endParaRPr lang="en-US" altLang="zh-CN" sz="2000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214" y="1919288"/>
              <a:ext cx="12362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00B0F0"/>
                  </a:solidFill>
                  <a:latin typeface="+mn-ea"/>
                </a:defRPr>
              </a:lvl1pPr>
            </a:lstStyle>
            <a:p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Modeling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46178" y="1919288"/>
              <a:ext cx="16145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00B0F0"/>
                  </a:solidFill>
                  <a:latin typeface="+mn-ea"/>
                </a:defRPr>
              </a:lvl1pPr>
            </a:lstStyle>
            <a:p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Photography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05536" y="1919288"/>
              <a:ext cx="15327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00B0F0"/>
                  </a:solidFill>
                  <a:latin typeface="+mn-ea"/>
                </a:defRPr>
              </a:lvl1pPr>
            </a:lstStyle>
            <a:p>
              <a:r>
                <a:rPr lang="id-ID" altLang="zh-CN" sz="200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End Product</a:t>
              </a:r>
              <a:endParaRPr lang="en-US" altLang="zh-CN" sz="200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23759" y="2429043"/>
              <a:ext cx="9187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00B0F0"/>
                  </a:solidFill>
                  <a:latin typeface="+mn-ea"/>
                </a:defRPr>
              </a:lvl1pPr>
            </a:lstStyle>
            <a:p>
              <a:pPr algn="l"/>
              <a:r>
                <a:rPr lang="id-ID" altLang="zh-CN" sz="1600" dirty="0">
                  <a:solidFill>
                    <a:schemeClr val="bg1"/>
                  </a:solidFill>
                  <a:latin typeface="+mn-lt"/>
                </a:rPr>
                <a:t>Products</a:t>
              </a:r>
              <a:endParaRPr lang="en-US" altLang="zh-CN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23759" y="2905293"/>
              <a:ext cx="7922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00B0F0"/>
                  </a:solidFill>
                  <a:latin typeface="+mn-ea"/>
                </a:defRPr>
              </a:lvl1pPr>
            </a:lstStyle>
            <a:p>
              <a:pPr algn="l"/>
              <a:r>
                <a:rPr lang="id-ID" altLang="zh-CN" sz="160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Design</a:t>
              </a:r>
              <a:endParaRPr lang="en-US" altLang="zh-CN" sz="160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23759" y="3392656"/>
              <a:ext cx="14133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00B0F0"/>
                  </a:solidFill>
                  <a:latin typeface="+mn-ea"/>
                </a:defRPr>
              </a:lvl1pPr>
            </a:lstStyle>
            <a:p>
              <a:pPr algn="l"/>
              <a:r>
                <a:rPr lang="id-ID" altLang="zh-CN" sz="1600">
                  <a:solidFill>
                    <a:schemeClr val="bg1"/>
                  </a:solidFill>
                  <a:latin typeface="+mn-lt"/>
                </a:rPr>
                <a:t>Manufacturing</a:t>
              </a:r>
              <a:endParaRPr lang="en-US" altLang="zh-CN" sz="16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23759" y="3875256"/>
              <a:ext cx="9108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00B0F0"/>
                  </a:solidFill>
                  <a:latin typeface="+mn-ea"/>
                </a:defRPr>
              </a:lvl1pPr>
            </a:lstStyle>
            <a:p>
              <a:pPr algn="l"/>
              <a:r>
                <a:rPr lang="id-ID" altLang="zh-CN" sz="160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Finance </a:t>
              </a:r>
              <a:endParaRPr lang="en-US" altLang="zh-CN" sz="160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23759" y="4343568"/>
              <a:ext cx="10361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00B0F0"/>
                  </a:solidFill>
                  <a:latin typeface="+mn-ea"/>
                </a:defRPr>
              </a:lvl1pPr>
            </a:lstStyle>
            <a:p>
              <a:pPr algn="l"/>
              <a:r>
                <a:rPr lang="id-ID" altLang="zh-CN" sz="1600">
                  <a:solidFill>
                    <a:schemeClr val="bg1"/>
                  </a:solidFill>
                  <a:latin typeface="+mn-lt"/>
                </a:rPr>
                <a:t>Marketing</a:t>
              </a:r>
              <a:endParaRPr lang="en-US" altLang="zh-CN" sz="160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22" name="Group 46"/>
            <p:cNvGrpSpPr/>
            <p:nvPr/>
          </p:nvGrpSpPr>
          <p:grpSpPr>
            <a:xfrm>
              <a:off x="4740787" y="2938549"/>
              <a:ext cx="256210" cy="254979"/>
              <a:chOff x="2568575" y="3659188"/>
              <a:chExt cx="330200" cy="328613"/>
            </a:xfrm>
            <a:solidFill>
              <a:srgbClr val="00B0F0"/>
            </a:solidFill>
            <a:effectLst/>
          </p:grpSpPr>
          <p:sp>
            <p:nvSpPr>
              <p:cNvPr id="23" name="Freeform 19"/>
              <p:cNvSpPr>
                <a:spLocks noEditPoints="1"/>
              </p:cNvSpPr>
              <p:nvPr/>
            </p:nvSpPr>
            <p:spPr bwMode="auto">
              <a:xfrm>
                <a:off x="2568575" y="3659188"/>
                <a:ext cx="330200" cy="328613"/>
              </a:xfrm>
              <a:custGeom>
                <a:avLst/>
                <a:gdLst>
                  <a:gd name="T0" fmla="*/ 0 w 208"/>
                  <a:gd name="T1" fmla="*/ 0 h 207"/>
                  <a:gd name="T2" fmla="*/ 0 w 208"/>
                  <a:gd name="T3" fmla="*/ 207 h 207"/>
                  <a:gd name="T4" fmla="*/ 208 w 208"/>
                  <a:gd name="T5" fmla="*/ 207 h 207"/>
                  <a:gd name="T6" fmla="*/ 208 w 208"/>
                  <a:gd name="T7" fmla="*/ 0 h 207"/>
                  <a:gd name="T8" fmla="*/ 0 w 208"/>
                  <a:gd name="T9" fmla="*/ 0 h 207"/>
                  <a:gd name="T10" fmla="*/ 193 w 208"/>
                  <a:gd name="T11" fmla="*/ 192 h 207"/>
                  <a:gd name="T12" fmla="*/ 15 w 208"/>
                  <a:gd name="T13" fmla="*/ 192 h 207"/>
                  <a:gd name="T14" fmla="*/ 15 w 208"/>
                  <a:gd name="T15" fmla="*/ 15 h 207"/>
                  <a:gd name="T16" fmla="*/ 193 w 208"/>
                  <a:gd name="T17" fmla="*/ 15 h 207"/>
                  <a:gd name="T18" fmla="*/ 193 w 208"/>
                  <a:gd name="T19" fmla="*/ 192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07">
                    <a:moveTo>
                      <a:pt x="0" y="0"/>
                    </a:moveTo>
                    <a:lnTo>
                      <a:pt x="0" y="207"/>
                    </a:lnTo>
                    <a:lnTo>
                      <a:pt x="208" y="207"/>
                    </a:lnTo>
                    <a:lnTo>
                      <a:pt x="208" y="0"/>
                    </a:lnTo>
                    <a:lnTo>
                      <a:pt x="0" y="0"/>
                    </a:lnTo>
                    <a:close/>
                    <a:moveTo>
                      <a:pt x="193" y="192"/>
                    </a:moveTo>
                    <a:lnTo>
                      <a:pt x="15" y="192"/>
                    </a:lnTo>
                    <a:lnTo>
                      <a:pt x="15" y="15"/>
                    </a:lnTo>
                    <a:lnTo>
                      <a:pt x="193" y="15"/>
                    </a:lnTo>
                    <a:lnTo>
                      <a:pt x="193" y="192"/>
                    </a:lnTo>
                    <a:close/>
                  </a:path>
                </a:pathLst>
              </a:custGeom>
              <a:solidFill>
                <a:srgbClr val="DB4D6D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4" name="Freeform 20"/>
              <p:cNvSpPr/>
              <p:nvPr/>
            </p:nvSpPr>
            <p:spPr bwMode="auto">
              <a:xfrm>
                <a:off x="2640013" y="3729038"/>
                <a:ext cx="200025" cy="200025"/>
              </a:xfrm>
              <a:custGeom>
                <a:avLst/>
                <a:gdLst>
                  <a:gd name="T0" fmla="*/ 22 w 126"/>
                  <a:gd name="T1" fmla="*/ 126 h 126"/>
                  <a:gd name="T2" fmla="*/ 63 w 126"/>
                  <a:gd name="T3" fmla="*/ 85 h 126"/>
                  <a:gd name="T4" fmla="*/ 104 w 126"/>
                  <a:gd name="T5" fmla="*/ 126 h 126"/>
                  <a:gd name="T6" fmla="*/ 126 w 126"/>
                  <a:gd name="T7" fmla="*/ 104 h 126"/>
                  <a:gd name="T8" fmla="*/ 85 w 126"/>
                  <a:gd name="T9" fmla="*/ 63 h 126"/>
                  <a:gd name="T10" fmla="*/ 126 w 126"/>
                  <a:gd name="T11" fmla="*/ 22 h 126"/>
                  <a:gd name="T12" fmla="*/ 104 w 126"/>
                  <a:gd name="T13" fmla="*/ 0 h 126"/>
                  <a:gd name="T14" fmla="*/ 63 w 126"/>
                  <a:gd name="T15" fmla="*/ 41 h 126"/>
                  <a:gd name="T16" fmla="*/ 22 w 126"/>
                  <a:gd name="T17" fmla="*/ 0 h 126"/>
                  <a:gd name="T18" fmla="*/ 0 w 126"/>
                  <a:gd name="T19" fmla="*/ 22 h 126"/>
                  <a:gd name="T20" fmla="*/ 41 w 126"/>
                  <a:gd name="T21" fmla="*/ 63 h 126"/>
                  <a:gd name="T22" fmla="*/ 0 w 126"/>
                  <a:gd name="T23" fmla="*/ 104 h 126"/>
                  <a:gd name="T24" fmla="*/ 22 w 126"/>
                  <a:gd name="T2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126">
                    <a:moveTo>
                      <a:pt x="22" y="126"/>
                    </a:moveTo>
                    <a:lnTo>
                      <a:pt x="63" y="85"/>
                    </a:lnTo>
                    <a:lnTo>
                      <a:pt x="104" y="126"/>
                    </a:lnTo>
                    <a:lnTo>
                      <a:pt x="126" y="104"/>
                    </a:lnTo>
                    <a:lnTo>
                      <a:pt x="85" y="63"/>
                    </a:lnTo>
                    <a:lnTo>
                      <a:pt x="126" y="22"/>
                    </a:lnTo>
                    <a:lnTo>
                      <a:pt x="104" y="0"/>
                    </a:lnTo>
                    <a:lnTo>
                      <a:pt x="63" y="41"/>
                    </a:lnTo>
                    <a:lnTo>
                      <a:pt x="22" y="0"/>
                    </a:lnTo>
                    <a:lnTo>
                      <a:pt x="0" y="22"/>
                    </a:lnTo>
                    <a:lnTo>
                      <a:pt x="41" y="63"/>
                    </a:lnTo>
                    <a:lnTo>
                      <a:pt x="0" y="104"/>
                    </a:lnTo>
                    <a:lnTo>
                      <a:pt x="22" y="126"/>
                    </a:lnTo>
                    <a:close/>
                  </a:path>
                </a:pathLst>
              </a:custGeom>
              <a:solidFill>
                <a:srgbClr val="DB4D6D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  <p:grpSp>
          <p:nvGrpSpPr>
            <p:cNvPr id="25" name="Group 50"/>
            <p:cNvGrpSpPr/>
            <p:nvPr/>
          </p:nvGrpSpPr>
          <p:grpSpPr>
            <a:xfrm>
              <a:off x="6537782" y="2468664"/>
              <a:ext cx="256210" cy="254979"/>
              <a:chOff x="2568575" y="3659188"/>
              <a:chExt cx="330200" cy="328613"/>
            </a:xfrm>
            <a:solidFill>
              <a:schemeClr val="bg1"/>
            </a:solidFill>
            <a:effectLst/>
          </p:grpSpPr>
          <p:sp>
            <p:nvSpPr>
              <p:cNvPr id="26" name="Freeform 19"/>
              <p:cNvSpPr>
                <a:spLocks noEditPoints="1"/>
              </p:cNvSpPr>
              <p:nvPr/>
            </p:nvSpPr>
            <p:spPr bwMode="auto">
              <a:xfrm>
                <a:off x="2568575" y="3659188"/>
                <a:ext cx="330200" cy="328613"/>
              </a:xfrm>
              <a:custGeom>
                <a:avLst/>
                <a:gdLst>
                  <a:gd name="T0" fmla="*/ 0 w 208"/>
                  <a:gd name="T1" fmla="*/ 0 h 207"/>
                  <a:gd name="T2" fmla="*/ 0 w 208"/>
                  <a:gd name="T3" fmla="*/ 207 h 207"/>
                  <a:gd name="T4" fmla="*/ 208 w 208"/>
                  <a:gd name="T5" fmla="*/ 207 h 207"/>
                  <a:gd name="T6" fmla="*/ 208 w 208"/>
                  <a:gd name="T7" fmla="*/ 0 h 207"/>
                  <a:gd name="T8" fmla="*/ 0 w 208"/>
                  <a:gd name="T9" fmla="*/ 0 h 207"/>
                  <a:gd name="T10" fmla="*/ 193 w 208"/>
                  <a:gd name="T11" fmla="*/ 192 h 207"/>
                  <a:gd name="T12" fmla="*/ 15 w 208"/>
                  <a:gd name="T13" fmla="*/ 192 h 207"/>
                  <a:gd name="T14" fmla="*/ 15 w 208"/>
                  <a:gd name="T15" fmla="*/ 15 h 207"/>
                  <a:gd name="T16" fmla="*/ 193 w 208"/>
                  <a:gd name="T17" fmla="*/ 15 h 207"/>
                  <a:gd name="T18" fmla="*/ 193 w 208"/>
                  <a:gd name="T19" fmla="*/ 192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07">
                    <a:moveTo>
                      <a:pt x="0" y="0"/>
                    </a:moveTo>
                    <a:lnTo>
                      <a:pt x="0" y="207"/>
                    </a:lnTo>
                    <a:lnTo>
                      <a:pt x="208" y="207"/>
                    </a:lnTo>
                    <a:lnTo>
                      <a:pt x="208" y="0"/>
                    </a:lnTo>
                    <a:lnTo>
                      <a:pt x="0" y="0"/>
                    </a:lnTo>
                    <a:close/>
                    <a:moveTo>
                      <a:pt x="193" y="192"/>
                    </a:moveTo>
                    <a:lnTo>
                      <a:pt x="15" y="192"/>
                    </a:lnTo>
                    <a:lnTo>
                      <a:pt x="15" y="15"/>
                    </a:lnTo>
                    <a:lnTo>
                      <a:pt x="193" y="15"/>
                    </a:lnTo>
                    <a:lnTo>
                      <a:pt x="193" y="1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7" name="Freeform 20"/>
              <p:cNvSpPr/>
              <p:nvPr/>
            </p:nvSpPr>
            <p:spPr bwMode="auto">
              <a:xfrm>
                <a:off x="2640013" y="3729038"/>
                <a:ext cx="200025" cy="200025"/>
              </a:xfrm>
              <a:custGeom>
                <a:avLst/>
                <a:gdLst>
                  <a:gd name="T0" fmla="*/ 22 w 126"/>
                  <a:gd name="T1" fmla="*/ 126 h 126"/>
                  <a:gd name="T2" fmla="*/ 63 w 126"/>
                  <a:gd name="T3" fmla="*/ 85 h 126"/>
                  <a:gd name="T4" fmla="*/ 104 w 126"/>
                  <a:gd name="T5" fmla="*/ 126 h 126"/>
                  <a:gd name="T6" fmla="*/ 126 w 126"/>
                  <a:gd name="T7" fmla="*/ 104 h 126"/>
                  <a:gd name="T8" fmla="*/ 85 w 126"/>
                  <a:gd name="T9" fmla="*/ 63 h 126"/>
                  <a:gd name="T10" fmla="*/ 126 w 126"/>
                  <a:gd name="T11" fmla="*/ 22 h 126"/>
                  <a:gd name="T12" fmla="*/ 104 w 126"/>
                  <a:gd name="T13" fmla="*/ 0 h 126"/>
                  <a:gd name="T14" fmla="*/ 63 w 126"/>
                  <a:gd name="T15" fmla="*/ 41 h 126"/>
                  <a:gd name="T16" fmla="*/ 22 w 126"/>
                  <a:gd name="T17" fmla="*/ 0 h 126"/>
                  <a:gd name="T18" fmla="*/ 0 w 126"/>
                  <a:gd name="T19" fmla="*/ 22 h 126"/>
                  <a:gd name="T20" fmla="*/ 41 w 126"/>
                  <a:gd name="T21" fmla="*/ 63 h 126"/>
                  <a:gd name="T22" fmla="*/ 0 w 126"/>
                  <a:gd name="T23" fmla="*/ 104 h 126"/>
                  <a:gd name="T24" fmla="*/ 22 w 126"/>
                  <a:gd name="T2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126">
                    <a:moveTo>
                      <a:pt x="22" y="126"/>
                    </a:moveTo>
                    <a:lnTo>
                      <a:pt x="63" y="85"/>
                    </a:lnTo>
                    <a:lnTo>
                      <a:pt x="104" y="126"/>
                    </a:lnTo>
                    <a:lnTo>
                      <a:pt x="126" y="104"/>
                    </a:lnTo>
                    <a:lnTo>
                      <a:pt x="85" y="63"/>
                    </a:lnTo>
                    <a:lnTo>
                      <a:pt x="126" y="22"/>
                    </a:lnTo>
                    <a:lnTo>
                      <a:pt x="104" y="0"/>
                    </a:lnTo>
                    <a:lnTo>
                      <a:pt x="63" y="41"/>
                    </a:lnTo>
                    <a:lnTo>
                      <a:pt x="22" y="0"/>
                    </a:lnTo>
                    <a:lnTo>
                      <a:pt x="0" y="22"/>
                    </a:lnTo>
                    <a:lnTo>
                      <a:pt x="41" y="63"/>
                    </a:lnTo>
                    <a:lnTo>
                      <a:pt x="0" y="104"/>
                    </a:lnTo>
                    <a:lnTo>
                      <a:pt x="22" y="1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  <p:grpSp>
          <p:nvGrpSpPr>
            <p:cNvPr id="28" name="Group 54"/>
            <p:cNvGrpSpPr/>
            <p:nvPr/>
          </p:nvGrpSpPr>
          <p:grpSpPr>
            <a:xfrm>
              <a:off x="6537782" y="3907656"/>
              <a:ext cx="256210" cy="254979"/>
              <a:chOff x="2568575" y="3659188"/>
              <a:chExt cx="330200" cy="328613"/>
            </a:xfrm>
            <a:solidFill>
              <a:srgbClr val="00B0F0"/>
            </a:solidFill>
            <a:effectLst/>
          </p:grpSpPr>
          <p:sp>
            <p:nvSpPr>
              <p:cNvPr id="29" name="Freeform 19"/>
              <p:cNvSpPr>
                <a:spLocks noEditPoints="1"/>
              </p:cNvSpPr>
              <p:nvPr/>
            </p:nvSpPr>
            <p:spPr bwMode="auto">
              <a:xfrm>
                <a:off x="2568575" y="3659188"/>
                <a:ext cx="330200" cy="328613"/>
              </a:xfrm>
              <a:custGeom>
                <a:avLst/>
                <a:gdLst>
                  <a:gd name="T0" fmla="*/ 0 w 208"/>
                  <a:gd name="T1" fmla="*/ 0 h 207"/>
                  <a:gd name="T2" fmla="*/ 0 w 208"/>
                  <a:gd name="T3" fmla="*/ 207 h 207"/>
                  <a:gd name="T4" fmla="*/ 208 w 208"/>
                  <a:gd name="T5" fmla="*/ 207 h 207"/>
                  <a:gd name="T6" fmla="*/ 208 w 208"/>
                  <a:gd name="T7" fmla="*/ 0 h 207"/>
                  <a:gd name="T8" fmla="*/ 0 w 208"/>
                  <a:gd name="T9" fmla="*/ 0 h 207"/>
                  <a:gd name="T10" fmla="*/ 193 w 208"/>
                  <a:gd name="T11" fmla="*/ 192 h 207"/>
                  <a:gd name="T12" fmla="*/ 15 w 208"/>
                  <a:gd name="T13" fmla="*/ 192 h 207"/>
                  <a:gd name="T14" fmla="*/ 15 w 208"/>
                  <a:gd name="T15" fmla="*/ 15 h 207"/>
                  <a:gd name="T16" fmla="*/ 193 w 208"/>
                  <a:gd name="T17" fmla="*/ 15 h 207"/>
                  <a:gd name="T18" fmla="*/ 193 w 208"/>
                  <a:gd name="T19" fmla="*/ 192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07">
                    <a:moveTo>
                      <a:pt x="0" y="0"/>
                    </a:moveTo>
                    <a:lnTo>
                      <a:pt x="0" y="207"/>
                    </a:lnTo>
                    <a:lnTo>
                      <a:pt x="208" y="207"/>
                    </a:lnTo>
                    <a:lnTo>
                      <a:pt x="208" y="0"/>
                    </a:lnTo>
                    <a:lnTo>
                      <a:pt x="0" y="0"/>
                    </a:lnTo>
                    <a:close/>
                    <a:moveTo>
                      <a:pt x="193" y="192"/>
                    </a:moveTo>
                    <a:lnTo>
                      <a:pt x="15" y="192"/>
                    </a:lnTo>
                    <a:lnTo>
                      <a:pt x="15" y="15"/>
                    </a:lnTo>
                    <a:lnTo>
                      <a:pt x="193" y="15"/>
                    </a:lnTo>
                    <a:lnTo>
                      <a:pt x="193" y="192"/>
                    </a:lnTo>
                    <a:close/>
                  </a:path>
                </a:pathLst>
              </a:custGeom>
              <a:solidFill>
                <a:srgbClr val="DB4D6D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0" name="Freeform 20"/>
              <p:cNvSpPr/>
              <p:nvPr/>
            </p:nvSpPr>
            <p:spPr bwMode="auto">
              <a:xfrm>
                <a:off x="2640013" y="3729038"/>
                <a:ext cx="200025" cy="200025"/>
              </a:xfrm>
              <a:custGeom>
                <a:avLst/>
                <a:gdLst>
                  <a:gd name="T0" fmla="*/ 22 w 126"/>
                  <a:gd name="T1" fmla="*/ 126 h 126"/>
                  <a:gd name="T2" fmla="*/ 63 w 126"/>
                  <a:gd name="T3" fmla="*/ 85 h 126"/>
                  <a:gd name="T4" fmla="*/ 104 w 126"/>
                  <a:gd name="T5" fmla="*/ 126 h 126"/>
                  <a:gd name="T6" fmla="*/ 126 w 126"/>
                  <a:gd name="T7" fmla="*/ 104 h 126"/>
                  <a:gd name="T8" fmla="*/ 85 w 126"/>
                  <a:gd name="T9" fmla="*/ 63 h 126"/>
                  <a:gd name="T10" fmla="*/ 126 w 126"/>
                  <a:gd name="T11" fmla="*/ 22 h 126"/>
                  <a:gd name="T12" fmla="*/ 104 w 126"/>
                  <a:gd name="T13" fmla="*/ 0 h 126"/>
                  <a:gd name="T14" fmla="*/ 63 w 126"/>
                  <a:gd name="T15" fmla="*/ 41 h 126"/>
                  <a:gd name="T16" fmla="*/ 22 w 126"/>
                  <a:gd name="T17" fmla="*/ 0 h 126"/>
                  <a:gd name="T18" fmla="*/ 0 w 126"/>
                  <a:gd name="T19" fmla="*/ 22 h 126"/>
                  <a:gd name="T20" fmla="*/ 41 w 126"/>
                  <a:gd name="T21" fmla="*/ 63 h 126"/>
                  <a:gd name="T22" fmla="*/ 0 w 126"/>
                  <a:gd name="T23" fmla="*/ 104 h 126"/>
                  <a:gd name="T24" fmla="*/ 22 w 126"/>
                  <a:gd name="T2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126">
                    <a:moveTo>
                      <a:pt x="22" y="126"/>
                    </a:moveTo>
                    <a:lnTo>
                      <a:pt x="63" y="85"/>
                    </a:lnTo>
                    <a:lnTo>
                      <a:pt x="104" y="126"/>
                    </a:lnTo>
                    <a:lnTo>
                      <a:pt x="126" y="104"/>
                    </a:lnTo>
                    <a:lnTo>
                      <a:pt x="85" y="63"/>
                    </a:lnTo>
                    <a:lnTo>
                      <a:pt x="126" y="22"/>
                    </a:lnTo>
                    <a:lnTo>
                      <a:pt x="104" y="0"/>
                    </a:lnTo>
                    <a:lnTo>
                      <a:pt x="63" y="41"/>
                    </a:lnTo>
                    <a:lnTo>
                      <a:pt x="22" y="0"/>
                    </a:lnTo>
                    <a:lnTo>
                      <a:pt x="0" y="22"/>
                    </a:lnTo>
                    <a:lnTo>
                      <a:pt x="41" y="63"/>
                    </a:lnTo>
                    <a:lnTo>
                      <a:pt x="0" y="104"/>
                    </a:lnTo>
                    <a:lnTo>
                      <a:pt x="22" y="126"/>
                    </a:lnTo>
                    <a:close/>
                  </a:path>
                </a:pathLst>
              </a:custGeom>
              <a:solidFill>
                <a:srgbClr val="DB4D6D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  <p:grpSp>
          <p:nvGrpSpPr>
            <p:cNvPr id="31" name="Group 58"/>
            <p:cNvGrpSpPr/>
            <p:nvPr/>
          </p:nvGrpSpPr>
          <p:grpSpPr>
            <a:xfrm>
              <a:off x="10213443" y="2468664"/>
              <a:ext cx="256210" cy="254979"/>
              <a:chOff x="2568575" y="3659188"/>
              <a:chExt cx="330200" cy="328613"/>
            </a:xfrm>
            <a:solidFill>
              <a:schemeClr val="bg1"/>
            </a:solidFill>
            <a:effectLst/>
          </p:grpSpPr>
          <p:sp>
            <p:nvSpPr>
              <p:cNvPr id="32" name="Freeform 19"/>
              <p:cNvSpPr>
                <a:spLocks noEditPoints="1"/>
              </p:cNvSpPr>
              <p:nvPr/>
            </p:nvSpPr>
            <p:spPr bwMode="auto">
              <a:xfrm>
                <a:off x="2568575" y="3659188"/>
                <a:ext cx="330200" cy="328613"/>
              </a:xfrm>
              <a:custGeom>
                <a:avLst/>
                <a:gdLst>
                  <a:gd name="T0" fmla="*/ 0 w 208"/>
                  <a:gd name="T1" fmla="*/ 0 h 207"/>
                  <a:gd name="T2" fmla="*/ 0 w 208"/>
                  <a:gd name="T3" fmla="*/ 207 h 207"/>
                  <a:gd name="T4" fmla="*/ 208 w 208"/>
                  <a:gd name="T5" fmla="*/ 207 h 207"/>
                  <a:gd name="T6" fmla="*/ 208 w 208"/>
                  <a:gd name="T7" fmla="*/ 0 h 207"/>
                  <a:gd name="T8" fmla="*/ 0 w 208"/>
                  <a:gd name="T9" fmla="*/ 0 h 207"/>
                  <a:gd name="T10" fmla="*/ 193 w 208"/>
                  <a:gd name="T11" fmla="*/ 192 h 207"/>
                  <a:gd name="T12" fmla="*/ 15 w 208"/>
                  <a:gd name="T13" fmla="*/ 192 h 207"/>
                  <a:gd name="T14" fmla="*/ 15 w 208"/>
                  <a:gd name="T15" fmla="*/ 15 h 207"/>
                  <a:gd name="T16" fmla="*/ 193 w 208"/>
                  <a:gd name="T17" fmla="*/ 15 h 207"/>
                  <a:gd name="T18" fmla="*/ 193 w 208"/>
                  <a:gd name="T19" fmla="*/ 192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07">
                    <a:moveTo>
                      <a:pt x="0" y="0"/>
                    </a:moveTo>
                    <a:lnTo>
                      <a:pt x="0" y="207"/>
                    </a:lnTo>
                    <a:lnTo>
                      <a:pt x="208" y="207"/>
                    </a:lnTo>
                    <a:lnTo>
                      <a:pt x="208" y="0"/>
                    </a:lnTo>
                    <a:lnTo>
                      <a:pt x="0" y="0"/>
                    </a:lnTo>
                    <a:close/>
                    <a:moveTo>
                      <a:pt x="193" y="192"/>
                    </a:moveTo>
                    <a:lnTo>
                      <a:pt x="15" y="192"/>
                    </a:lnTo>
                    <a:lnTo>
                      <a:pt x="15" y="15"/>
                    </a:lnTo>
                    <a:lnTo>
                      <a:pt x="193" y="15"/>
                    </a:lnTo>
                    <a:lnTo>
                      <a:pt x="193" y="1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3" name="Freeform 20"/>
              <p:cNvSpPr/>
              <p:nvPr/>
            </p:nvSpPr>
            <p:spPr bwMode="auto">
              <a:xfrm>
                <a:off x="2640013" y="3729038"/>
                <a:ext cx="200025" cy="200025"/>
              </a:xfrm>
              <a:custGeom>
                <a:avLst/>
                <a:gdLst>
                  <a:gd name="T0" fmla="*/ 22 w 126"/>
                  <a:gd name="T1" fmla="*/ 126 h 126"/>
                  <a:gd name="T2" fmla="*/ 63 w 126"/>
                  <a:gd name="T3" fmla="*/ 85 h 126"/>
                  <a:gd name="T4" fmla="*/ 104 w 126"/>
                  <a:gd name="T5" fmla="*/ 126 h 126"/>
                  <a:gd name="T6" fmla="*/ 126 w 126"/>
                  <a:gd name="T7" fmla="*/ 104 h 126"/>
                  <a:gd name="T8" fmla="*/ 85 w 126"/>
                  <a:gd name="T9" fmla="*/ 63 h 126"/>
                  <a:gd name="T10" fmla="*/ 126 w 126"/>
                  <a:gd name="T11" fmla="*/ 22 h 126"/>
                  <a:gd name="T12" fmla="*/ 104 w 126"/>
                  <a:gd name="T13" fmla="*/ 0 h 126"/>
                  <a:gd name="T14" fmla="*/ 63 w 126"/>
                  <a:gd name="T15" fmla="*/ 41 h 126"/>
                  <a:gd name="T16" fmla="*/ 22 w 126"/>
                  <a:gd name="T17" fmla="*/ 0 h 126"/>
                  <a:gd name="T18" fmla="*/ 0 w 126"/>
                  <a:gd name="T19" fmla="*/ 22 h 126"/>
                  <a:gd name="T20" fmla="*/ 41 w 126"/>
                  <a:gd name="T21" fmla="*/ 63 h 126"/>
                  <a:gd name="T22" fmla="*/ 0 w 126"/>
                  <a:gd name="T23" fmla="*/ 104 h 126"/>
                  <a:gd name="T24" fmla="*/ 22 w 126"/>
                  <a:gd name="T2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126">
                    <a:moveTo>
                      <a:pt x="22" y="126"/>
                    </a:moveTo>
                    <a:lnTo>
                      <a:pt x="63" y="85"/>
                    </a:lnTo>
                    <a:lnTo>
                      <a:pt x="104" y="126"/>
                    </a:lnTo>
                    <a:lnTo>
                      <a:pt x="126" y="104"/>
                    </a:lnTo>
                    <a:lnTo>
                      <a:pt x="85" y="63"/>
                    </a:lnTo>
                    <a:lnTo>
                      <a:pt x="126" y="22"/>
                    </a:lnTo>
                    <a:lnTo>
                      <a:pt x="104" y="0"/>
                    </a:lnTo>
                    <a:lnTo>
                      <a:pt x="63" y="41"/>
                    </a:lnTo>
                    <a:lnTo>
                      <a:pt x="22" y="0"/>
                    </a:lnTo>
                    <a:lnTo>
                      <a:pt x="0" y="22"/>
                    </a:lnTo>
                    <a:lnTo>
                      <a:pt x="41" y="63"/>
                    </a:lnTo>
                    <a:lnTo>
                      <a:pt x="0" y="104"/>
                    </a:lnTo>
                    <a:lnTo>
                      <a:pt x="22" y="1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  <p:grpSp>
          <p:nvGrpSpPr>
            <p:cNvPr id="34" name="Group 63"/>
            <p:cNvGrpSpPr/>
            <p:nvPr/>
          </p:nvGrpSpPr>
          <p:grpSpPr>
            <a:xfrm>
              <a:off x="10213443" y="4394060"/>
              <a:ext cx="256210" cy="254979"/>
              <a:chOff x="2568575" y="3659188"/>
              <a:chExt cx="330200" cy="328613"/>
            </a:xfrm>
            <a:solidFill>
              <a:schemeClr val="bg1"/>
            </a:solidFill>
            <a:effectLst/>
          </p:grpSpPr>
          <p:sp>
            <p:nvSpPr>
              <p:cNvPr id="35" name="Freeform 19"/>
              <p:cNvSpPr>
                <a:spLocks noEditPoints="1"/>
              </p:cNvSpPr>
              <p:nvPr/>
            </p:nvSpPr>
            <p:spPr bwMode="auto">
              <a:xfrm>
                <a:off x="2568575" y="3659188"/>
                <a:ext cx="330200" cy="328613"/>
              </a:xfrm>
              <a:custGeom>
                <a:avLst/>
                <a:gdLst>
                  <a:gd name="T0" fmla="*/ 0 w 208"/>
                  <a:gd name="T1" fmla="*/ 0 h 207"/>
                  <a:gd name="T2" fmla="*/ 0 w 208"/>
                  <a:gd name="T3" fmla="*/ 207 h 207"/>
                  <a:gd name="T4" fmla="*/ 208 w 208"/>
                  <a:gd name="T5" fmla="*/ 207 h 207"/>
                  <a:gd name="T6" fmla="*/ 208 w 208"/>
                  <a:gd name="T7" fmla="*/ 0 h 207"/>
                  <a:gd name="T8" fmla="*/ 0 w 208"/>
                  <a:gd name="T9" fmla="*/ 0 h 207"/>
                  <a:gd name="T10" fmla="*/ 193 w 208"/>
                  <a:gd name="T11" fmla="*/ 192 h 207"/>
                  <a:gd name="T12" fmla="*/ 15 w 208"/>
                  <a:gd name="T13" fmla="*/ 192 h 207"/>
                  <a:gd name="T14" fmla="*/ 15 w 208"/>
                  <a:gd name="T15" fmla="*/ 15 h 207"/>
                  <a:gd name="T16" fmla="*/ 193 w 208"/>
                  <a:gd name="T17" fmla="*/ 15 h 207"/>
                  <a:gd name="T18" fmla="*/ 193 w 208"/>
                  <a:gd name="T19" fmla="*/ 192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07">
                    <a:moveTo>
                      <a:pt x="0" y="0"/>
                    </a:moveTo>
                    <a:lnTo>
                      <a:pt x="0" y="207"/>
                    </a:lnTo>
                    <a:lnTo>
                      <a:pt x="208" y="207"/>
                    </a:lnTo>
                    <a:lnTo>
                      <a:pt x="208" y="0"/>
                    </a:lnTo>
                    <a:lnTo>
                      <a:pt x="0" y="0"/>
                    </a:lnTo>
                    <a:close/>
                    <a:moveTo>
                      <a:pt x="193" y="192"/>
                    </a:moveTo>
                    <a:lnTo>
                      <a:pt x="15" y="192"/>
                    </a:lnTo>
                    <a:lnTo>
                      <a:pt x="15" y="15"/>
                    </a:lnTo>
                    <a:lnTo>
                      <a:pt x="193" y="15"/>
                    </a:lnTo>
                    <a:lnTo>
                      <a:pt x="193" y="1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6" name="Freeform 20"/>
              <p:cNvSpPr/>
              <p:nvPr/>
            </p:nvSpPr>
            <p:spPr bwMode="auto">
              <a:xfrm>
                <a:off x="2640013" y="3729038"/>
                <a:ext cx="200025" cy="200025"/>
              </a:xfrm>
              <a:custGeom>
                <a:avLst/>
                <a:gdLst>
                  <a:gd name="T0" fmla="*/ 22 w 126"/>
                  <a:gd name="T1" fmla="*/ 126 h 126"/>
                  <a:gd name="T2" fmla="*/ 63 w 126"/>
                  <a:gd name="T3" fmla="*/ 85 h 126"/>
                  <a:gd name="T4" fmla="*/ 104 w 126"/>
                  <a:gd name="T5" fmla="*/ 126 h 126"/>
                  <a:gd name="T6" fmla="*/ 126 w 126"/>
                  <a:gd name="T7" fmla="*/ 104 h 126"/>
                  <a:gd name="T8" fmla="*/ 85 w 126"/>
                  <a:gd name="T9" fmla="*/ 63 h 126"/>
                  <a:gd name="T10" fmla="*/ 126 w 126"/>
                  <a:gd name="T11" fmla="*/ 22 h 126"/>
                  <a:gd name="T12" fmla="*/ 104 w 126"/>
                  <a:gd name="T13" fmla="*/ 0 h 126"/>
                  <a:gd name="T14" fmla="*/ 63 w 126"/>
                  <a:gd name="T15" fmla="*/ 41 h 126"/>
                  <a:gd name="T16" fmla="*/ 22 w 126"/>
                  <a:gd name="T17" fmla="*/ 0 h 126"/>
                  <a:gd name="T18" fmla="*/ 0 w 126"/>
                  <a:gd name="T19" fmla="*/ 22 h 126"/>
                  <a:gd name="T20" fmla="*/ 41 w 126"/>
                  <a:gd name="T21" fmla="*/ 63 h 126"/>
                  <a:gd name="T22" fmla="*/ 0 w 126"/>
                  <a:gd name="T23" fmla="*/ 104 h 126"/>
                  <a:gd name="T24" fmla="*/ 22 w 126"/>
                  <a:gd name="T2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126">
                    <a:moveTo>
                      <a:pt x="22" y="126"/>
                    </a:moveTo>
                    <a:lnTo>
                      <a:pt x="63" y="85"/>
                    </a:lnTo>
                    <a:lnTo>
                      <a:pt x="104" y="126"/>
                    </a:lnTo>
                    <a:lnTo>
                      <a:pt x="126" y="104"/>
                    </a:lnTo>
                    <a:lnTo>
                      <a:pt x="85" y="63"/>
                    </a:lnTo>
                    <a:lnTo>
                      <a:pt x="126" y="22"/>
                    </a:lnTo>
                    <a:lnTo>
                      <a:pt x="104" y="0"/>
                    </a:lnTo>
                    <a:lnTo>
                      <a:pt x="63" y="41"/>
                    </a:lnTo>
                    <a:lnTo>
                      <a:pt x="22" y="0"/>
                    </a:lnTo>
                    <a:lnTo>
                      <a:pt x="0" y="22"/>
                    </a:lnTo>
                    <a:lnTo>
                      <a:pt x="41" y="63"/>
                    </a:lnTo>
                    <a:lnTo>
                      <a:pt x="0" y="104"/>
                    </a:lnTo>
                    <a:lnTo>
                      <a:pt x="22" y="1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37" name="Freeform 101"/>
            <p:cNvSpPr>
              <a:spLocks noEditPoints="1"/>
            </p:cNvSpPr>
            <p:nvPr/>
          </p:nvSpPr>
          <p:spPr bwMode="auto">
            <a:xfrm>
              <a:off x="4721226" y="4365625"/>
              <a:ext cx="277812" cy="273050"/>
            </a:xfrm>
            <a:custGeom>
              <a:avLst/>
              <a:gdLst>
                <a:gd name="T0" fmla="*/ 61 w 61"/>
                <a:gd name="T1" fmla="*/ 4 h 60"/>
                <a:gd name="T2" fmla="*/ 57 w 61"/>
                <a:gd name="T3" fmla="*/ 0 h 60"/>
                <a:gd name="T4" fmla="*/ 47 w 61"/>
                <a:gd name="T5" fmla="*/ 11 h 60"/>
                <a:gd name="T6" fmla="*/ 28 w 61"/>
                <a:gd name="T7" fmla="*/ 4 h 60"/>
                <a:gd name="T8" fmla="*/ 0 w 61"/>
                <a:gd name="T9" fmla="*/ 32 h 60"/>
                <a:gd name="T10" fmla="*/ 28 w 61"/>
                <a:gd name="T11" fmla="*/ 60 h 60"/>
                <a:gd name="T12" fmla="*/ 56 w 61"/>
                <a:gd name="T13" fmla="*/ 32 h 60"/>
                <a:gd name="T14" fmla="*/ 51 w 61"/>
                <a:gd name="T15" fmla="*/ 17 h 60"/>
                <a:gd name="T16" fmla="*/ 61 w 61"/>
                <a:gd name="T17" fmla="*/ 4 h 60"/>
                <a:gd name="T18" fmla="*/ 52 w 61"/>
                <a:gd name="T19" fmla="*/ 32 h 60"/>
                <a:gd name="T20" fmla="*/ 28 w 61"/>
                <a:gd name="T21" fmla="*/ 56 h 60"/>
                <a:gd name="T22" fmla="*/ 4 w 61"/>
                <a:gd name="T23" fmla="*/ 32 h 60"/>
                <a:gd name="T24" fmla="*/ 28 w 61"/>
                <a:gd name="T25" fmla="*/ 8 h 60"/>
                <a:gd name="T26" fmla="*/ 44 w 61"/>
                <a:gd name="T27" fmla="*/ 14 h 60"/>
                <a:gd name="T28" fmla="*/ 27 w 61"/>
                <a:gd name="T29" fmla="*/ 34 h 60"/>
                <a:gd name="T30" fmla="*/ 14 w 61"/>
                <a:gd name="T31" fmla="*/ 21 h 60"/>
                <a:gd name="T32" fmla="*/ 10 w 61"/>
                <a:gd name="T33" fmla="*/ 30 h 60"/>
                <a:gd name="T34" fmla="*/ 23 w 61"/>
                <a:gd name="T35" fmla="*/ 45 h 60"/>
                <a:gd name="T36" fmla="*/ 26 w 61"/>
                <a:gd name="T37" fmla="*/ 49 h 60"/>
                <a:gd name="T38" fmla="*/ 29 w 61"/>
                <a:gd name="T39" fmla="*/ 45 h 60"/>
                <a:gd name="T40" fmla="*/ 49 w 61"/>
                <a:gd name="T41" fmla="*/ 20 h 60"/>
                <a:gd name="T42" fmla="*/ 52 w 61"/>
                <a:gd name="T4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8" name="Freeform 101"/>
            <p:cNvSpPr>
              <a:spLocks noEditPoints="1"/>
            </p:cNvSpPr>
            <p:nvPr/>
          </p:nvSpPr>
          <p:spPr bwMode="auto">
            <a:xfrm>
              <a:off x="6518276" y="3440113"/>
              <a:ext cx="277812" cy="273050"/>
            </a:xfrm>
            <a:custGeom>
              <a:avLst/>
              <a:gdLst>
                <a:gd name="T0" fmla="*/ 61 w 61"/>
                <a:gd name="T1" fmla="*/ 4 h 60"/>
                <a:gd name="T2" fmla="*/ 57 w 61"/>
                <a:gd name="T3" fmla="*/ 0 h 60"/>
                <a:gd name="T4" fmla="*/ 47 w 61"/>
                <a:gd name="T5" fmla="*/ 11 h 60"/>
                <a:gd name="T6" fmla="*/ 28 w 61"/>
                <a:gd name="T7" fmla="*/ 4 h 60"/>
                <a:gd name="T8" fmla="*/ 0 w 61"/>
                <a:gd name="T9" fmla="*/ 32 h 60"/>
                <a:gd name="T10" fmla="*/ 28 w 61"/>
                <a:gd name="T11" fmla="*/ 60 h 60"/>
                <a:gd name="T12" fmla="*/ 56 w 61"/>
                <a:gd name="T13" fmla="*/ 32 h 60"/>
                <a:gd name="T14" fmla="*/ 51 w 61"/>
                <a:gd name="T15" fmla="*/ 17 h 60"/>
                <a:gd name="T16" fmla="*/ 61 w 61"/>
                <a:gd name="T17" fmla="*/ 4 h 60"/>
                <a:gd name="T18" fmla="*/ 52 w 61"/>
                <a:gd name="T19" fmla="*/ 32 h 60"/>
                <a:gd name="T20" fmla="*/ 28 w 61"/>
                <a:gd name="T21" fmla="*/ 56 h 60"/>
                <a:gd name="T22" fmla="*/ 4 w 61"/>
                <a:gd name="T23" fmla="*/ 32 h 60"/>
                <a:gd name="T24" fmla="*/ 28 w 61"/>
                <a:gd name="T25" fmla="*/ 8 h 60"/>
                <a:gd name="T26" fmla="*/ 44 w 61"/>
                <a:gd name="T27" fmla="*/ 14 h 60"/>
                <a:gd name="T28" fmla="*/ 27 w 61"/>
                <a:gd name="T29" fmla="*/ 34 h 60"/>
                <a:gd name="T30" fmla="*/ 14 w 61"/>
                <a:gd name="T31" fmla="*/ 21 h 60"/>
                <a:gd name="T32" fmla="*/ 10 w 61"/>
                <a:gd name="T33" fmla="*/ 30 h 60"/>
                <a:gd name="T34" fmla="*/ 23 w 61"/>
                <a:gd name="T35" fmla="*/ 45 h 60"/>
                <a:gd name="T36" fmla="*/ 26 w 61"/>
                <a:gd name="T37" fmla="*/ 49 h 60"/>
                <a:gd name="T38" fmla="*/ 29 w 61"/>
                <a:gd name="T39" fmla="*/ 45 h 60"/>
                <a:gd name="T40" fmla="*/ 49 w 61"/>
                <a:gd name="T41" fmla="*/ 20 h 60"/>
                <a:gd name="T42" fmla="*/ 52 w 61"/>
                <a:gd name="T4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9" name="Freeform 101"/>
            <p:cNvSpPr>
              <a:spLocks noEditPoints="1"/>
            </p:cNvSpPr>
            <p:nvPr/>
          </p:nvSpPr>
          <p:spPr bwMode="auto">
            <a:xfrm>
              <a:off x="8370888" y="2905125"/>
              <a:ext cx="277813" cy="273050"/>
            </a:xfrm>
            <a:custGeom>
              <a:avLst/>
              <a:gdLst>
                <a:gd name="T0" fmla="*/ 61 w 61"/>
                <a:gd name="T1" fmla="*/ 4 h 60"/>
                <a:gd name="T2" fmla="*/ 57 w 61"/>
                <a:gd name="T3" fmla="*/ 0 h 60"/>
                <a:gd name="T4" fmla="*/ 47 w 61"/>
                <a:gd name="T5" fmla="*/ 11 h 60"/>
                <a:gd name="T6" fmla="*/ 28 w 61"/>
                <a:gd name="T7" fmla="*/ 4 h 60"/>
                <a:gd name="T8" fmla="*/ 0 w 61"/>
                <a:gd name="T9" fmla="*/ 32 h 60"/>
                <a:gd name="T10" fmla="*/ 28 w 61"/>
                <a:gd name="T11" fmla="*/ 60 h 60"/>
                <a:gd name="T12" fmla="*/ 56 w 61"/>
                <a:gd name="T13" fmla="*/ 32 h 60"/>
                <a:gd name="T14" fmla="*/ 51 w 61"/>
                <a:gd name="T15" fmla="*/ 17 h 60"/>
                <a:gd name="T16" fmla="*/ 61 w 61"/>
                <a:gd name="T17" fmla="*/ 4 h 60"/>
                <a:gd name="T18" fmla="*/ 52 w 61"/>
                <a:gd name="T19" fmla="*/ 32 h 60"/>
                <a:gd name="T20" fmla="*/ 28 w 61"/>
                <a:gd name="T21" fmla="*/ 56 h 60"/>
                <a:gd name="T22" fmla="*/ 4 w 61"/>
                <a:gd name="T23" fmla="*/ 32 h 60"/>
                <a:gd name="T24" fmla="*/ 28 w 61"/>
                <a:gd name="T25" fmla="*/ 8 h 60"/>
                <a:gd name="T26" fmla="*/ 44 w 61"/>
                <a:gd name="T27" fmla="*/ 14 h 60"/>
                <a:gd name="T28" fmla="*/ 27 w 61"/>
                <a:gd name="T29" fmla="*/ 34 h 60"/>
                <a:gd name="T30" fmla="*/ 14 w 61"/>
                <a:gd name="T31" fmla="*/ 21 h 60"/>
                <a:gd name="T32" fmla="*/ 10 w 61"/>
                <a:gd name="T33" fmla="*/ 30 h 60"/>
                <a:gd name="T34" fmla="*/ 23 w 61"/>
                <a:gd name="T35" fmla="*/ 45 h 60"/>
                <a:gd name="T36" fmla="*/ 26 w 61"/>
                <a:gd name="T37" fmla="*/ 49 h 60"/>
                <a:gd name="T38" fmla="*/ 29 w 61"/>
                <a:gd name="T39" fmla="*/ 45 h 60"/>
                <a:gd name="T40" fmla="*/ 49 w 61"/>
                <a:gd name="T41" fmla="*/ 20 h 60"/>
                <a:gd name="T42" fmla="*/ 52 w 61"/>
                <a:gd name="T4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DB4D6D"/>
            </a:solidFill>
            <a:ln>
              <a:noFill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0" name="Freeform 101"/>
            <p:cNvSpPr>
              <a:spLocks noEditPoints="1"/>
            </p:cNvSpPr>
            <p:nvPr/>
          </p:nvSpPr>
          <p:spPr bwMode="auto">
            <a:xfrm>
              <a:off x="10228263" y="2905125"/>
              <a:ext cx="277813" cy="273050"/>
            </a:xfrm>
            <a:custGeom>
              <a:avLst/>
              <a:gdLst>
                <a:gd name="T0" fmla="*/ 61 w 61"/>
                <a:gd name="T1" fmla="*/ 4 h 60"/>
                <a:gd name="T2" fmla="*/ 57 w 61"/>
                <a:gd name="T3" fmla="*/ 0 h 60"/>
                <a:gd name="T4" fmla="*/ 47 w 61"/>
                <a:gd name="T5" fmla="*/ 11 h 60"/>
                <a:gd name="T6" fmla="*/ 28 w 61"/>
                <a:gd name="T7" fmla="*/ 4 h 60"/>
                <a:gd name="T8" fmla="*/ 0 w 61"/>
                <a:gd name="T9" fmla="*/ 32 h 60"/>
                <a:gd name="T10" fmla="*/ 28 w 61"/>
                <a:gd name="T11" fmla="*/ 60 h 60"/>
                <a:gd name="T12" fmla="*/ 56 w 61"/>
                <a:gd name="T13" fmla="*/ 32 h 60"/>
                <a:gd name="T14" fmla="*/ 51 w 61"/>
                <a:gd name="T15" fmla="*/ 17 h 60"/>
                <a:gd name="T16" fmla="*/ 61 w 61"/>
                <a:gd name="T17" fmla="*/ 4 h 60"/>
                <a:gd name="T18" fmla="*/ 52 w 61"/>
                <a:gd name="T19" fmla="*/ 32 h 60"/>
                <a:gd name="T20" fmla="*/ 28 w 61"/>
                <a:gd name="T21" fmla="*/ 56 h 60"/>
                <a:gd name="T22" fmla="*/ 4 w 61"/>
                <a:gd name="T23" fmla="*/ 32 h 60"/>
                <a:gd name="T24" fmla="*/ 28 w 61"/>
                <a:gd name="T25" fmla="*/ 8 h 60"/>
                <a:gd name="T26" fmla="*/ 44 w 61"/>
                <a:gd name="T27" fmla="*/ 14 h 60"/>
                <a:gd name="T28" fmla="*/ 27 w 61"/>
                <a:gd name="T29" fmla="*/ 34 h 60"/>
                <a:gd name="T30" fmla="*/ 14 w 61"/>
                <a:gd name="T31" fmla="*/ 21 h 60"/>
                <a:gd name="T32" fmla="*/ 10 w 61"/>
                <a:gd name="T33" fmla="*/ 30 h 60"/>
                <a:gd name="T34" fmla="*/ 23 w 61"/>
                <a:gd name="T35" fmla="*/ 45 h 60"/>
                <a:gd name="T36" fmla="*/ 26 w 61"/>
                <a:gd name="T37" fmla="*/ 49 h 60"/>
                <a:gd name="T38" fmla="*/ 29 w 61"/>
                <a:gd name="T39" fmla="*/ 45 h 60"/>
                <a:gd name="T40" fmla="*/ 49 w 61"/>
                <a:gd name="T41" fmla="*/ 20 h 60"/>
                <a:gd name="T42" fmla="*/ 52 w 61"/>
                <a:gd name="T4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DB4D6D"/>
            </a:solidFill>
            <a:ln>
              <a:noFill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1" name="Freeform 101"/>
            <p:cNvSpPr>
              <a:spLocks noEditPoints="1"/>
            </p:cNvSpPr>
            <p:nvPr/>
          </p:nvSpPr>
          <p:spPr bwMode="auto">
            <a:xfrm>
              <a:off x="10228263" y="3440113"/>
              <a:ext cx="277813" cy="273050"/>
            </a:xfrm>
            <a:custGeom>
              <a:avLst/>
              <a:gdLst>
                <a:gd name="T0" fmla="*/ 61 w 61"/>
                <a:gd name="T1" fmla="*/ 4 h 60"/>
                <a:gd name="T2" fmla="*/ 57 w 61"/>
                <a:gd name="T3" fmla="*/ 0 h 60"/>
                <a:gd name="T4" fmla="*/ 47 w 61"/>
                <a:gd name="T5" fmla="*/ 11 h 60"/>
                <a:gd name="T6" fmla="*/ 28 w 61"/>
                <a:gd name="T7" fmla="*/ 4 h 60"/>
                <a:gd name="T8" fmla="*/ 0 w 61"/>
                <a:gd name="T9" fmla="*/ 32 h 60"/>
                <a:gd name="T10" fmla="*/ 28 w 61"/>
                <a:gd name="T11" fmla="*/ 60 h 60"/>
                <a:gd name="T12" fmla="*/ 56 w 61"/>
                <a:gd name="T13" fmla="*/ 32 h 60"/>
                <a:gd name="T14" fmla="*/ 51 w 61"/>
                <a:gd name="T15" fmla="*/ 17 h 60"/>
                <a:gd name="T16" fmla="*/ 61 w 61"/>
                <a:gd name="T17" fmla="*/ 4 h 60"/>
                <a:gd name="T18" fmla="*/ 52 w 61"/>
                <a:gd name="T19" fmla="*/ 32 h 60"/>
                <a:gd name="T20" fmla="*/ 28 w 61"/>
                <a:gd name="T21" fmla="*/ 56 h 60"/>
                <a:gd name="T22" fmla="*/ 4 w 61"/>
                <a:gd name="T23" fmla="*/ 32 h 60"/>
                <a:gd name="T24" fmla="*/ 28 w 61"/>
                <a:gd name="T25" fmla="*/ 8 h 60"/>
                <a:gd name="T26" fmla="*/ 44 w 61"/>
                <a:gd name="T27" fmla="*/ 14 h 60"/>
                <a:gd name="T28" fmla="*/ 27 w 61"/>
                <a:gd name="T29" fmla="*/ 34 h 60"/>
                <a:gd name="T30" fmla="*/ 14 w 61"/>
                <a:gd name="T31" fmla="*/ 21 h 60"/>
                <a:gd name="T32" fmla="*/ 10 w 61"/>
                <a:gd name="T33" fmla="*/ 30 h 60"/>
                <a:gd name="T34" fmla="*/ 23 w 61"/>
                <a:gd name="T35" fmla="*/ 45 h 60"/>
                <a:gd name="T36" fmla="*/ 26 w 61"/>
                <a:gd name="T37" fmla="*/ 49 h 60"/>
                <a:gd name="T38" fmla="*/ 29 w 61"/>
                <a:gd name="T39" fmla="*/ 45 h 60"/>
                <a:gd name="T40" fmla="*/ 49 w 61"/>
                <a:gd name="T41" fmla="*/ 20 h 60"/>
                <a:gd name="T42" fmla="*/ 52 w 61"/>
                <a:gd name="T4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2" name="Freeform 101"/>
            <p:cNvSpPr>
              <a:spLocks noEditPoints="1"/>
            </p:cNvSpPr>
            <p:nvPr/>
          </p:nvSpPr>
          <p:spPr bwMode="auto">
            <a:xfrm>
              <a:off x="8370888" y="3870325"/>
              <a:ext cx="277813" cy="273050"/>
            </a:xfrm>
            <a:custGeom>
              <a:avLst/>
              <a:gdLst>
                <a:gd name="T0" fmla="*/ 61 w 61"/>
                <a:gd name="T1" fmla="*/ 4 h 60"/>
                <a:gd name="T2" fmla="*/ 57 w 61"/>
                <a:gd name="T3" fmla="*/ 0 h 60"/>
                <a:gd name="T4" fmla="*/ 47 w 61"/>
                <a:gd name="T5" fmla="*/ 11 h 60"/>
                <a:gd name="T6" fmla="*/ 28 w 61"/>
                <a:gd name="T7" fmla="*/ 4 h 60"/>
                <a:gd name="T8" fmla="*/ 0 w 61"/>
                <a:gd name="T9" fmla="*/ 32 h 60"/>
                <a:gd name="T10" fmla="*/ 28 w 61"/>
                <a:gd name="T11" fmla="*/ 60 h 60"/>
                <a:gd name="T12" fmla="*/ 56 w 61"/>
                <a:gd name="T13" fmla="*/ 32 h 60"/>
                <a:gd name="T14" fmla="*/ 51 w 61"/>
                <a:gd name="T15" fmla="*/ 17 h 60"/>
                <a:gd name="T16" fmla="*/ 61 w 61"/>
                <a:gd name="T17" fmla="*/ 4 h 60"/>
                <a:gd name="T18" fmla="*/ 52 w 61"/>
                <a:gd name="T19" fmla="*/ 32 h 60"/>
                <a:gd name="T20" fmla="*/ 28 w 61"/>
                <a:gd name="T21" fmla="*/ 56 h 60"/>
                <a:gd name="T22" fmla="*/ 4 w 61"/>
                <a:gd name="T23" fmla="*/ 32 h 60"/>
                <a:gd name="T24" fmla="*/ 28 w 61"/>
                <a:gd name="T25" fmla="*/ 8 h 60"/>
                <a:gd name="T26" fmla="*/ 44 w 61"/>
                <a:gd name="T27" fmla="*/ 14 h 60"/>
                <a:gd name="T28" fmla="*/ 27 w 61"/>
                <a:gd name="T29" fmla="*/ 34 h 60"/>
                <a:gd name="T30" fmla="*/ 14 w 61"/>
                <a:gd name="T31" fmla="*/ 21 h 60"/>
                <a:gd name="T32" fmla="*/ 10 w 61"/>
                <a:gd name="T33" fmla="*/ 30 h 60"/>
                <a:gd name="T34" fmla="*/ 23 w 61"/>
                <a:gd name="T35" fmla="*/ 45 h 60"/>
                <a:gd name="T36" fmla="*/ 26 w 61"/>
                <a:gd name="T37" fmla="*/ 49 h 60"/>
                <a:gd name="T38" fmla="*/ 29 w 61"/>
                <a:gd name="T39" fmla="*/ 45 h 60"/>
                <a:gd name="T40" fmla="*/ 49 w 61"/>
                <a:gd name="T41" fmla="*/ 20 h 60"/>
                <a:gd name="T42" fmla="*/ 52 w 61"/>
                <a:gd name="T4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DB4D6D"/>
            </a:solidFill>
            <a:ln>
              <a:noFill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3" name="Freeform 101"/>
            <p:cNvSpPr>
              <a:spLocks noEditPoints="1"/>
            </p:cNvSpPr>
            <p:nvPr/>
          </p:nvSpPr>
          <p:spPr bwMode="auto">
            <a:xfrm>
              <a:off x="10228263" y="3924300"/>
              <a:ext cx="277813" cy="273050"/>
            </a:xfrm>
            <a:custGeom>
              <a:avLst/>
              <a:gdLst>
                <a:gd name="T0" fmla="*/ 61 w 61"/>
                <a:gd name="T1" fmla="*/ 4 h 60"/>
                <a:gd name="T2" fmla="*/ 57 w 61"/>
                <a:gd name="T3" fmla="*/ 0 h 60"/>
                <a:gd name="T4" fmla="*/ 47 w 61"/>
                <a:gd name="T5" fmla="*/ 11 h 60"/>
                <a:gd name="T6" fmla="*/ 28 w 61"/>
                <a:gd name="T7" fmla="*/ 4 h 60"/>
                <a:gd name="T8" fmla="*/ 0 w 61"/>
                <a:gd name="T9" fmla="*/ 32 h 60"/>
                <a:gd name="T10" fmla="*/ 28 w 61"/>
                <a:gd name="T11" fmla="*/ 60 h 60"/>
                <a:gd name="T12" fmla="*/ 56 w 61"/>
                <a:gd name="T13" fmla="*/ 32 h 60"/>
                <a:gd name="T14" fmla="*/ 51 w 61"/>
                <a:gd name="T15" fmla="*/ 17 h 60"/>
                <a:gd name="T16" fmla="*/ 61 w 61"/>
                <a:gd name="T17" fmla="*/ 4 h 60"/>
                <a:gd name="T18" fmla="*/ 52 w 61"/>
                <a:gd name="T19" fmla="*/ 32 h 60"/>
                <a:gd name="T20" fmla="*/ 28 w 61"/>
                <a:gd name="T21" fmla="*/ 56 h 60"/>
                <a:gd name="T22" fmla="*/ 4 w 61"/>
                <a:gd name="T23" fmla="*/ 32 h 60"/>
                <a:gd name="T24" fmla="*/ 28 w 61"/>
                <a:gd name="T25" fmla="*/ 8 h 60"/>
                <a:gd name="T26" fmla="*/ 44 w 61"/>
                <a:gd name="T27" fmla="*/ 14 h 60"/>
                <a:gd name="T28" fmla="*/ 27 w 61"/>
                <a:gd name="T29" fmla="*/ 34 h 60"/>
                <a:gd name="T30" fmla="*/ 14 w 61"/>
                <a:gd name="T31" fmla="*/ 21 h 60"/>
                <a:gd name="T32" fmla="*/ 10 w 61"/>
                <a:gd name="T33" fmla="*/ 30 h 60"/>
                <a:gd name="T34" fmla="*/ 23 w 61"/>
                <a:gd name="T35" fmla="*/ 45 h 60"/>
                <a:gd name="T36" fmla="*/ 26 w 61"/>
                <a:gd name="T37" fmla="*/ 49 h 60"/>
                <a:gd name="T38" fmla="*/ 29 w 61"/>
                <a:gd name="T39" fmla="*/ 45 h 60"/>
                <a:gd name="T40" fmla="*/ 49 w 61"/>
                <a:gd name="T41" fmla="*/ 20 h 60"/>
                <a:gd name="T42" fmla="*/ 52 w 61"/>
                <a:gd name="T4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DB4D6D"/>
            </a:solidFill>
            <a:ln>
              <a:noFill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923131" y="5033149"/>
            <a:ext cx="10345738" cy="134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点击此处添加文本内容，点击此处添加文本内容，点击此处添加文本内容。点击此处添加文本内容，点击此处添加文本内容，点击此处添加文本内容。点击此处添加文本内容，点击此处添加文本内容，点击此处添加文本内容。点击此处添加文本内容，点击此处添加文本内容，点击此处添加文本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499248" y="1157214"/>
            <a:ext cx="3193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B5495B"/>
                </a:solidFill>
              </a:rPr>
              <a:t>CONTENTS</a:t>
            </a:r>
            <a:endParaRPr lang="zh-CN" altLang="en-US" sz="4800" dirty="0">
              <a:solidFill>
                <a:srgbClr val="B5495B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2886" y="455515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13" name="椭圆 12"/>
          <p:cNvSpPr/>
          <p:nvPr/>
        </p:nvSpPr>
        <p:spPr>
          <a:xfrm>
            <a:off x="1533625" y="3284903"/>
            <a:ext cx="1155032" cy="1155032"/>
          </a:xfrm>
          <a:prstGeom prst="ellipse">
            <a:avLst/>
          </a:prstGeom>
          <a:solidFill>
            <a:srgbClr val="DB4D6D"/>
          </a:solidFill>
          <a:ln w="63500">
            <a:solidFill>
              <a:srgbClr val="FDD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/>
              <a:t>1</a:t>
            </a:r>
            <a:endParaRPr lang="zh-CN" altLang="en-US" sz="48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3649459" y="455515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15" name="椭圆 14"/>
          <p:cNvSpPr/>
          <p:nvPr/>
        </p:nvSpPr>
        <p:spPr>
          <a:xfrm>
            <a:off x="4190199" y="3284903"/>
            <a:ext cx="1155032" cy="1155032"/>
          </a:xfrm>
          <a:prstGeom prst="ellipse">
            <a:avLst/>
          </a:prstGeom>
          <a:solidFill>
            <a:srgbClr val="DB4D6D"/>
          </a:solidFill>
          <a:ln w="63500">
            <a:solidFill>
              <a:srgbClr val="FDD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/>
              <a:t>2</a:t>
            </a:r>
            <a:endParaRPr lang="zh-CN" altLang="en-US" sz="48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6306032" y="455515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17" name="椭圆 16"/>
          <p:cNvSpPr/>
          <p:nvPr/>
        </p:nvSpPr>
        <p:spPr>
          <a:xfrm>
            <a:off x="6846773" y="3284903"/>
            <a:ext cx="1155032" cy="1155032"/>
          </a:xfrm>
          <a:prstGeom prst="ellipse">
            <a:avLst/>
          </a:prstGeom>
          <a:solidFill>
            <a:srgbClr val="DB4D6D"/>
          </a:solidFill>
          <a:ln w="63500">
            <a:solidFill>
              <a:srgbClr val="FDD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/>
              <a:t>3</a:t>
            </a:r>
            <a:endParaRPr lang="zh-CN" altLang="en-US" sz="48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8962605" y="455515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19" name="椭圆 18"/>
          <p:cNvSpPr/>
          <p:nvPr/>
        </p:nvSpPr>
        <p:spPr>
          <a:xfrm>
            <a:off x="9503344" y="3284903"/>
            <a:ext cx="1155032" cy="1155032"/>
          </a:xfrm>
          <a:prstGeom prst="ellipse">
            <a:avLst/>
          </a:prstGeom>
          <a:solidFill>
            <a:srgbClr val="DB4D6D"/>
          </a:solidFill>
          <a:ln w="63500">
            <a:solidFill>
              <a:srgbClr val="FDD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/>
              <a:t>4</a:t>
            </a:r>
            <a:endParaRPr lang="zh-CN" altLang="en-US" sz="4800" b="1" dirty="0"/>
          </a:p>
        </p:txBody>
      </p:sp>
      <p:cxnSp>
        <p:nvCxnSpPr>
          <p:cNvPr id="21" name="直接连接符 20"/>
          <p:cNvCxnSpPr/>
          <p:nvPr/>
        </p:nvCxnSpPr>
        <p:spPr>
          <a:xfrm rot="5400000">
            <a:off x="2359428" y="4141672"/>
            <a:ext cx="2160000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5016002" y="4141672"/>
            <a:ext cx="2160000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7672575" y="4141672"/>
            <a:ext cx="2160000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74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4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74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74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74"/>
                            </p:stCondLst>
                            <p:childTnLst>
                              <p:par>
                                <p:cTn id="5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79789" y="3412307"/>
            <a:ext cx="6032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spc="300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5689050" y="2512194"/>
            <a:ext cx="813900" cy="813900"/>
          </a:xfrm>
          <a:prstGeom prst="ellipse">
            <a:avLst/>
          </a:prstGeom>
          <a:solidFill>
            <a:srgbClr val="DB4D6D"/>
          </a:solidFill>
          <a:ln w="63500">
            <a:solidFill>
              <a:srgbClr val="FDD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/>
              <a:t>4</a:t>
            </a:r>
            <a:endParaRPr lang="zh-CN" altLang="en-US" sz="40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177573" y="4295590"/>
            <a:ext cx="583685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Creativity  |  Innovation  |  Specialty  |  Exquisite</a:t>
            </a:r>
          </a:p>
        </p:txBody>
      </p:sp>
      <p:sp>
        <p:nvSpPr>
          <p:cNvPr id="6" name="等腰三角形 5"/>
          <p:cNvSpPr/>
          <p:nvPr/>
        </p:nvSpPr>
        <p:spPr>
          <a:xfrm rot="16200000" flipH="1">
            <a:off x="4361561" y="1890668"/>
            <a:ext cx="45719" cy="2160000"/>
          </a:xfrm>
          <a:prstGeom prst="triangle">
            <a:avLst/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5400000">
            <a:off x="7784719" y="1890668"/>
            <a:ext cx="45719" cy="2160000"/>
          </a:xfrm>
          <a:prstGeom prst="triangle">
            <a:avLst/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5" t="2345" r="30154" b="2345"/>
          <a:stretch>
            <a:fillRect/>
          </a:stretch>
        </p:blipFill>
        <p:spPr>
          <a:xfrm>
            <a:off x="6149550" y="1570303"/>
            <a:ext cx="2358075" cy="3439800"/>
          </a:xfrm>
          <a:custGeom>
            <a:avLst/>
            <a:gdLst>
              <a:gd name="connsiteX0" fmla="*/ 0 w 2101914"/>
              <a:gd name="connsiteY0" fmla="*/ 0 h 3066130"/>
              <a:gd name="connsiteX1" fmla="*/ 2101914 w 2101914"/>
              <a:gd name="connsiteY1" fmla="*/ 0 h 3066130"/>
              <a:gd name="connsiteX2" fmla="*/ 2101914 w 2101914"/>
              <a:gd name="connsiteY2" fmla="*/ 3066130 h 3066130"/>
              <a:gd name="connsiteX3" fmla="*/ 0 w 2101914"/>
              <a:gd name="connsiteY3" fmla="*/ 3066130 h 306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 w="19050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t="1307" r="30627" b="3383"/>
          <a:stretch>
            <a:fillRect/>
          </a:stretch>
        </p:blipFill>
        <p:spPr>
          <a:xfrm>
            <a:off x="1219200" y="1570303"/>
            <a:ext cx="2358075" cy="3439800"/>
          </a:xfrm>
          <a:custGeom>
            <a:avLst/>
            <a:gdLst>
              <a:gd name="connsiteX0" fmla="*/ 0 w 2101914"/>
              <a:gd name="connsiteY0" fmla="*/ 0 h 3066130"/>
              <a:gd name="connsiteX1" fmla="*/ 2101914 w 2101914"/>
              <a:gd name="connsiteY1" fmla="*/ 0 h 3066130"/>
              <a:gd name="connsiteX2" fmla="*/ 2101914 w 2101914"/>
              <a:gd name="connsiteY2" fmla="*/ 3066130 h 3066130"/>
              <a:gd name="connsiteX3" fmla="*/ 0 w 2101914"/>
              <a:gd name="connsiteY3" fmla="*/ 3066130 h 306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 w="19050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4" t="2345" r="21509" b="2345"/>
          <a:stretch>
            <a:fillRect/>
          </a:stretch>
        </p:blipFill>
        <p:spPr>
          <a:xfrm>
            <a:off x="8614725" y="1570303"/>
            <a:ext cx="2358075" cy="3439800"/>
          </a:xfrm>
          <a:custGeom>
            <a:avLst/>
            <a:gdLst>
              <a:gd name="connsiteX0" fmla="*/ 0 w 2101914"/>
              <a:gd name="connsiteY0" fmla="*/ 0 h 3066130"/>
              <a:gd name="connsiteX1" fmla="*/ 2101914 w 2101914"/>
              <a:gd name="connsiteY1" fmla="*/ 0 h 3066130"/>
              <a:gd name="connsiteX2" fmla="*/ 2101914 w 2101914"/>
              <a:gd name="connsiteY2" fmla="*/ 3066130 h 3066130"/>
              <a:gd name="connsiteX3" fmla="*/ 0 w 2101914"/>
              <a:gd name="connsiteY3" fmla="*/ 3066130 h 306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 w="19050">
            <a:noFill/>
          </a:ln>
        </p:spPr>
      </p:pic>
      <p:sp>
        <p:nvSpPr>
          <p:cNvPr id="11" name="矩形 10"/>
          <p:cNvSpPr/>
          <p:nvPr/>
        </p:nvSpPr>
        <p:spPr>
          <a:xfrm>
            <a:off x="3684375" y="1570303"/>
            <a:ext cx="2358075" cy="343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00382" y="1940440"/>
            <a:ext cx="1526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DB4D6D"/>
                </a:solidFill>
                <a:latin typeface="+mn-ea"/>
              </a:rPr>
              <a:t>34%</a:t>
            </a:r>
            <a:endParaRPr lang="zh-CN" altLang="en-US" sz="4400" dirty="0">
              <a:solidFill>
                <a:srgbClr val="DB4D6D"/>
              </a:solidFill>
              <a:latin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297346" y="2775985"/>
            <a:ext cx="1132135" cy="0"/>
          </a:xfrm>
          <a:prstGeom prst="line">
            <a:avLst/>
          </a:prstGeom>
          <a:gradFill>
            <a:gsLst>
              <a:gs pos="0">
                <a:srgbClr val="2A53C4"/>
              </a:gs>
              <a:gs pos="100000">
                <a:srgbClr val="F72862">
                  <a:alpha val="70000"/>
                </a:srgbClr>
              </a:gs>
            </a:gsLst>
            <a:lin ang="5400000" scaled="1"/>
          </a:gradFill>
          <a:ln w="19050">
            <a:solidFill>
              <a:srgbClr val="DB4D6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100382" y="2788669"/>
            <a:ext cx="152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DB4D6D"/>
                </a:solidFill>
                <a:latin typeface="+mn-ea"/>
              </a:rPr>
              <a:t>From 2016 </a:t>
            </a:r>
            <a:endParaRPr lang="zh-CN" altLang="en-US" b="1" dirty="0">
              <a:solidFill>
                <a:srgbClr val="DB4D6D"/>
              </a:solidFill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14822" y="5190531"/>
            <a:ext cx="9962357" cy="116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点击此处添加文本内容，点击此处添加文本内容，点击此处添加文本内容。点击此处添加文本内容，点击此处添加文本内容，点击此处添加文本内容。点击此处添加文本内容，点击此处添加文本内容，点击此处添加文本内容。</a:t>
            </a:r>
            <a:endParaRPr lang="zh-CN" altLang="en-US" sz="1600" dirty="0"/>
          </a:p>
        </p:txBody>
      </p:sp>
      <p:sp>
        <p:nvSpPr>
          <p:cNvPr id="20" name="文本框 19"/>
          <p:cNvSpPr txBox="1"/>
          <p:nvPr/>
        </p:nvSpPr>
        <p:spPr>
          <a:xfrm>
            <a:off x="3829082" y="3356460"/>
            <a:ext cx="2068660" cy="172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点击此处添加文本内容，点击此处添加文本内容，点击此处添加文本内容。点击此处添加文本内容，点击此处添加文本内容，点击此处添加文本内容。</a:t>
            </a:r>
            <a:endParaRPr lang="zh-CN" altLang="en-US" sz="1200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Design &amp; Creativity Space Studio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79 Forma libre"/>
          <p:cNvSpPr/>
          <p:nvPr/>
        </p:nvSpPr>
        <p:spPr bwMode="auto">
          <a:xfrm>
            <a:off x="3535411" y="2989921"/>
            <a:ext cx="1002887" cy="520794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bevel/>
            <a:headEnd w="med" len="sm"/>
            <a:tailEnd type="oval" w="med" len="med"/>
          </a:ln>
        </p:spPr>
        <p:txBody>
          <a:bodyPr lIns="118835" tIns="59387" rIns="118835" bIns="59387" rtlCol="0" anchor="ctr"/>
          <a:lstStyle/>
          <a:p>
            <a:pPr algn="ctr" defTabSz="1188085"/>
            <a:endParaRPr lang="es-SV" sz="935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79 Forma libre"/>
          <p:cNvSpPr/>
          <p:nvPr/>
        </p:nvSpPr>
        <p:spPr bwMode="auto">
          <a:xfrm>
            <a:off x="4696305" y="2649528"/>
            <a:ext cx="1002887" cy="520794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bevel/>
            <a:headEnd w="med" len="sm"/>
            <a:tailEnd type="oval" w="med" len="med"/>
          </a:ln>
        </p:spPr>
        <p:txBody>
          <a:bodyPr lIns="118835" tIns="59387" rIns="118835" bIns="59387" rtlCol="0" anchor="ctr"/>
          <a:lstStyle/>
          <a:p>
            <a:pPr algn="ctr" defTabSz="1188085"/>
            <a:endParaRPr lang="es-SV" sz="935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79 Forma libre"/>
          <p:cNvSpPr/>
          <p:nvPr/>
        </p:nvSpPr>
        <p:spPr bwMode="auto">
          <a:xfrm>
            <a:off x="5857199" y="2309135"/>
            <a:ext cx="1002887" cy="520794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bevel/>
            <a:headEnd w="med" len="sm"/>
            <a:tailEnd type="oval" w="med" len="med"/>
          </a:ln>
        </p:spPr>
        <p:txBody>
          <a:bodyPr lIns="118835" tIns="59387" rIns="118835" bIns="59387" rtlCol="0" anchor="ctr"/>
          <a:lstStyle/>
          <a:p>
            <a:pPr algn="ctr" defTabSz="1188085"/>
            <a:endParaRPr lang="es-SV" sz="935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79 Forma libre"/>
          <p:cNvSpPr/>
          <p:nvPr/>
        </p:nvSpPr>
        <p:spPr bwMode="auto">
          <a:xfrm>
            <a:off x="7018094" y="1955390"/>
            <a:ext cx="1002887" cy="520794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bevel/>
            <a:headEnd w="med" len="sm"/>
            <a:tailEnd type="oval" w="med" len="med"/>
          </a:ln>
        </p:spPr>
        <p:txBody>
          <a:bodyPr lIns="118835" tIns="59387" rIns="118835" bIns="59387" rtlCol="0" anchor="ctr"/>
          <a:lstStyle/>
          <a:p>
            <a:pPr algn="ctr" defTabSz="1188085"/>
            <a:endParaRPr lang="es-SV" sz="935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79 Forma libre"/>
          <p:cNvSpPr/>
          <p:nvPr/>
        </p:nvSpPr>
        <p:spPr bwMode="auto">
          <a:xfrm>
            <a:off x="2374517" y="3330312"/>
            <a:ext cx="1002887" cy="520794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bg1">
                <a:lumMod val="75000"/>
              </a:schemeClr>
            </a:solidFill>
            <a:bevel/>
            <a:headEnd w="med" len="sm"/>
            <a:tailEnd type="oval" w="med" len="med"/>
          </a:ln>
        </p:spPr>
        <p:txBody>
          <a:bodyPr lIns="118835" tIns="59387" rIns="118835" bIns="59387" rtlCol="0" anchor="ctr"/>
          <a:lstStyle/>
          <a:p>
            <a:pPr algn="ctr" defTabSz="1188085"/>
            <a:endParaRPr lang="es-SV" sz="935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box 1"/>
          <p:cNvSpPr/>
          <p:nvPr/>
        </p:nvSpPr>
        <p:spPr>
          <a:xfrm>
            <a:off x="1449361" y="3075231"/>
            <a:ext cx="9151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rgbClr val="DB4D6D"/>
                </a:solidFill>
                <a:latin typeface="+mn-ea"/>
              </a:rPr>
              <a:t>SIT AMEC</a:t>
            </a:r>
          </a:p>
          <a:p>
            <a:pPr algn="r"/>
            <a:r>
              <a:rPr lang="en-US" sz="1400" dirty="0">
                <a:solidFill>
                  <a:srgbClr val="DB4D6D"/>
                </a:solidFill>
                <a:latin typeface="+mn-ea"/>
              </a:rPr>
              <a:t>+3 DAYS</a:t>
            </a:r>
          </a:p>
        </p:txBody>
      </p:sp>
      <p:sp>
        <p:nvSpPr>
          <p:cNvPr id="31" name="Textbox 1"/>
          <p:cNvSpPr/>
          <p:nvPr/>
        </p:nvSpPr>
        <p:spPr>
          <a:xfrm>
            <a:off x="2615658" y="2732599"/>
            <a:ext cx="9151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rgbClr val="DB4D6D"/>
                </a:solidFill>
                <a:latin typeface="+mn-ea"/>
              </a:rPr>
              <a:t>DOLOR</a:t>
            </a:r>
          </a:p>
          <a:p>
            <a:pPr algn="r"/>
            <a:r>
              <a:rPr lang="en-US" sz="1400" dirty="0">
                <a:solidFill>
                  <a:srgbClr val="DB4D6D"/>
                </a:solidFill>
                <a:latin typeface="+mn-ea"/>
              </a:rPr>
              <a:t>+2 DAYS</a:t>
            </a:r>
          </a:p>
        </p:txBody>
      </p:sp>
      <p:sp>
        <p:nvSpPr>
          <p:cNvPr id="32" name="Textbox 1"/>
          <p:cNvSpPr/>
          <p:nvPr/>
        </p:nvSpPr>
        <p:spPr>
          <a:xfrm>
            <a:off x="3552125" y="2389965"/>
            <a:ext cx="11384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rgbClr val="DB4D6D"/>
                </a:solidFill>
                <a:latin typeface="+mn-ea"/>
              </a:rPr>
              <a:t>IPSUM</a:t>
            </a:r>
          </a:p>
          <a:p>
            <a:pPr algn="r"/>
            <a:r>
              <a:rPr lang="en-US" sz="1400" dirty="0">
                <a:solidFill>
                  <a:srgbClr val="DB4D6D"/>
                </a:solidFill>
                <a:latin typeface="+mn-ea"/>
              </a:rPr>
              <a:t>+3 WEEKS </a:t>
            </a:r>
          </a:p>
        </p:txBody>
      </p:sp>
      <p:sp>
        <p:nvSpPr>
          <p:cNvPr id="33" name="Textbox 1"/>
          <p:cNvSpPr/>
          <p:nvPr/>
        </p:nvSpPr>
        <p:spPr>
          <a:xfrm>
            <a:off x="4769536" y="2047331"/>
            <a:ext cx="10887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rgbClr val="DB4D6D"/>
                </a:solidFill>
                <a:latin typeface="+mn-ea"/>
              </a:rPr>
              <a:t>LOREM</a:t>
            </a:r>
          </a:p>
          <a:p>
            <a:pPr algn="r"/>
            <a:r>
              <a:rPr lang="en-US" sz="1400" dirty="0">
                <a:solidFill>
                  <a:srgbClr val="DB4D6D"/>
                </a:solidFill>
                <a:latin typeface="+mn-ea"/>
              </a:rPr>
              <a:t>+2 WEEKS</a:t>
            </a:r>
          </a:p>
        </p:txBody>
      </p:sp>
      <p:sp>
        <p:nvSpPr>
          <p:cNvPr id="34" name="Textbox 1"/>
          <p:cNvSpPr/>
          <p:nvPr/>
        </p:nvSpPr>
        <p:spPr>
          <a:xfrm>
            <a:off x="5972807" y="1691345"/>
            <a:ext cx="10452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rgbClr val="DB4D6D"/>
                </a:solidFill>
                <a:latin typeface="+mn-ea"/>
              </a:rPr>
              <a:t>PENATIBUS</a:t>
            </a:r>
          </a:p>
          <a:p>
            <a:pPr algn="r"/>
            <a:r>
              <a:rPr lang="en-US" sz="1400" dirty="0">
                <a:solidFill>
                  <a:srgbClr val="DB4D6D"/>
                </a:solidFill>
                <a:latin typeface="+mn-ea"/>
              </a:rPr>
              <a:t>+4 DAYS</a:t>
            </a:r>
          </a:p>
        </p:txBody>
      </p:sp>
      <p:sp>
        <p:nvSpPr>
          <p:cNvPr id="76" name="7 Paralelogramo"/>
          <p:cNvSpPr/>
          <p:nvPr/>
        </p:nvSpPr>
        <p:spPr bwMode="auto">
          <a:xfrm>
            <a:off x="2438400" y="3768760"/>
            <a:ext cx="1640459" cy="1103278"/>
          </a:xfrm>
          <a:custGeom>
            <a:avLst/>
            <a:gdLst/>
            <a:ahLst/>
            <a:cxnLst/>
            <a:rect l="l" t="t" r="r" b="b"/>
            <a:pathLst>
              <a:path w="2922661" h="2595463">
                <a:moveTo>
                  <a:pt x="1556371" y="0"/>
                </a:moveTo>
                <a:lnTo>
                  <a:pt x="2922661" y="247650"/>
                </a:lnTo>
                <a:lnTo>
                  <a:pt x="1520331" y="2595463"/>
                </a:lnTo>
                <a:lnTo>
                  <a:pt x="0" y="2595463"/>
                </a:lnTo>
                <a:close/>
              </a:path>
            </a:pathLst>
          </a:custGeom>
          <a:solidFill>
            <a:srgbClr val="B54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s-SV">
              <a:solidFill>
                <a:schemeClr val="lt1"/>
              </a:solidFill>
            </a:endParaRPr>
          </a:p>
        </p:txBody>
      </p:sp>
      <p:sp>
        <p:nvSpPr>
          <p:cNvPr id="13" name="12 Paralelogramo"/>
          <p:cNvSpPr/>
          <p:nvPr/>
        </p:nvSpPr>
        <p:spPr bwMode="auto">
          <a:xfrm>
            <a:off x="8069147" y="1972896"/>
            <a:ext cx="1987453" cy="2892614"/>
          </a:xfrm>
          <a:custGeom>
            <a:avLst/>
            <a:gdLst/>
            <a:ahLst/>
            <a:cxnLst/>
            <a:rect l="l" t="t" r="r" b="b"/>
            <a:pathLst>
              <a:path w="3540870" h="6905743">
                <a:moveTo>
                  <a:pt x="3207396" y="0"/>
                </a:moveTo>
                <a:lnTo>
                  <a:pt x="3540870" y="1029640"/>
                </a:lnTo>
                <a:lnTo>
                  <a:pt x="1387398" y="6905743"/>
                </a:lnTo>
                <a:lnTo>
                  <a:pt x="0" y="6741437"/>
                </a:lnTo>
                <a:lnTo>
                  <a:pt x="2093940" y="1029640"/>
                </a:lnTo>
                <a:lnTo>
                  <a:pt x="2094023" y="1029640"/>
                </a:lnTo>
                <a:lnTo>
                  <a:pt x="2259018" y="587692"/>
                </a:lnTo>
                <a:close/>
              </a:path>
            </a:pathLst>
          </a:custGeom>
          <a:solidFill>
            <a:srgbClr val="B54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s-SV">
              <a:solidFill>
                <a:schemeClr val="lt1"/>
              </a:solidFill>
            </a:endParaRPr>
          </a:p>
        </p:txBody>
      </p:sp>
      <p:sp>
        <p:nvSpPr>
          <p:cNvPr id="12" name="11 Paralelogramo"/>
          <p:cNvSpPr/>
          <p:nvPr/>
        </p:nvSpPr>
        <p:spPr bwMode="auto">
          <a:xfrm>
            <a:off x="6875130" y="2404094"/>
            <a:ext cx="1925969" cy="2461329"/>
          </a:xfrm>
          <a:custGeom>
            <a:avLst/>
            <a:gdLst>
              <a:gd name="connsiteX0" fmla="*/ 0 w 3600400"/>
              <a:gd name="connsiteY0" fmla="*/ 5876103 h 5876103"/>
              <a:gd name="connsiteX1" fmla="*/ 2084884 w 3600400"/>
              <a:gd name="connsiteY1" fmla="*/ 0 h 5876103"/>
              <a:gd name="connsiteX2" fmla="*/ 3600400 w 3600400"/>
              <a:gd name="connsiteY2" fmla="*/ 0 h 5876103"/>
              <a:gd name="connsiteX3" fmla="*/ 1515516 w 3600400"/>
              <a:gd name="connsiteY3" fmla="*/ 5876103 h 5876103"/>
              <a:gd name="connsiteX4" fmla="*/ 0 w 3600400"/>
              <a:gd name="connsiteY4" fmla="*/ 5876103 h 5876103"/>
              <a:gd name="connsiteX0-1" fmla="*/ 0 w 3519437"/>
              <a:gd name="connsiteY0-2" fmla="*/ 5645122 h 5876103"/>
              <a:gd name="connsiteX1-3" fmla="*/ 2003921 w 3519437"/>
              <a:gd name="connsiteY1-4" fmla="*/ 0 h 5876103"/>
              <a:gd name="connsiteX2-5" fmla="*/ 3519437 w 3519437"/>
              <a:gd name="connsiteY2-6" fmla="*/ 0 h 5876103"/>
              <a:gd name="connsiteX3-7" fmla="*/ 1434553 w 3519437"/>
              <a:gd name="connsiteY3-8" fmla="*/ 5876103 h 5876103"/>
              <a:gd name="connsiteX4-9" fmla="*/ 0 w 3519437"/>
              <a:gd name="connsiteY4-10" fmla="*/ 5645122 h 5876103"/>
              <a:gd name="connsiteX0-11" fmla="*/ 0 w 3431330"/>
              <a:gd name="connsiteY0-12" fmla="*/ 5645122 h 5876103"/>
              <a:gd name="connsiteX1-13" fmla="*/ 2003921 w 3431330"/>
              <a:gd name="connsiteY1-14" fmla="*/ 0 h 5876103"/>
              <a:gd name="connsiteX2-15" fmla="*/ 3431330 w 3431330"/>
              <a:gd name="connsiteY2-16" fmla="*/ 245269 h 5876103"/>
              <a:gd name="connsiteX3-17" fmla="*/ 1434553 w 3431330"/>
              <a:gd name="connsiteY3-18" fmla="*/ 5876103 h 5876103"/>
              <a:gd name="connsiteX4-19" fmla="*/ 0 w 3431330"/>
              <a:gd name="connsiteY4-20" fmla="*/ 5645122 h 5876103"/>
              <a:gd name="connsiteX0-21" fmla="*/ 0 w 3431330"/>
              <a:gd name="connsiteY0-22" fmla="*/ 5645122 h 5876103"/>
              <a:gd name="connsiteX1-23" fmla="*/ 1994396 w 3431330"/>
              <a:gd name="connsiteY1-24" fmla="*/ 0 h 5876103"/>
              <a:gd name="connsiteX2-25" fmla="*/ 3431330 w 3431330"/>
              <a:gd name="connsiteY2-26" fmla="*/ 245269 h 5876103"/>
              <a:gd name="connsiteX3-27" fmla="*/ 1434553 w 3431330"/>
              <a:gd name="connsiteY3-28" fmla="*/ 5876103 h 5876103"/>
              <a:gd name="connsiteX4-29" fmla="*/ 0 w 3431330"/>
              <a:gd name="connsiteY4-30" fmla="*/ 5645122 h 58761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31330" h="5876103">
                <a:moveTo>
                  <a:pt x="0" y="5645122"/>
                </a:moveTo>
                <a:lnTo>
                  <a:pt x="1994396" y="0"/>
                </a:lnTo>
                <a:lnTo>
                  <a:pt x="3431330" y="245269"/>
                </a:lnTo>
                <a:lnTo>
                  <a:pt x="1434553" y="5876103"/>
                </a:lnTo>
                <a:lnTo>
                  <a:pt x="0" y="5645122"/>
                </a:lnTo>
                <a:close/>
              </a:path>
            </a:pathLst>
          </a:custGeom>
          <a:solidFill>
            <a:srgbClr val="B54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s-SV">
              <a:solidFill>
                <a:schemeClr val="lt1"/>
              </a:solidFill>
            </a:endParaRPr>
          </a:p>
        </p:txBody>
      </p:sp>
      <p:sp>
        <p:nvSpPr>
          <p:cNvPr id="10" name="9 Paralelogramo"/>
          <p:cNvSpPr/>
          <p:nvPr/>
        </p:nvSpPr>
        <p:spPr bwMode="auto">
          <a:xfrm>
            <a:off x="5708847" y="2725650"/>
            <a:ext cx="1919286" cy="2139860"/>
          </a:xfrm>
          <a:custGeom>
            <a:avLst/>
            <a:gdLst>
              <a:gd name="connsiteX0" fmla="*/ 0 w 3600400"/>
              <a:gd name="connsiteY0" fmla="*/ 5111018 h 5111018"/>
              <a:gd name="connsiteX1" fmla="*/ 2084884 w 3600400"/>
              <a:gd name="connsiteY1" fmla="*/ 0 h 5111018"/>
              <a:gd name="connsiteX2" fmla="*/ 3600400 w 3600400"/>
              <a:gd name="connsiteY2" fmla="*/ 0 h 5111018"/>
              <a:gd name="connsiteX3" fmla="*/ 1515516 w 3600400"/>
              <a:gd name="connsiteY3" fmla="*/ 5111018 h 5111018"/>
              <a:gd name="connsiteX4" fmla="*/ 0 w 3600400"/>
              <a:gd name="connsiteY4" fmla="*/ 5111018 h 5111018"/>
              <a:gd name="connsiteX0-1" fmla="*/ 0 w 3507531"/>
              <a:gd name="connsiteY0-2" fmla="*/ 5111018 h 5111018"/>
              <a:gd name="connsiteX1-3" fmla="*/ 2084884 w 3507531"/>
              <a:gd name="connsiteY1-4" fmla="*/ 0 h 5111018"/>
              <a:gd name="connsiteX2-5" fmla="*/ 3507531 w 3507531"/>
              <a:gd name="connsiteY2-6" fmla="*/ 228600 h 5111018"/>
              <a:gd name="connsiteX3-7" fmla="*/ 1515516 w 3507531"/>
              <a:gd name="connsiteY3-8" fmla="*/ 5111018 h 5111018"/>
              <a:gd name="connsiteX4-9" fmla="*/ 0 w 3507531"/>
              <a:gd name="connsiteY4-10" fmla="*/ 5111018 h 5111018"/>
              <a:gd name="connsiteX0-11" fmla="*/ 0 w 3507531"/>
              <a:gd name="connsiteY0-12" fmla="*/ 5108637 h 5108637"/>
              <a:gd name="connsiteX1-13" fmla="*/ 2077741 w 3507531"/>
              <a:gd name="connsiteY1-14" fmla="*/ 0 h 5108637"/>
              <a:gd name="connsiteX2-15" fmla="*/ 3507531 w 3507531"/>
              <a:gd name="connsiteY2-16" fmla="*/ 226219 h 5108637"/>
              <a:gd name="connsiteX3-17" fmla="*/ 1515516 w 3507531"/>
              <a:gd name="connsiteY3-18" fmla="*/ 5108637 h 5108637"/>
              <a:gd name="connsiteX4-19" fmla="*/ 0 w 3507531"/>
              <a:gd name="connsiteY4-20" fmla="*/ 5108637 h 5108637"/>
              <a:gd name="connsiteX0-21" fmla="*/ 0 w 3419425"/>
              <a:gd name="connsiteY0-22" fmla="*/ 4891943 h 5108637"/>
              <a:gd name="connsiteX1-23" fmla="*/ 1989635 w 3419425"/>
              <a:gd name="connsiteY1-24" fmla="*/ 0 h 5108637"/>
              <a:gd name="connsiteX2-25" fmla="*/ 3419425 w 3419425"/>
              <a:gd name="connsiteY2-26" fmla="*/ 226219 h 5108637"/>
              <a:gd name="connsiteX3-27" fmla="*/ 1427410 w 3419425"/>
              <a:gd name="connsiteY3-28" fmla="*/ 5108637 h 5108637"/>
              <a:gd name="connsiteX4-29" fmla="*/ 0 w 3419425"/>
              <a:gd name="connsiteY4-30" fmla="*/ 4891943 h 51086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19425" h="5108637">
                <a:moveTo>
                  <a:pt x="0" y="4891943"/>
                </a:moveTo>
                <a:lnTo>
                  <a:pt x="1989635" y="0"/>
                </a:lnTo>
                <a:lnTo>
                  <a:pt x="3419425" y="226219"/>
                </a:lnTo>
                <a:lnTo>
                  <a:pt x="1427410" y="5108637"/>
                </a:lnTo>
                <a:lnTo>
                  <a:pt x="0" y="4891943"/>
                </a:lnTo>
                <a:close/>
              </a:path>
            </a:pathLst>
          </a:custGeom>
          <a:solidFill>
            <a:srgbClr val="B54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s-SV">
              <a:solidFill>
                <a:schemeClr val="lt1"/>
              </a:solidFill>
            </a:endParaRPr>
          </a:p>
        </p:txBody>
      </p:sp>
      <p:sp>
        <p:nvSpPr>
          <p:cNvPr id="9" name="8 Paralelogramo"/>
          <p:cNvSpPr/>
          <p:nvPr/>
        </p:nvSpPr>
        <p:spPr bwMode="auto">
          <a:xfrm>
            <a:off x="4545229" y="3045038"/>
            <a:ext cx="1903024" cy="1820306"/>
          </a:xfrm>
          <a:custGeom>
            <a:avLst/>
            <a:gdLst>
              <a:gd name="connsiteX0" fmla="*/ 0 w 3600000"/>
              <a:gd name="connsiteY0" fmla="*/ 4345746 h 4345746"/>
              <a:gd name="connsiteX1" fmla="*/ 2103696 w 3600000"/>
              <a:gd name="connsiteY1" fmla="*/ 0 h 4345746"/>
              <a:gd name="connsiteX2" fmla="*/ 3600000 w 3600000"/>
              <a:gd name="connsiteY2" fmla="*/ 0 h 4345746"/>
              <a:gd name="connsiteX3" fmla="*/ 1496304 w 3600000"/>
              <a:gd name="connsiteY3" fmla="*/ 4345746 h 4345746"/>
              <a:gd name="connsiteX4" fmla="*/ 0 w 3600000"/>
              <a:gd name="connsiteY4" fmla="*/ 4345746 h 4345746"/>
              <a:gd name="connsiteX0-1" fmla="*/ 0 w 3490462"/>
              <a:gd name="connsiteY0-2" fmla="*/ 4345746 h 4345746"/>
              <a:gd name="connsiteX1-3" fmla="*/ 2103696 w 3490462"/>
              <a:gd name="connsiteY1-4" fmla="*/ 0 h 4345746"/>
              <a:gd name="connsiteX2-5" fmla="*/ 3490462 w 3490462"/>
              <a:gd name="connsiteY2-6" fmla="*/ 223838 h 4345746"/>
              <a:gd name="connsiteX3-7" fmla="*/ 1496304 w 3490462"/>
              <a:gd name="connsiteY3-8" fmla="*/ 4345746 h 4345746"/>
              <a:gd name="connsiteX4-9" fmla="*/ 0 w 3490462"/>
              <a:gd name="connsiteY4-10" fmla="*/ 4345746 h 4345746"/>
              <a:gd name="connsiteX0-11" fmla="*/ 0 w 3390450"/>
              <a:gd name="connsiteY0-12" fmla="*/ 4138577 h 4345746"/>
              <a:gd name="connsiteX1-13" fmla="*/ 2003684 w 3390450"/>
              <a:gd name="connsiteY1-14" fmla="*/ 0 h 4345746"/>
              <a:gd name="connsiteX2-15" fmla="*/ 3390450 w 3390450"/>
              <a:gd name="connsiteY2-16" fmla="*/ 223838 h 4345746"/>
              <a:gd name="connsiteX3-17" fmla="*/ 1396292 w 3390450"/>
              <a:gd name="connsiteY3-18" fmla="*/ 4345746 h 4345746"/>
              <a:gd name="connsiteX4-19" fmla="*/ 0 w 3390450"/>
              <a:gd name="connsiteY4-20" fmla="*/ 4138577 h 4345746"/>
              <a:gd name="connsiteX0-21" fmla="*/ 0 w 3390450"/>
              <a:gd name="connsiteY0-22" fmla="*/ 4138577 h 4345746"/>
              <a:gd name="connsiteX1-23" fmla="*/ 1984634 w 3390450"/>
              <a:gd name="connsiteY1-24" fmla="*/ 0 h 4345746"/>
              <a:gd name="connsiteX2-25" fmla="*/ 3390450 w 3390450"/>
              <a:gd name="connsiteY2-26" fmla="*/ 223838 h 4345746"/>
              <a:gd name="connsiteX3-27" fmla="*/ 1396292 w 3390450"/>
              <a:gd name="connsiteY3-28" fmla="*/ 4345746 h 4345746"/>
              <a:gd name="connsiteX4-29" fmla="*/ 0 w 3390450"/>
              <a:gd name="connsiteY4-30" fmla="*/ 4138577 h 43457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90450" h="4345746">
                <a:moveTo>
                  <a:pt x="0" y="4138577"/>
                </a:moveTo>
                <a:lnTo>
                  <a:pt x="1984634" y="0"/>
                </a:lnTo>
                <a:lnTo>
                  <a:pt x="3390450" y="223838"/>
                </a:lnTo>
                <a:lnTo>
                  <a:pt x="1396292" y="4345746"/>
                </a:lnTo>
                <a:lnTo>
                  <a:pt x="0" y="4138577"/>
                </a:lnTo>
                <a:close/>
              </a:path>
            </a:pathLst>
          </a:custGeom>
          <a:solidFill>
            <a:srgbClr val="B54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s-SV">
              <a:solidFill>
                <a:schemeClr val="lt1"/>
              </a:solidFill>
            </a:endParaRPr>
          </a:p>
        </p:txBody>
      </p:sp>
      <p:sp>
        <p:nvSpPr>
          <p:cNvPr id="8" name="7 Paralelogramo"/>
          <p:cNvSpPr/>
          <p:nvPr/>
        </p:nvSpPr>
        <p:spPr bwMode="auto">
          <a:xfrm>
            <a:off x="3404227" y="3408699"/>
            <a:ext cx="1852460" cy="1456726"/>
          </a:xfrm>
          <a:custGeom>
            <a:avLst/>
            <a:gdLst>
              <a:gd name="connsiteX0" fmla="*/ 0 w 3600400"/>
              <a:gd name="connsiteY0" fmla="*/ 3477743 h 3477743"/>
              <a:gd name="connsiteX1" fmla="*/ 2086472 w 3600400"/>
              <a:gd name="connsiteY1" fmla="*/ 0 h 3477743"/>
              <a:gd name="connsiteX2" fmla="*/ 3600400 w 3600400"/>
              <a:gd name="connsiteY2" fmla="*/ 0 h 3477743"/>
              <a:gd name="connsiteX3" fmla="*/ 1513928 w 3600400"/>
              <a:gd name="connsiteY3" fmla="*/ 3477743 h 3477743"/>
              <a:gd name="connsiteX4" fmla="*/ 0 w 3600400"/>
              <a:gd name="connsiteY4" fmla="*/ 3477743 h 3477743"/>
              <a:gd name="connsiteX0-1" fmla="*/ 0 w 3448000"/>
              <a:gd name="connsiteY0-2" fmla="*/ 3225331 h 3477743"/>
              <a:gd name="connsiteX1-3" fmla="*/ 1934072 w 3448000"/>
              <a:gd name="connsiteY1-4" fmla="*/ 0 h 3477743"/>
              <a:gd name="connsiteX2-5" fmla="*/ 3448000 w 3448000"/>
              <a:gd name="connsiteY2-6" fmla="*/ 0 h 3477743"/>
              <a:gd name="connsiteX3-7" fmla="*/ 1361528 w 3448000"/>
              <a:gd name="connsiteY3-8" fmla="*/ 3477743 h 3477743"/>
              <a:gd name="connsiteX4-9" fmla="*/ 0 w 3448000"/>
              <a:gd name="connsiteY4-10" fmla="*/ 3225331 h 3477743"/>
              <a:gd name="connsiteX0-11" fmla="*/ 0 w 3300362"/>
              <a:gd name="connsiteY0-12" fmla="*/ 3225331 h 3477743"/>
              <a:gd name="connsiteX1-13" fmla="*/ 1934072 w 3300362"/>
              <a:gd name="connsiteY1-14" fmla="*/ 0 h 3477743"/>
              <a:gd name="connsiteX2-15" fmla="*/ 3300362 w 3300362"/>
              <a:gd name="connsiteY2-16" fmla="*/ 247650 h 3477743"/>
              <a:gd name="connsiteX3-17" fmla="*/ 1361528 w 3300362"/>
              <a:gd name="connsiteY3-18" fmla="*/ 3477743 h 3477743"/>
              <a:gd name="connsiteX4-19" fmla="*/ 0 w 3300362"/>
              <a:gd name="connsiteY4-20" fmla="*/ 3225331 h 3477743"/>
              <a:gd name="connsiteX0-21" fmla="*/ 0 w 3300362"/>
              <a:gd name="connsiteY0-22" fmla="*/ 3225331 h 3477743"/>
              <a:gd name="connsiteX1-23" fmla="*/ 1934072 w 3300362"/>
              <a:gd name="connsiteY1-24" fmla="*/ 0 h 3477743"/>
              <a:gd name="connsiteX2-25" fmla="*/ 3300362 w 3300362"/>
              <a:gd name="connsiteY2-26" fmla="*/ 247650 h 3477743"/>
              <a:gd name="connsiteX3-27" fmla="*/ 1371053 w 3300362"/>
              <a:gd name="connsiteY3-28" fmla="*/ 3477743 h 3477743"/>
              <a:gd name="connsiteX4-29" fmla="*/ 0 w 3300362"/>
              <a:gd name="connsiteY4-30" fmla="*/ 3225331 h 34777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00362" h="3477743">
                <a:moveTo>
                  <a:pt x="0" y="3225331"/>
                </a:moveTo>
                <a:lnTo>
                  <a:pt x="1934072" y="0"/>
                </a:lnTo>
                <a:lnTo>
                  <a:pt x="3300362" y="247650"/>
                </a:lnTo>
                <a:lnTo>
                  <a:pt x="1371053" y="3477743"/>
                </a:lnTo>
                <a:lnTo>
                  <a:pt x="0" y="3225331"/>
                </a:lnTo>
                <a:close/>
              </a:path>
            </a:pathLst>
          </a:custGeom>
          <a:solidFill>
            <a:srgbClr val="B54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s-SV">
              <a:solidFill>
                <a:schemeClr val="lt1"/>
              </a:solidFill>
            </a:endParaRPr>
          </a:p>
        </p:txBody>
      </p:sp>
      <p:sp>
        <p:nvSpPr>
          <p:cNvPr id="4" name="3 Redondear rectángulo de esquina diagonal"/>
          <p:cNvSpPr/>
          <p:nvPr/>
        </p:nvSpPr>
        <p:spPr bwMode="auto">
          <a:xfrm flipH="1">
            <a:off x="4486903" y="3408699"/>
            <a:ext cx="858868" cy="1456726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E87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s-MX" dirty="0"/>
              <a:t>02</a:t>
            </a:r>
            <a:endParaRPr lang="es-SV" dirty="0"/>
          </a:p>
        </p:txBody>
      </p:sp>
      <p:sp>
        <p:nvSpPr>
          <p:cNvPr id="5" name="4 Redondear rectángulo de esquina diagonal"/>
          <p:cNvSpPr/>
          <p:nvPr/>
        </p:nvSpPr>
        <p:spPr bwMode="auto">
          <a:xfrm flipH="1">
            <a:off x="5655113" y="3045038"/>
            <a:ext cx="858868" cy="1820385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s-MX" dirty="0"/>
              <a:t>03</a:t>
            </a:r>
            <a:endParaRPr lang="es-SV" dirty="0"/>
          </a:p>
        </p:txBody>
      </p:sp>
      <p:sp>
        <p:nvSpPr>
          <p:cNvPr id="6" name="5 Redondear rectángulo de esquina diagonal"/>
          <p:cNvSpPr/>
          <p:nvPr/>
        </p:nvSpPr>
        <p:spPr bwMode="auto">
          <a:xfrm flipH="1">
            <a:off x="6823326" y="2724565"/>
            <a:ext cx="858868" cy="2140857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E87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s-MX" dirty="0"/>
              <a:t>04</a:t>
            </a:r>
            <a:endParaRPr lang="es-SV" dirty="0"/>
          </a:p>
        </p:txBody>
      </p:sp>
      <p:sp>
        <p:nvSpPr>
          <p:cNvPr id="7" name="6 Redondear rectángulo de esquina diagonal"/>
          <p:cNvSpPr/>
          <p:nvPr/>
        </p:nvSpPr>
        <p:spPr bwMode="auto">
          <a:xfrm flipH="1">
            <a:off x="7991538" y="2404094"/>
            <a:ext cx="858868" cy="2461329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s-MX" dirty="0"/>
              <a:t>05</a:t>
            </a:r>
            <a:endParaRPr lang="es-SV" dirty="0"/>
          </a:p>
        </p:txBody>
      </p:sp>
      <p:sp>
        <p:nvSpPr>
          <p:cNvPr id="11" name="10 Redondear rectángulo de esquina diagonal"/>
          <p:cNvSpPr/>
          <p:nvPr/>
        </p:nvSpPr>
        <p:spPr bwMode="auto">
          <a:xfrm flipH="1">
            <a:off x="3318686" y="3772445"/>
            <a:ext cx="858868" cy="1092990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s-MX" dirty="0"/>
              <a:t>01</a:t>
            </a:r>
            <a:endParaRPr lang="es-SV" dirty="0"/>
          </a:p>
        </p:txBody>
      </p:sp>
      <p:sp>
        <p:nvSpPr>
          <p:cNvPr id="20" name="2 Rectángulo"/>
          <p:cNvSpPr/>
          <p:nvPr/>
        </p:nvSpPr>
        <p:spPr bwMode="auto">
          <a:xfrm>
            <a:off x="1573395" y="4872040"/>
            <a:ext cx="8973188" cy="50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s-SV">
              <a:solidFill>
                <a:schemeClr val="lt1"/>
              </a:solidFill>
            </a:endParaRPr>
          </a:p>
        </p:txBody>
      </p:sp>
      <p:sp>
        <p:nvSpPr>
          <p:cNvPr id="49" name="文本占位符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50" name="文本占位符 7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Design &amp; Creativity Space Studio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186345" y="5310486"/>
            <a:ext cx="1123548" cy="122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auto">
          <a:xfrm>
            <a:off x="3271066" y="5048057"/>
            <a:ext cx="954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200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354558" y="5310486"/>
            <a:ext cx="1123548" cy="122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4439279" y="5048057"/>
            <a:ext cx="954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200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522771" y="5310486"/>
            <a:ext cx="1123548" cy="122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</a:p>
        </p:txBody>
      </p:sp>
      <p:sp>
        <p:nvSpPr>
          <p:cNvPr id="64" name="Rectangle 36"/>
          <p:cNvSpPr>
            <a:spLocks noChangeArrowheads="1"/>
          </p:cNvSpPr>
          <p:nvPr/>
        </p:nvSpPr>
        <p:spPr bwMode="auto">
          <a:xfrm>
            <a:off x="5607492" y="5048057"/>
            <a:ext cx="954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200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690984" y="5310486"/>
            <a:ext cx="1123548" cy="122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</a:p>
        </p:txBody>
      </p:sp>
      <p:sp>
        <p:nvSpPr>
          <p:cNvPr id="66" name="Rectangle 36"/>
          <p:cNvSpPr>
            <a:spLocks noChangeArrowheads="1"/>
          </p:cNvSpPr>
          <p:nvPr/>
        </p:nvSpPr>
        <p:spPr bwMode="auto">
          <a:xfrm>
            <a:off x="6775705" y="5048057"/>
            <a:ext cx="954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200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859197" y="5310486"/>
            <a:ext cx="1123548" cy="122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 </a:t>
            </a:r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7943918" y="5048057"/>
            <a:ext cx="954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200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76" grpId="0" animBg="1"/>
      <p:bldP spid="13" grpId="0" animBg="1"/>
      <p:bldP spid="12" grpId="0" animBg="1"/>
      <p:bldP spid="10" grpId="0" animBg="1"/>
      <p:bldP spid="9" grpId="0" animBg="1"/>
      <p:bldP spid="8" grpId="0" animBg="1"/>
      <p:bldP spid="4" grpId="0" animBg="1"/>
      <p:bldP spid="5" grpId="0" animBg="1"/>
      <p:bldP spid="6" grpId="0" animBg="1"/>
      <p:bldP spid="7" grpId="0" animBg="1"/>
      <p:bldP spid="11" grpId="0" animBg="1"/>
      <p:bldP spid="20" grpId="0" animBg="1"/>
      <p:bldP spid="46" grpId="0"/>
      <p:bldP spid="54" grpId="0"/>
      <p:bldP spid="55" grpId="0"/>
      <p:bldP spid="59" grpId="0"/>
      <p:bldP spid="60" grpId="0"/>
      <p:bldP spid="64" grpId="0"/>
      <p:bldP spid="65" grpId="0"/>
      <p:bldP spid="66" grpId="0"/>
      <p:bldP spid="67" grpId="0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任意多边形 123"/>
          <p:cNvSpPr/>
          <p:nvPr/>
        </p:nvSpPr>
        <p:spPr bwMode="auto">
          <a:xfrm>
            <a:off x="1753202" y="1755235"/>
            <a:ext cx="8685596" cy="4232996"/>
          </a:xfrm>
          <a:custGeom>
            <a:avLst/>
            <a:gdLst>
              <a:gd name="connsiteX0" fmla="*/ 3937003 w 14852651"/>
              <a:gd name="connsiteY0" fmla="*/ 7039939 h 7238561"/>
              <a:gd name="connsiteX1" fmla="*/ 4022728 w 14852651"/>
              <a:gd name="connsiteY1" fmla="*/ 7060350 h 7238561"/>
              <a:gd name="connsiteX2" fmla="*/ 3918817 w 14852651"/>
              <a:gd name="connsiteY2" fmla="*/ 7075658 h 7238561"/>
              <a:gd name="connsiteX3" fmla="*/ 3911026 w 14852651"/>
              <a:gd name="connsiteY3" fmla="*/ 7060350 h 7238561"/>
              <a:gd name="connsiteX4" fmla="*/ 3937003 w 14852651"/>
              <a:gd name="connsiteY4" fmla="*/ 7039939 h 7238561"/>
              <a:gd name="connsiteX5" fmla="*/ 14026815 w 14852651"/>
              <a:gd name="connsiteY5" fmla="*/ 6478115 h 7238561"/>
              <a:gd name="connsiteX6" fmla="*/ 14089063 w 14852651"/>
              <a:gd name="connsiteY6" fmla="*/ 6488826 h 7238561"/>
              <a:gd name="connsiteX7" fmla="*/ 13917882 w 14852651"/>
              <a:gd name="connsiteY7" fmla="*/ 6644623 h 7238561"/>
              <a:gd name="connsiteX8" fmla="*/ 13718170 w 14852651"/>
              <a:gd name="connsiteY8" fmla="*/ 6758874 h 7238561"/>
              <a:gd name="connsiteX9" fmla="*/ 13536613 w 14852651"/>
              <a:gd name="connsiteY9" fmla="*/ 6766664 h 7238561"/>
              <a:gd name="connsiteX10" fmla="*/ 13728544 w 14852651"/>
              <a:gd name="connsiteY10" fmla="*/ 6644623 h 7238561"/>
              <a:gd name="connsiteX11" fmla="*/ 13964567 w 14852651"/>
              <a:gd name="connsiteY11" fmla="*/ 6504406 h 7238561"/>
              <a:gd name="connsiteX12" fmla="*/ 14026815 w 14852651"/>
              <a:gd name="connsiteY12" fmla="*/ 6478115 h 7238561"/>
              <a:gd name="connsiteX13" fmla="*/ 12910568 w 14852651"/>
              <a:gd name="connsiteY13" fmla="*/ 6467720 h 7238561"/>
              <a:gd name="connsiteX14" fmla="*/ 12940042 w 14852651"/>
              <a:gd name="connsiteY14" fmla="*/ 6484917 h 7238561"/>
              <a:gd name="connsiteX15" fmla="*/ 12914131 w 14852651"/>
              <a:gd name="connsiteY15" fmla="*/ 6539428 h 7238561"/>
              <a:gd name="connsiteX16" fmla="*/ 12813078 w 14852651"/>
              <a:gd name="connsiteY16" fmla="*/ 6630281 h 7238561"/>
              <a:gd name="connsiteX17" fmla="*/ 12753483 w 14852651"/>
              <a:gd name="connsiteY17" fmla="*/ 6606918 h 7238561"/>
              <a:gd name="connsiteX18" fmla="*/ 12826034 w 14852651"/>
              <a:gd name="connsiteY18" fmla="*/ 6471938 h 7238561"/>
              <a:gd name="connsiteX19" fmla="*/ 12875264 w 14852651"/>
              <a:gd name="connsiteY19" fmla="*/ 6479725 h 7238561"/>
              <a:gd name="connsiteX20" fmla="*/ 12910568 w 14852651"/>
              <a:gd name="connsiteY20" fmla="*/ 6467720 h 7238561"/>
              <a:gd name="connsiteX21" fmla="*/ 14250263 w 14852651"/>
              <a:gd name="connsiteY21" fmla="*/ 6126163 h 7238561"/>
              <a:gd name="connsiteX22" fmla="*/ 14289270 w 14852651"/>
              <a:gd name="connsiteY22" fmla="*/ 6237824 h 7238561"/>
              <a:gd name="connsiteX23" fmla="*/ 14390688 w 14852651"/>
              <a:gd name="connsiteY23" fmla="*/ 6305340 h 7238561"/>
              <a:gd name="connsiteX24" fmla="*/ 14117638 w 14852651"/>
              <a:gd name="connsiteY24" fmla="*/ 6518276 h 7238561"/>
              <a:gd name="connsiteX25" fmla="*/ 14135842 w 14852651"/>
              <a:gd name="connsiteY25" fmla="*/ 6409211 h 7238561"/>
              <a:gd name="connsiteX26" fmla="*/ 14159246 w 14852651"/>
              <a:gd name="connsiteY26" fmla="*/ 6378050 h 7238561"/>
              <a:gd name="connsiteX27" fmla="*/ 14232059 w 14852651"/>
              <a:gd name="connsiteY27" fmla="*/ 6198873 h 7238561"/>
              <a:gd name="connsiteX28" fmla="*/ 14250263 w 14852651"/>
              <a:gd name="connsiteY28" fmla="*/ 6126163 h 7238561"/>
              <a:gd name="connsiteX29" fmla="*/ 14128751 w 14852651"/>
              <a:gd name="connsiteY29" fmla="*/ 5365750 h 7238561"/>
              <a:gd name="connsiteX30" fmla="*/ 14235114 w 14852651"/>
              <a:gd name="connsiteY30" fmla="*/ 5464175 h 7238561"/>
              <a:gd name="connsiteX31" fmla="*/ 14128751 w 14852651"/>
              <a:gd name="connsiteY31" fmla="*/ 5365750 h 7238561"/>
              <a:gd name="connsiteX32" fmla="*/ 14813237 w 14852651"/>
              <a:gd name="connsiteY32" fmla="*/ 5189538 h 7238561"/>
              <a:gd name="connsiteX33" fmla="*/ 14852651 w 14852651"/>
              <a:gd name="connsiteY33" fmla="*/ 5246915 h 7238561"/>
              <a:gd name="connsiteX34" fmla="*/ 14818493 w 14852651"/>
              <a:gd name="connsiteY34" fmla="*/ 5257347 h 7238561"/>
              <a:gd name="connsiteX35" fmla="*/ 14776451 w 14852651"/>
              <a:gd name="connsiteY35" fmla="*/ 5228659 h 7238561"/>
              <a:gd name="connsiteX36" fmla="*/ 14813237 w 14852651"/>
              <a:gd name="connsiteY36" fmla="*/ 5189538 h 7238561"/>
              <a:gd name="connsiteX37" fmla="*/ 8704993 w 14852651"/>
              <a:gd name="connsiteY37" fmla="*/ 4918075 h 7238561"/>
              <a:gd name="connsiteX38" fmla="*/ 8710180 w 14852651"/>
              <a:gd name="connsiteY38" fmla="*/ 5237228 h 7238561"/>
              <a:gd name="connsiteX39" fmla="*/ 8580517 w 14852651"/>
              <a:gd name="connsiteY39" fmla="*/ 5597897 h 7238561"/>
              <a:gd name="connsiteX40" fmla="*/ 8419737 w 14852651"/>
              <a:gd name="connsiteY40" fmla="*/ 5626439 h 7238561"/>
              <a:gd name="connsiteX41" fmla="*/ 8398990 w 14852651"/>
              <a:gd name="connsiteY41" fmla="*/ 5431834 h 7238561"/>
              <a:gd name="connsiteX42" fmla="*/ 8440482 w 14852651"/>
              <a:gd name="connsiteY42" fmla="*/ 5257986 h 7238561"/>
              <a:gd name="connsiteX43" fmla="*/ 8531246 w 14852651"/>
              <a:gd name="connsiteY43" fmla="*/ 5115275 h 7238561"/>
              <a:gd name="connsiteX44" fmla="*/ 8679061 w 14852651"/>
              <a:gd name="connsiteY44" fmla="*/ 4954401 h 7238561"/>
              <a:gd name="connsiteX45" fmla="*/ 8704993 w 14852651"/>
              <a:gd name="connsiteY45" fmla="*/ 4918075 h 7238561"/>
              <a:gd name="connsiteX46" fmla="*/ 13176277 w 14852651"/>
              <a:gd name="connsiteY46" fmla="*/ 4840288 h 7238561"/>
              <a:gd name="connsiteX47" fmla="*/ 13222959 w 14852651"/>
              <a:gd name="connsiteY47" fmla="*/ 4982898 h 7238561"/>
              <a:gd name="connsiteX48" fmla="*/ 13251488 w 14852651"/>
              <a:gd name="connsiteY48" fmla="*/ 5037350 h 7238561"/>
              <a:gd name="connsiteX49" fmla="*/ 13298170 w 14852651"/>
              <a:gd name="connsiteY49" fmla="*/ 5174774 h 7238561"/>
              <a:gd name="connsiteX50" fmla="*/ 13360414 w 14852651"/>
              <a:gd name="connsiteY50" fmla="*/ 5325163 h 7238561"/>
              <a:gd name="connsiteX51" fmla="*/ 13394129 w 14852651"/>
              <a:gd name="connsiteY51" fmla="*/ 5371836 h 7238561"/>
              <a:gd name="connsiteX52" fmla="*/ 13536771 w 14852651"/>
              <a:gd name="connsiteY52" fmla="*/ 5623349 h 7238561"/>
              <a:gd name="connsiteX53" fmla="*/ 13541958 w 14852651"/>
              <a:gd name="connsiteY53" fmla="*/ 5649278 h 7238561"/>
              <a:gd name="connsiteX54" fmla="*/ 13316325 w 14852651"/>
              <a:gd name="connsiteY54" fmla="*/ 6077109 h 7238561"/>
              <a:gd name="connsiteX55" fmla="*/ 13168496 w 14852651"/>
              <a:gd name="connsiteY55" fmla="*/ 6250835 h 7238561"/>
              <a:gd name="connsiteX56" fmla="*/ 13054383 w 14852651"/>
              <a:gd name="connsiteY56" fmla="*/ 6328622 h 7238561"/>
              <a:gd name="connsiteX57" fmla="*/ 12999920 w 14852651"/>
              <a:gd name="connsiteY57" fmla="*/ 6349366 h 7238561"/>
              <a:gd name="connsiteX58" fmla="*/ 12950644 w 14852651"/>
              <a:gd name="connsiteY58" fmla="*/ 6375295 h 7238561"/>
              <a:gd name="connsiteX59" fmla="*/ 12699076 w 14852651"/>
              <a:gd name="connsiteY59" fmla="*/ 6341587 h 7238561"/>
              <a:gd name="connsiteX60" fmla="*/ 12675735 w 14852651"/>
              <a:gd name="connsiteY60" fmla="*/ 6266392 h 7238561"/>
              <a:gd name="connsiteX61" fmla="*/ 12564215 w 14852651"/>
              <a:gd name="connsiteY61" fmla="*/ 6152304 h 7238561"/>
              <a:gd name="connsiteX62" fmla="*/ 12535686 w 14852651"/>
              <a:gd name="connsiteY62" fmla="*/ 6134153 h 7238561"/>
              <a:gd name="connsiteX63" fmla="*/ 12439728 w 14852651"/>
              <a:gd name="connsiteY63" fmla="*/ 5999322 h 7238561"/>
              <a:gd name="connsiteX64" fmla="*/ 12265964 w 14852651"/>
              <a:gd name="connsiteY64" fmla="*/ 6009693 h 7238561"/>
              <a:gd name="connsiteX65" fmla="*/ 11996242 w 14852651"/>
              <a:gd name="connsiteY65" fmla="*/ 6110817 h 7238561"/>
              <a:gd name="connsiteX66" fmla="*/ 11944372 w 14852651"/>
              <a:gd name="connsiteY66" fmla="*/ 6113410 h 7238561"/>
              <a:gd name="connsiteX67" fmla="*/ 11760235 w 14852651"/>
              <a:gd name="connsiteY67" fmla="*/ 6162676 h 7238561"/>
              <a:gd name="connsiteX68" fmla="*/ 11653902 w 14852651"/>
              <a:gd name="connsiteY68" fmla="*/ 6165268 h 7238561"/>
              <a:gd name="connsiteX69" fmla="*/ 11643528 w 14852651"/>
              <a:gd name="connsiteY69" fmla="*/ 6071923 h 7238561"/>
              <a:gd name="connsiteX70" fmla="*/ 11679837 w 14852651"/>
              <a:gd name="connsiteY70" fmla="*/ 5931906 h 7238561"/>
              <a:gd name="connsiteX71" fmla="*/ 11659089 w 14852651"/>
              <a:gd name="connsiteY71" fmla="*/ 5698543 h 7238561"/>
              <a:gd name="connsiteX72" fmla="*/ 11716146 w 14852651"/>
              <a:gd name="connsiteY72" fmla="*/ 5496296 h 7238561"/>
              <a:gd name="connsiteX73" fmla="*/ 11902876 w 14852651"/>
              <a:gd name="connsiteY73" fmla="*/ 5371836 h 7238561"/>
              <a:gd name="connsiteX74" fmla="*/ 12112949 w 14852651"/>
              <a:gd name="connsiteY74" fmla="*/ 5286270 h 7238561"/>
              <a:gd name="connsiteX75" fmla="*/ 12167412 w 14852651"/>
              <a:gd name="connsiteY75" fmla="*/ 5195518 h 7238561"/>
              <a:gd name="connsiteX76" fmla="*/ 12240029 w 14852651"/>
              <a:gd name="connsiteY76" fmla="*/ 5192925 h 7238561"/>
              <a:gd name="connsiteX77" fmla="*/ 12408606 w 14852651"/>
              <a:gd name="connsiteY77" fmla="*/ 5008828 h 7238561"/>
              <a:gd name="connsiteX78" fmla="*/ 12468256 w 14852651"/>
              <a:gd name="connsiteY78" fmla="*/ 5039943 h 7238561"/>
              <a:gd name="connsiteX79" fmla="*/ 12533093 w 14852651"/>
              <a:gd name="connsiteY79" fmla="*/ 5032164 h 7238561"/>
              <a:gd name="connsiteX80" fmla="*/ 12667954 w 14852651"/>
              <a:gd name="connsiteY80" fmla="*/ 4920668 h 7238561"/>
              <a:gd name="connsiteX81" fmla="*/ 12686108 w 14852651"/>
              <a:gd name="connsiteY81" fmla="*/ 4861031 h 7238561"/>
              <a:gd name="connsiteX82" fmla="*/ 12867652 w 14852651"/>
              <a:gd name="connsiteY82" fmla="*/ 4907704 h 7238561"/>
              <a:gd name="connsiteX83" fmla="*/ 12893587 w 14852651"/>
              <a:gd name="connsiteY83" fmla="*/ 4956969 h 7238561"/>
              <a:gd name="connsiteX84" fmla="*/ 12937676 w 14852651"/>
              <a:gd name="connsiteY84" fmla="*/ 5151438 h 7238561"/>
              <a:gd name="connsiteX85" fmla="*/ 13075131 w 14852651"/>
              <a:gd name="connsiteY85" fmla="*/ 5115137 h 7238561"/>
              <a:gd name="connsiteX86" fmla="*/ 13176277 w 14852651"/>
              <a:gd name="connsiteY86" fmla="*/ 4840288 h 7238561"/>
              <a:gd name="connsiteX87" fmla="*/ 12069497 w 14852651"/>
              <a:gd name="connsiteY87" fmla="*/ 4749189 h 7238561"/>
              <a:gd name="connsiteX88" fmla="*/ 12099454 w 14852651"/>
              <a:gd name="connsiteY88" fmla="*/ 4749189 h 7238561"/>
              <a:gd name="connsiteX89" fmla="*/ 12103605 w 14852651"/>
              <a:gd name="connsiteY89" fmla="*/ 4759447 h 7238561"/>
              <a:gd name="connsiteX90" fmla="*/ 12150301 w 14852651"/>
              <a:gd name="connsiteY90" fmla="*/ 4800478 h 7238561"/>
              <a:gd name="connsiteX91" fmla="*/ 12119170 w 14852651"/>
              <a:gd name="connsiteY91" fmla="*/ 4805607 h 7238561"/>
              <a:gd name="connsiteX92" fmla="*/ 12065542 w 14852651"/>
              <a:gd name="connsiteY92" fmla="*/ 4775675 h 7238561"/>
              <a:gd name="connsiteX93" fmla="*/ 12425799 w 14852651"/>
              <a:gd name="connsiteY93" fmla="*/ 4700664 h 7238561"/>
              <a:gd name="connsiteX94" fmla="*/ 12450763 w 14852651"/>
              <a:gd name="connsiteY94" fmla="*/ 4718219 h 7238561"/>
              <a:gd name="connsiteX95" fmla="*/ 12414452 w 14852651"/>
              <a:gd name="connsiteY95" fmla="*/ 4749429 h 7238561"/>
              <a:gd name="connsiteX96" fmla="*/ 12276988 w 14852651"/>
              <a:gd name="connsiteY96" fmla="*/ 4817050 h 7238561"/>
              <a:gd name="connsiteX97" fmla="*/ 12279582 w 14852651"/>
              <a:gd name="connsiteY97" fmla="*/ 4778038 h 7238561"/>
              <a:gd name="connsiteX98" fmla="*/ 12398890 w 14852651"/>
              <a:gd name="connsiteY98" fmla="*/ 4702615 h 7238561"/>
              <a:gd name="connsiteX99" fmla="*/ 12425799 w 14852651"/>
              <a:gd name="connsiteY99" fmla="*/ 4700664 h 7238561"/>
              <a:gd name="connsiteX100" fmla="*/ 11488050 w 14852651"/>
              <a:gd name="connsiteY100" fmla="*/ 4580360 h 7238561"/>
              <a:gd name="connsiteX101" fmla="*/ 11512345 w 14852651"/>
              <a:gd name="connsiteY101" fmla="*/ 4588528 h 7238561"/>
              <a:gd name="connsiteX102" fmla="*/ 11758536 w 14852651"/>
              <a:gd name="connsiteY102" fmla="*/ 4622170 h 7238561"/>
              <a:gd name="connsiteX103" fmla="*/ 11828506 w 14852651"/>
              <a:gd name="connsiteY103" fmla="*/ 4660988 h 7238561"/>
              <a:gd name="connsiteX104" fmla="*/ 11887543 w 14852651"/>
              <a:gd name="connsiteY104" fmla="*/ 4691193 h 7238561"/>
              <a:gd name="connsiteX105" fmla="*/ 11905673 w 14852651"/>
              <a:gd name="connsiteY105" fmla="*/ 4704555 h 7238561"/>
              <a:gd name="connsiteX106" fmla="*/ 11905673 w 14852651"/>
              <a:gd name="connsiteY106" fmla="*/ 4704292 h 7238561"/>
              <a:gd name="connsiteX107" fmla="*/ 12245976 w 14852651"/>
              <a:gd name="connsiteY107" fmla="*/ 4722813 h 7238561"/>
              <a:gd name="connsiteX108" fmla="*/ 12133827 w 14852651"/>
              <a:gd name="connsiteY108" fmla="*/ 4744021 h 7238561"/>
              <a:gd name="connsiteX109" fmla="*/ 12099255 w 14852651"/>
              <a:gd name="connsiteY109" fmla="*/ 4746528 h 7238561"/>
              <a:gd name="connsiteX110" fmla="*/ 12094334 w 14852651"/>
              <a:gd name="connsiteY110" fmla="*/ 4735712 h 7238561"/>
              <a:gd name="connsiteX111" fmla="*/ 12090113 w 14852651"/>
              <a:gd name="connsiteY111" fmla="*/ 4728105 h 7238561"/>
              <a:gd name="connsiteX112" fmla="*/ 12089996 w 14852651"/>
              <a:gd name="connsiteY112" fmla="*/ 4728158 h 7238561"/>
              <a:gd name="connsiteX113" fmla="*/ 12093835 w 14852651"/>
              <a:gd name="connsiteY113" fmla="*/ 4734992 h 7238561"/>
              <a:gd name="connsiteX114" fmla="*/ 12099154 w 14852651"/>
              <a:gd name="connsiteY114" fmla="*/ 4746535 h 7238561"/>
              <a:gd name="connsiteX115" fmla="*/ 12099255 w 14852651"/>
              <a:gd name="connsiteY115" fmla="*/ 4746528 h 7238561"/>
              <a:gd name="connsiteX116" fmla="*/ 12100021 w 14852651"/>
              <a:gd name="connsiteY116" fmla="*/ 4748211 h 7238561"/>
              <a:gd name="connsiteX117" fmla="*/ 12101011 w 14852651"/>
              <a:gd name="connsiteY117" fmla="*/ 4749189 h 7238561"/>
              <a:gd name="connsiteX118" fmla="*/ 12100466 w 14852651"/>
              <a:gd name="connsiteY118" fmla="*/ 4749189 h 7238561"/>
              <a:gd name="connsiteX119" fmla="*/ 12100504 w 14852651"/>
              <a:gd name="connsiteY119" fmla="*/ 4749272 h 7238561"/>
              <a:gd name="connsiteX120" fmla="*/ 12100422 w 14852651"/>
              <a:gd name="connsiteY120" fmla="*/ 4749189 h 7238561"/>
              <a:gd name="connsiteX121" fmla="*/ 12099454 w 14852651"/>
              <a:gd name="connsiteY121" fmla="*/ 4749189 h 7238561"/>
              <a:gd name="connsiteX122" fmla="*/ 12099059 w 14852651"/>
              <a:gd name="connsiteY122" fmla="*/ 4748213 h 7238561"/>
              <a:gd name="connsiteX123" fmla="*/ 12069643 w 14852651"/>
              <a:gd name="connsiteY123" fmla="*/ 4748213 h 7238561"/>
              <a:gd name="connsiteX124" fmla="*/ 12069497 w 14852651"/>
              <a:gd name="connsiteY124" fmla="*/ 4749189 h 7238561"/>
              <a:gd name="connsiteX125" fmla="*/ 12067286 w 14852651"/>
              <a:gd name="connsiteY125" fmla="*/ 4749189 h 7238561"/>
              <a:gd name="connsiteX126" fmla="*/ 12068273 w 14852651"/>
              <a:gd name="connsiteY126" fmla="*/ 4748213 h 7238561"/>
              <a:gd name="connsiteX127" fmla="*/ 12067773 w 14852651"/>
              <a:gd name="connsiteY127" fmla="*/ 4748213 h 7238561"/>
              <a:gd name="connsiteX128" fmla="*/ 12066733 w 14852651"/>
              <a:gd name="connsiteY128" fmla="*/ 4749272 h 7238561"/>
              <a:gd name="connsiteX129" fmla="*/ 12067371 w 14852651"/>
              <a:gd name="connsiteY129" fmla="*/ 4748213 h 7238561"/>
              <a:gd name="connsiteX130" fmla="*/ 12066588 w 14852651"/>
              <a:gd name="connsiteY130" fmla="*/ 4748213 h 7238561"/>
              <a:gd name="connsiteX131" fmla="*/ 12067870 w 14852651"/>
              <a:gd name="connsiteY131" fmla="*/ 4746112 h 7238561"/>
              <a:gd name="connsiteX132" fmla="*/ 12047615 w 14852651"/>
              <a:gd name="connsiteY132" fmla="*/ 4738978 h 7238561"/>
              <a:gd name="connsiteX133" fmla="*/ 11988801 w 14852651"/>
              <a:gd name="connsiteY133" fmla="*/ 4757209 h 7238561"/>
              <a:gd name="connsiteX134" fmla="*/ 11943340 w 14852651"/>
              <a:gd name="connsiteY134" fmla="*/ 4743980 h 7238561"/>
              <a:gd name="connsiteX135" fmla="*/ 11906251 w 14852651"/>
              <a:gd name="connsiteY135" fmla="*/ 4715322 h 7238561"/>
              <a:gd name="connsiteX136" fmla="*/ 11906251 w 14852651"/>
              <a:gd name="connsiteY136" fmla="*/ 4715333 h 7238561"/>
              <a:gd name="connsiteX137" fmla="*/ 11727438 w 14852651"/>
              <a:gd name="connsiteY137" fmla="*/ 4723096 h 7238561"/>
              <a:gd name="connsiteX138" fmla="*/ 11426826 w 14852651"/>
              <a:gd name="connsiteY138" fmla="*/ 4624758 h 7238561"/>
              <a:gd name="connsiteX139" fmla="*/ 11488050 w 14852651"/>
              <a:gd name="connsiteY139" fmla="*/ 4580360 h 7238561"/>
              <a:gd name="connsiteX140" fmla="*/ 13674854 w 14852651"/>
              <a:gd name="connsiteY140" fmla="*/ 4494213 h 7238561"/>
              <a:gd name="connsiteX141" fmla="*/ 13680061 w 14852651"/>
              <a:gd name="connsiteY141" fmla="*/ 4512419 h 7238561"/>
              <a:gd name="connsiteX142" fmla="*/ 13607163 w 14852651"/>
              <a:gd name="connsiteY142" fmla="*/ 4595645 h 7238561"/>
              <a:gd name="connsiteX143" fmla="*/ 13487401 w 14852651"/>
              <a:gd name="connsiteY143" fmla="*/ 4554032 h 7238561"/>
              <a:gd name="connsiteX144" fmla="*/ 13648819 w 14852651"/>
              <a:gd name="connsiteY144" fmla="*/ 4499415 h 7238561"/>
              <a:gd name="connsiteX145" fmla="*/ 13674854 w 14852651"/>
              <a:gd name="connsiteY145" fmla="*/ 4494213 h 7238561"/>
              <a:gd name="connsiteX146" fmla="*/ 12518617 w 14852651"/>
              <a:gd name="connsiteY146" fmla="*/ 4439998 h 7238561"/>
              <a:gd name="connsiteX147" fmla="*/ 12515851 w 14852651"/>
              <a:gd name="connsiteY147" fmla="*/ 4442884 h 7238561"/>
              <a:gd name="connsiteX148" fmla="*/ 12515851 w 14852651"/>
              <a:gd name="connsiteY148" fmla="*/ 4442620 h 7238561"/>
              <a:gd name="connsiteX149" fmla="*/ 12513795 w 14852651"/>
              <a:gd name="connsiteY149" fmla="*/ 4442092 h 7238561"/>
              <a:gd name="connsiteX150" fmla="*/ 12515851 w 14852651"/>
              <a:gd name="connsiteY150" fmla="*/ 4440040 h 7238561"/>
              <a:gd name="connsiteX151" fmla="*/ 12515851 w 14852651"/>
              <a:gd name="connsiteY151" fmla="*/ 4440291 h 7238561"/>
              <a:gd name="connsiteX152" fmla="*/ 12462851 w 14852651"/>
              <a:gd name="connsiteY152" fmla="*/ 4421015 h 7238561"/>
              <a:gd name="connsiteX153" fmla="*/ 12495168 w 14852651"/>
              <a:gd name="connsiteY153" fmla="*/ 4434880 h 7238561"/>
              <a:gd name="connsiteX154" fmla="*/ 12504540 w 14852651"/>
              <a:gd name="connsiteY154" fmla="*/ 4439718 h 7238561"/>
              <a:gd name="connsiteX155" fmla="*/ 12513795 w 14852651"/>
              <a:gd name="connsiteY155" fmla="*/ 4442092 h 7238561"/>
              <a:gd name="connsiteX156" fmla="*/ 12500339 w 14852651"/>
              <a:gd name="connsiteY156" fmla="*/ 4455518 h 7238561"/>
              <a:gd name="connsiteX157" fmla="*/ 12433119 w 14852651"/>
              <a:gd name="connsiteY157" fmla="*/ 4458098 h 7238561"/>
              <a:gd name="connsiteX158" fmla="*/ 12430534 w 14852651"/>
              <a:gd name="connsiteY158" fmla="*/ 4432301 h 7238561"/>
              <a:gd name="connsiteX159" fmla="*/ 12462851 w 14852651"/>
              <a:gd name="connsiteY159" fmla="*/ 4421015 h 7238561"/>
              <a:gd name="connsiteX160" fmla="*/ 12573488 w 14852651"/>
              <a:gd name="connsiteY160" fmla="*/ 4405934 h 7238561"/>
              <a:gd name="connsiteX161" fmla="*/ 12652376 w 14852651"/>
              <a:gd name="connsiteY161" fmla="*/ 4450662 h 7238561"/>
              <a:gd name="connsiteX162" fmla="*/ 12548775 w 14852651"/>
              <a:gd name="connsiteY162" fmla="*/ 4436807 h 7238561"/>
              <a:gd name="connsiteX163" fmla="*/ 12518617 w 14852651"/>
              <a:gd name="connsiteY163" fmla="*/ 4439998 h 7238561"/>
              <a:gd name="connsiteX164" fmla="*/ 12543341 w 14852651"/>
              <a:gd name="connsiteY164" fmla="*/ 4414200 h 7238561"/>
              <a:gd name="connsiteX165" fmla="*/ 12573488 w 14852651"/>
              <a:gd name="connsiteY165" fmla="*/ 4405934 h 7238561"/>
              <a:gd name="connsiteX166" fmla="*/ 12729934 w 14852651"/>
              <a:gd name="connsiteY166" fmla="*/ 4279737 h 7238561"/>
              <a:gd name="connsiteX167" fmla="*/ 12825963 w 14852651"/>
              <a:gd name="connsiteY167" fmla="*/ 4354883 h 7238561"/>
              <a:gd name="connsiteX168" fmla="*/ 12864894 w 14852651"/>
              <a:gd name="connsiteY168" fmla="*/ 4419665 h 7238561"/>
              <a:gd name="connsiteX169" fmla="*/ 12906419 w 14852651"/>
              <a:gd name="connsiteY169" fmla="*/ 4365248 h 7238561"/>
              <a:gd name="connsiteX170" fmla="*/ 13002448 w 14852651"/>
              <a:gd name="connsiteY170" fmla="*/ 4339336 h 7238561"/>
              <a:gd name="connsiteX171" fmla="*/ 13313892 w 14852651"/>
              <a:gd name="connsiteY171" fmla="*/ 4463716 h 7238561"/>
              <a:gd name="connsiteX172" fmla="*/ 13456637 w 14852651"/>
              <a:gd name="connsiteY172" fmla="*/ 4588096 h 7238561"/>
              <a:gd name="connsiteX173" fmla="*/ 13469614 w 14852651"/>
              <a:gd name="connsiteY173" fmla="*/ 4616600 h 7238561"/>
              <a:gd name="connsiteX174" fmla="*/ 13508545 w 14852651"/>
              <a:gd name="connsiteY174" fmla="*/ 4740980 h 7238561"/>
              <a:gd name="connsiteX175" fmla="*/ 13589001 w 14852651"/>
              <a:gd name="connsiteY175" fmla="*/ 4831674 h 7238561"/>
              <a:gd name="connsiteX176" fmla="*/ 13456637 w 14852651"/>
              <a:gd name="connsiteY176" fmla="*/ 4816127 h 7238561"/>
              <a:gd name="connsiteX177" fmla="*/ 13383967 w 14852651"/>
              <a:gd name="connsiteY177" fmla="*/ 4748754 h 7238561"/>
              <a:gd name="connsiteX178" fmla="*/ 13246413 w 14852651"/>
              <a:gd name="connsiteY178" fmla="*/ 4730615 h 7238561"/>
              <a:gd name="connsiteX179" fmla="*/ 13106263 w 14852651"/>
              <a:gd name="connsiteY179" fmla="*/ 4738389 h 7238561"/>
              <a:gd name="connsiteX180" fmla="*/ 13018020 w 14852651"/>
              <a:gd name="connsiteY180" fmla="*/ 4717659 h 7238561"/>
              <a:gd name="connsiteX181" fmla="*/ 12979090 w 14852651"/>
              <a:gd name="connsiteY181" fmla="*/ 4720250 h 7238561"/>
              <a:gd name="connsiteX182" fmla="*/ 12984281 w 14852651"/>
              <a:gd name="connsiteY182" fmla="*/ 4673608 h 7238561"/>
              <a:gd name="connsiteX183" fmla="*/ 12940159 w 14852651"/>
              <a:gd name="connsiteY183" fmla="*/ 4533680 h 7238561"/>
              <a:gd name="connsiteX184" fmla="*/ 12807796 w 14852651"/>
              <a:gd name="connsiteY184" fmla="*/ 4471490 h 7238561"/>
              <a:gd name="connsiteX185" fmla="*/ 12781842 w 14852651"/>
              <a:gd name="connsiteY185" fmla="*/ 4471490 h 7238561"/>
              <a:gd name="connsiteX186" fmla="*/ 12711767 w 14852651"/>
              <a:gd name="connsiteY186" fmla="*/ 4422256 h 7238561"/>
              <a:gd name="connsiteX187" fmla="*/ 12636501 w 14852651"/>
              <a:gd name="connsiteY187" fmla="*/ 4313423 h 7238561"/>
              <a:gd name="connsiteX188" fmla="*/ 12729934 w 14852651"/>
              <a:gd name="connsiteY188" fmla="*/ 4279737 h 7238561"/>
              <a:gd name="connsiteX189" fmla="*/ 12362390 w 14852651"/>
              <a:gd name="connsiteY189" fmla="*/ 4160499 h 7238561"/>
              <a:gd name="connsiteX190" fmla="*/ 12373114 w 14852651"/>
              <a:gd name="connsiteY190" fmla="*/ 4165835 h 7238561"/>
              <a:gd name="connsiteX191" fmla="*/ 12375714 w 14852651"/>
              <a:gd name="connsiteY191" fmla="*/ 4196880 h 7238561"/>
              <a:gd name="connsiteX192" fmla="*/ 12295119 w 14852651"/>
              <a:gd name="connsiteY192" fmla="*/ 4248620 h 7238561"/>
              <a:gd name="connsiteX193" fmla="*/ 12183327 w 14852651"/>
              <a:gd name="connsiteY193" fmla="*/ 4243446 h 7238561"/>
              <a:gd name="connsiteX194" fmla="*/ 12157329 w 14852651"/>
              <a:gd name="connsiteY194" fmla="*/ 4284839 h 7238561"/>
              <a:gd name="connsiteX195" fmla="*/ 12198926 w 14852651"/>
              <a:gd name="connsiteY195" fmla="*/ 4302948 h 7238561"/>
              <a:gd name="connsiteX196" fmla="*/ 12240523 w 14852651"/>
              <a:gd name="connsiteY196" fmla="*/ 4290013 h 7238561"/>
              <a:gd name="connsiteX197" fmla="*/ 12292519 w 14852651"/>
              <a:gd name="connsiteY197" fmla="*/ 4302948 h 7238561"/>
              <a:gd name="connsiteX198" fmla="*/ 12263921 w 14852651"/>
              <a:gd name="connsiteY198" fmla="*/ 4336580 h 7238561"/>
              <a:gd name="connsiteX199" fmla="*/ 12245723 w 14852651"/>
              <a:gd name="connsiteY199" fmla="*/ 4414191 h 7238561"/>
              <a:gd name="connsiteX200" fmla="*/ 12261322 w 14852651"/>
              <a:gd name="connsiteY200" fmla="*/ 4572000 h 7238561"/>
              <a:gd name="connsiteX201" fmla="*/ 12188527 w 14852651"/>
              <a:gd name="connsiteY201" fmla="*/ 4460757 h 7238561"/>
              <a:gd name="connsiteX202" fmla="*/ 12154729 w 14852651"/>
              <a:gd name="connsiteY202" fmla="*/ 4533194 h 7238561"/>
              <a:gd name="connsiteX203" fmla="*/ 12118332 w 14852651"/>
              <a:gd name="connsiteY203" fmla="*/ 4569413 h 7238561"/>
              <a:gd name="connsiteX204" fmla="*/ 12100133 w 14852651"/>
              <a:gd name="connsiteY204" fmla="*/ 4525433 h 7238561"/>
              <a:gd name="connsiteX205" fmla="*/ 12107932 w 14852651"/>
              <a:gd name="connsiteY205" fmla="*/ 4484041 h 7238561"/>
              <a:gd name="connsiteX206" fmla="*/ 12120931 w 14852651"/>
              <a:gd name="connsiteY206" fmla="*/ 4246033 h 7238561"/>
              <a:gd name="connsiteX207" fmla="*/ 12263921 w 14852651"/>
              <a:gd name="connsiteY207" fmla="*/ 4186531 h 7238561"/>
              <a:gd name="connsiteX208" fmla="*/ 12341916 w 14852651"/>
              <a:gd name="connsiteY208" fmla="*/ 4173596 h 7238561"/>
              <a:gd name="connsiteX209" fmla="*/ 12362390 w 14852651"/>
              <a:gd name="connsiteY209" fmla="*/ 4160499 h 7238561"/>
              <a:gd name="connsiteX210" fmla="*/ 12510064 w 14852651"/>
              <a:gd name="connsiteY210" fmla="*/ 4158095 h 7238561"/>
              <a:gd name="connsiteX211" fmla="*/ 12556153 w 14852651"/>
              <a:gd name="connsiteY211" fmla="*/ 4181475 h 7238561"/>
              <a:gd name="connsiteX212" fmla="*/ 12492141 w 14852651"/>
              <a:gd name="connsiteY212" fmla="*/ 4238625 h 7238561"/>
              <a:gd name="connsiteX213" fmla="*/ 12510064 w 14852651"/>
              <a:gd name="connsiteY213" fmla="*/ 4158095 h 7238561"/>
              <a:gd name="connsiteX214" fmla="*/ 11271517 w 14852651"/>
              <a:gd name="connsiteY214" fmla="*/ 4145480 h 7238561"/>
              <a:gd name="connsiteX215" fmla="*/ 11271539 w 14852651"/>
              <a:gd name="connsiteY215" fmla="*/ 4145496 h 7238561"/>
              <a:gd name="connsiteX216" fmla="*/ 11271706 w 14852651"/>
              <a:gd name="connsiteY216" fmla="*/ 4145549 h 7238561"/>
              <a:gd name="connsiteX217" fmla="*/ 10965572 w 14852651"/>
              <a:gd name="connsiteY217" fmla="*/ 3947300 h 7238561"/>
              <a:gd name="connsiteX218" fmla="*/ 10998263 w 14852651"/>
              <a:gd name="connsiteY218" fmla="*/ 3953129 h 7238561"/>
              <a:gd name="connsiteX219" fmla="*/ 11138086 w 14852651"/>
              <a:gd name="connsiteY219" fmla="*/ 4061943 h 7238561"/>
              <a:gd name="connsiteX220" fmla="*/ 11249426 w 14852651"/>
              <a:gd name="connsiteY220" fmla="*/ 4129303 h 7238561"/>
              <a:gd name="connsiteX221" fmla="*/ 11254605 w 14852651"/>
              <a:gd name="connsiteY221" fmla="*/ 4134485 h 7238561"/>
              <a:gd name="connsiteX222" fmla="*/ 11314160 w 14852651"/>
              <a:gd name="connsiteY222" fmla="*/ 4186301 h 7238561"/>
              <a:gd name="connsiteX223" fmla="*/ 11311570 w 14852651"/>
              <a:gd name="connsiteY223" fmla="*/ 4186301 h 7238561"/>
              <a:gd name="connsiteX224" fmla="*/ 11441036 w 14852651"/>
              <a:gd name="connsiteY224" fmla="*/ 4388383 h 7238561"/>
              <a:gd name="connsiteX225" fmla="*/ 11435858 w 14852651"/>
              <a:gd name="connsiteY225" fmla="*/ 4559376 h 7238561"/>
              <a:gd name="connsiteX226" fmla="*/ 11365946 w 14852651"/>
              <a:gd name="connsiteY226" fmla="*/ 4559376 h 7238561"/>
              <a:gd name="connsiteX227" fmla="*/ 11179515 w 14852651"/>
              <a:gd name="connsiteY227" fmla="*/ 4321023 h 7238561"/>
              <a:gd name="connsiteX228" fmla="*/ 10962012 w 14852651"/>
              <a:gd name="connsiteY228" fmla="*/ 4015308 h 7238561"/>
              <a:gd name="connsiteX229" fmla="*/ 10938708 w 14852651"/>
              <a:gd name="connsiteY229" fmla="*/ 3960901 h 7238561"/>
              <a:gd name="connsiteX230" fmla="*/ 10965572 w 14852651"/>
              <a:gd name="connsiteY230" fmla="*/ 3947300 h 7238561"/>
              <a:gd name="connsiteX231" fmla="*/ 11962808 w 14852651"/>
              <a:gd name="connsiteY231" fmla="*/ 3884989 h 7238561"/>
              <a:gd name="connsiteX232" fmla="*/ 12025264 w 14852651"/>
              <a:gd name="connsiteY232" fmla="*/ 3913855 h 7238561"/>
              <a:gd name="connsiteX233" fmla="*/ 12038208 w 14852651"/>
              <a:gd name="connsiteY233" fmla="*/ 4038400 h 7238561"/>
              <a:gd name="connsiteX234" fmla="*/ 12058919 w 14852651"/>
              <a:gd name="connsiteY234" fmla="*/ 4165540 h 7238561"/>
              <a:gd name="connsiteX235" fmla="*/ 12048564 w 14852651"/>
              <a:gd name="connsiteY235" fmla="*/ 4220029 h 7238561"/>
              <a:gd name="connsiteX236" fmla="*/ 11955365 w 14852651"/>
              <a:gd name="connsiteY236" fmla="*/ 4427605 h 7238561"/>
              <a:gd name="connsiteX237" fmla="*/ 11888055 w 14852651"/>
              <a:gd name="connsiteY237" fmla="*/ 4484688 h 7238561"/>
              <a:gd name="connsiteX238" fmla="*/ 11688714 w 14852651"/>
              <a:gd name="connsiteY238" fmla="*/ 4430199 h 7238561"/>
              <a:gd name="connsiteX239" fmla="*/ 11613637 w 14852651"/>
              <a:gd name="connsiteY239" fmla="*/ 4295275 h 7238561"/>
              <a:gd name="connsiteX240" fmla="*/ 11598104 w 14852651"/>
              <a:gd name="connsiteY240" fmla="*/ 4225218 h 7238561"/>
              <a:gd name="connsiteX241" fmla="*/ 11644704 w 14852651"/>
              <a:gd name="connsiteY241" fmla="*/ 4149972 h 7238561"/>
              <a:gd name="connsiteX242" fmla="*/ 11717191 w 14852651"/>
              <a:gd name="connsiteY242" fmla="*/ 4108457 h 7238561"/>
              <a:gd name="connsiteX243" fmla="*/ 11880289 w 14852651"/>
              <a:gd name="connsiteY243" fmla="*/ 3976127 h 7238561"/>
              <a:gd name="connsiteX244" fmla="*/ 11929477 w 14852651"/>
              <a:gd name="connsiteY244" fmla="*/ 3932017 h 7238561"/>
              <a:gd name="connsiteX245" fmla="*/ 11962808 w 14852651"/>
              <a:gd name="connsiteY245" fmla="*/ 3884989 h 7238561"/>
              <a:gd name="connsiteX246" fmla="*/ 12393677 w 14852651"/>
              <a:gd name="connsiteY246" fmla="*/ 3728785 h 7238561"/>
              <a:gd name="connsiteX247" fmla="*/ 12421909 w 14852651"/>
              <a:gd name="connsiteY247" fmla="*/ 3786909 h 7238561"/>
              <a:gd name="connsiteX248" fmla="*/ 12429697 w 14852651"/>
              <a:gd name="connsiteY248" fmla="*/ 3828473 h 7238561"/>
              <a:gd name="connsiteX249" fmla="*/ 12395949 w 14852651"/>
              <a:gd name="connsiteY249" fmla="*/ 3937577 h 7238561"/>
              <a:gd name="connsiteX250" fmla="*/ 12323260 w 14852651"/>
              <a:gd name="connsiteY250" fmla="*/ 3914198 h 7238561"/>
              <a:gd name="connsiteX251" fmla="*/ 12232398 w 14852651"/>
              <a:gd name="connsiteY251" fmla="*/ 3867439 h 7238561"/>
              <a:gd name="connsiteX252" fmla="*/ 12216822 w 14852651"/>
              <a:gd name="connsiteY252" fmla="*/ 3838864 h 7238561"/>
              <a:gd name="connsiteX253" fmla="*/ 12294703 w 14852651"/>
              <a:gd name="connsiteY253" fmla="*/ 3784311 h 7238561"/>
              <a:gd name="connsiteX254" fmla="*/ 12344028 w 14852651"/>
              <a:gd name="connsiteY254" fmla="*/ 3766127 h 7238561"/>
              <a:gd name="connsiteX255" fmla="*/ 12393677 w 14852651"/>
              <a:gd name="connsiteY255" fmla="*/ 3728785 h 7238561"/>
              <a:gd name="connsiteX256" fmla="*/ 10204695 w 14852651"/>
              <a:gd name="connsiteY256" fmla="*/ 3719513 h 7238561"/>
              <a:gd name="connsiteX257" fmla="*/ 10292924 w 14852651"/>
              <a:gd name="connsiteY257" fmla="*/ 3874696 h 7238561"/>
              <a:gd name="connsiteX258" fmla="*/ 10228050 w 14852651"/>
              <a:gd name="connsiteY258" fmla="*/ 3939355 h 7238561"/>
              <a:gd name="connsiteX259" fmla="*/ 10186531 w 14852651"/>
              <a:gd name="connsiteY259" fmla="*/ 3890214 h 7238561"/>
              <a:gd name="connsiteX260" fmla="*/ 10204695 w 14852651"/>
              <a:gd name="connsiteY260" fmla="*/ 3719513 h 7238561"/>
              <a:gd name="connsiteX261" fmla="*/ 12251166 w 14852651"/>
              <a:gd name="connsiteY261" fmla="*/ 3535362 h 7238561"/>
              <a:gd name="connsiteX262" fmla="*/ 12256356 w 14852651"/>
              <a:gd name="connsiteY262" fmla="*/ 3537942 h 7238561"/>
              <a:gd name="connsiteX263" fmla="*/ 12297875 w 14852651"/>
              <a:gd name="connsiteY263" fmla="*/ 3571478 h 7238561"/>
              <a:gd name="connsiteX264" fmla="*/ 12362750 w 14852651"/>
              <a:gd name="connsiteY264" fmla="*/ 3648869 h 7238561"/>
              <a:gd name="connsiteX265" fmla="*/ 12354965 w 14852651"/>
              <a:gd name="connsiteY265" fmla="*/ 3659187 h 7238561"/>
              <a:gd name="connsiteX266" fmla="*/ 12354965 w 14852651"/>
              <a:gd name="connsiteY266" fmla="*/ 3708202 h 7238561"/>
              <a:gd name="connsiteX267" fmla="*/ 12305660 w 14852651"/>
              <a:gd name="connsiteY267" fmla="*/ 3669506 h 7238561"/>
              <a:gd name="connsiteX268" fmla="*/ 12290426 w 14852651"/>
              <a:gd name="connsiteY268" fmla="*/ 3707369 h 7238561"/>
              <a:gd name="connsiteX269" fmla="*/ 12290426 w 14852651"/>
              <a:gd name="connsiteY269" fmla="*/ 3708111 h 7238561"/>
              <a:gd name="connsiteX270" fmla="*/ 12254107 w 14852651"/>
              <a:gd name="connsiteY270" fmla="*/ 3744480 h 7238561"/>
              <a:gd name="connsiteX271" fmla="*/ 12235948 w 14852651"/>
              <a:gd name="connsiteY271" fmla="*/ 3700318 h 7238561"/>
              <a:gd name="connsiteX272" fmla="*/ 12228165 w 14852651"/>
              <a:gd name="connsiteY272" fmla="*/ 3682134 h 7238561"/>
              <a:gd name="connsiteX273" fmla="*/ 12207411 w 14852651"/>
              <a:gd name="connsiteY273" fmla="*/ 3630180 h 7238561"/>
              <a:gd name="connsiteX274" fmla="*/ 12246325 w 14852651"/>
              <a:gd name="connsiteY274" fmla="*/ 3645766 h 7238561"/>
              <a:gd name="connsiteX275" fmla="*/ 12280982 w 14852651"/>
              <a:gd name="connsiteY275" fmla="*/ 3648688 h 7238561"/>
              <a:gd name="connsiteX276" fmla="*/ 12290363 w 14852651"/>
              <a:gd name="connsiteY276" fmla="*/ 3656107 h 7238561"/>
              <a:gd name="connsiteX277" fmla="*/ 12301565 w 14852651"/>
              <a:gd name="connsiteY277" fmla="*/ 3635487 h 7238561"/>
              <a:gd name="connsiteX278" fmla="*/ 12277116 w 14852651"/>
              <a:gd name="connsiteY278" fmla="*/ 3605014 h 7238561"/>
              <a:gd name="connsiteX279" fmla="*/ 12251166 w 14852651"/>
              <a:gd name="connsiteY279" fmla="*/ 3535362 h 7238561"/>
              <a:gd name="connsiteX280" fmla="*/ 8206149 w 14852651"/>
              <a:gd name="connsiteY280" fmla="*/ 3299454 h 7238561"/>
              <a:gd name="connsiteX281" fmla="*/ 8223449 w 14852651"/>
              <a:gd name="connsiteY281" fmla="*/ 3360985 h 7238561"/>
              <a:gd name="connsiteX282" fmla="*/ 8229933 w 14852651"/>
              <a:gd name="connsiteY282" fmla="*/ 3393088 h 7238561"/>
              <a:gd name="connsiteX283" fmla="*/ 8230078 w 14852651"/>
              <a:gd name="connsiteY283" fmla="*/ 3393235 h 7238561"/>
              <a:gd name="connsiteX284" fmla="*/ 8223712 w 14852651"/>
              <a:gd name="connsiteY284" fmla="*/ 3361765 h 7238561"/>
              <a:gd name="connsiteX285" fmla="*/ 8206167 w 14852651"/>
              <a:gd name="connsiteY285" fmla="*/ 3299473 h 7238561"/>
              <a:gd name="connsiteX286" fmla="*/ 12103068 w 14852651"/>
              <a:gd name="connsiteY286" fmla="*/ 3239505 h 7238561"/>
              <a:gd name="connsiteX287" fmla="*/ 12168123 w 14852651"/>
              <a:gd name="connsiteY287" fmla="*/ 3280992 h 7238561"/>
              <a:gd name="connsiteX288" fmla="*/ 12168123 w 14852651"/>
              <a:gd name="connsiteY288" fmla="*/ 3379522 h 7238561"/>
              <a:gd name="connsiteX289" fmla="*/ 12222769 w 14852651"/>
              <a:gd name="connsiteY289" fmla="*/ 3475460 h 7238561"/>
              <a:gd name="connsiteX290" fmla="*/ 12287824 w 14852651"/>
              <a:gd name="connsiteY290" fmla="*/ 3529912 h 7238561"/>
              <a:gd name="connsiteX291" fmla="*/ 12277415 w 14852651"/>
              <a:gd name="connsiteY291" fmla="*/ 3548062 h 7238561"/>
              <a:gd name="connsiteX292" fmla="*/ 12256598 w 14852651"/>
              <a:gd name="connsiteY292" fmla="*/ 3537690 h 7238561"/>
              <a:gd name="connsiteX293" fmla="*/ 12251393 w 14852651"/>
              <a:gd name="connsiteY293" fmla="*/ 3535097 h 7238561"/>
              <a:gd name="connsiteX294" fmla="*/ 12173327 w 14852651"/>
              <a:gd name="connsiteY294" fmla="*/ 3501390 h 7238561"/>
              <a:gd name="connsiteX295" fmla="*/ 12172176 w 14852651"/>
              <a:gd name="connsiteY295" fmla="*/ 3500875 h 7238561"/>
              <a:gd name="connsiteX296" fmla="*/ 12152595 w 14852651"/>
              <a:gd name="connsiteY296" fmla="*/ 3504897 h 7238561"/>
              <a:gd name="connsiteX297" fmla="*/ 12149668 w 14852651"/>
              <a:gd name="connsiteY297" fmla="*/ 3518819 h 7238561"/>
              <a:gd name="connsiteX298" fmla="*/ 12152270 w 14852651"/>
              <a:gd name="connsiteY298" fmla="*/ 3578392 h 7238561"/>
              <a:gd name="connsiteX299" fmla="*/ 12115845 w 14852651"/>
              <a:gd name="connsiteY299" fmla="*/ 3562851 h 7238561"/>
              <a:gd name="connsiteX300" fmla="*/ 12126252 w 14852651"/>
              <a:gd name="connsiteY300" fmla="*/ 3503278 h 7238561"/>
              <a:gd name="connsiteX301" fmla="*/ 12126252 w 14852651"/>
              <a:gd name="connsiteY301" fmla="*/ 3498745 h 7238561"/>
              <a:gd name="connsiteX302" fmla="*/ 12126252 w 14852651"/>
              <a:gd name="connsiteY302" fmla="*/ 3490879 h 7238561"/>
              <a:gd name="connsiteX303" fmla="*/ 12088959 w 14852651"/>
              <a:gd name="connsiteY303" fmla="*/ 3468897 h 7238561"/>
              <a:gd name="connsiteX304" fmla="*/ 12066637 w 14852651"/>
              <a:gd name="connsiteY304" fmla="*/ 3358779 h 7238561"/>
              <a:gd name="connsiteX305" fmla="*/ 12069240 w 14852651"/>
              <a:gd name="connsiteY305" fmla="*/ 3293956 h 7238561"/>
              <a:gd name="connsiteX306" fmla="*/ 12103068 w 14852651"/>
              <a:gd name="connsiteY306" fmla="*/ 3239505 h 7238561"/>
              <a:gd name="connsiteX307" fmla="*/ 2925899 w 14852651"/>
              <a:gd name="connsiteY307" fmla="*/ 3166477 h 7238561"/>
              <a:gd name="connsiteX308" fmla="*/ 3078600 w 14852651"/>
              <a:gd name="connsiteY308" fmla="*/ 3216248 h 7238561"/>
              <a:gd name="connsiteX309" fmla="*/ 3101984 w 14852651"/>
              <a:gd name="connsiteY309" fmla="*/ 3244876 h 7238561"/>
              <a:gd name="connsiteX310" fmla="*/ 3081201 w 14852651"/>
              <a:gd name="connsiteY310" fmla="*/ 3263093 h 7238561"/>
              <a:gd name="connsiteX311" fmla="*/ 2816227 w 14852651"/>
              <a:gd name="connsiteY311" fmla="*/ 3255285 h 7238561"/>
              <a:gd name="connsiteX312" fmla="*/ 2868181 w 14852651"/>
              <a:gd name="connsiteY312" fmla="*/ 3174609 h 7238561"/>
              <a:gd name="connsiteX313" fmla="*/ 2925899 w 14852651"/>
              <a:gd name="connsiteY313" fmla="*/ 3166477 h 7238561"/>
              <a:gd name="connsiteX314" fmla="*/ 8214448 w 14852651"/>
              <a:gd name="connsiteY314" fmla="*/ 3131815 h 7238561"/>
              <a:gd name="connsiteX315" fmla="*/ 8214614 w 14852651"/>
              <a:gd name="connsiteY315" fmla="*/ 3132387 h 7238561"/>
              <a:gd name="connsiteX316" fmla="*/ 8228910 w 14852651"/>
              <a:gd name="connsiteY316" fmla="*/ 3148933 h 7238561"/>
              <a:gd name="connsiteX317" fmla="*/ 8307054 w 14852651"/>
              <a:gd name="connsiteY317" fmla="*/ 3224696 h 7238561"/>
              <a:gd name="connsiteX318" fmla="*/ 8306681 w 14852651"/>
              <a:gd name="connsiteY318" fmla="*/ 3224062 h 7238561"/>
              <a:gd name="connsiteX319" fmla="*/ 8228636 w 14852651"/>
              <a:gd name="connsiteY319" fmla="*/ 3148264 h 7238561"/>
              <a:gd name="connsiteX320" fmla="*/ 2483373 w 14852651"/>
              <a:gd name="connsiteY320" fmla="*/ 2984813 h 7238561"/>
              <a:gd name="connsiteX321" fmla="*/ 2535759 w 14852651"/>
              <a:gd name="connsiteY321" fmla="*/ 2990522 h 7238561"/>
              <a:gd name="connsiteX322" fmla="*/ 2694180 w 14852651"/>
              <a:gd name="connsiteY322" fmla="*/ 3060481 h 7238561"/>
              <a:gd name="connsiteX323" fmla="*/ 2803254 w 14852651"/>
              <a:gd name="connsiteY323" fmla="*/ 3133032 h 7238561"/>
              <a:gd name="connsiteX324" fmla="*/ 2834421 w 14852651"/>
              <a:gd name="connsiteY324" fmla="*/ 3164125 h 7238561"/>
              <a:gd name="connsiteX325" fmla="*/ 2782473 w 14852651"/>
              <a:gd name="connsiteY325" fmla="*/ 3187445 h 7238561"/>
              <a:gd name="connsiteX326" fmla="*/ 2655221 w 14852651"/>
              <a:gd name="connsiteY326" fmla="*/ 3125258 h 7238561"/>
              <a:gd name="connsiteX327" fmla="*/ 2392925 w 14852651"/>
              <a:gd name="connsiteY327" fmla="*/ 3057890 h 7238561"/>
              <a:gd name="connsiteX328" fmla="*/ 2338388 w 14852651"/>
              <a:gd name="connsiteY328" fmla="*/ 3068254 h 7238561"/>
              <a:gd name="connsiteX329" fmla="*/ 2483373 w 14852651"/>
              <a:gd name="connsiteY329" fmla="*/ 2984813 h 7238561"/>
              <a:gd name="connsiteX330" fmla="*/ 12048212 w 14852651"/>
              <a:gd name="connsiteY330" fmla="*/ 2882132 h 7238561"/>
              <a:gd name="connsiteX331" fmla="*/ 12063740 w 14852651"/>
              <a:gd name="connsiteY331" fmla="*/ 2884317 h 7238561"/>
              <a:gd name="connsiteX332" fmla="*/ 12084285 w 14852651"/>
              <a:gd name="connsiteY332" fmla="*/ 2925738 h 7238561"/>
              <a:gd name="connsiteX333" fmla="*/ 12071445 w 14852651"/>
              <a:gd name="connsiteY333" fmla="*/ 2974926 h 7238561"/>
              <a:gd name="connsiteX334" fmla="*/ 12045764 w 14852651"/>
              <a:gd name="connsiteY334" fmla="*/ 3042236 h 7238561"/>
              <a:gd name="connsiteX335" fmla="*/ 12007244 w 14852651"/>
              <a:gd name="connsiteY335" fmla="*/ 2964571 h 7238561"/>
              <a:gd name="connsiteX336" fmla="*/ 12017516 w 14852651"/>
              <a:gd name="connsiteY336" fmla="*/ 2907616 h 7238561"/>
              <a:gd name="connsiteX337" fmla="*/ 12048212 w 14852651"/>
              <a:gd name="connsiteY337" fmla="*/ 2882132 h 7238561"/>
              <a:gd name="connsiteX338" fmla="*/ 7978247 w 14852651"/>
              <a:gd name="connsiteY338" fmla="*/ 2724288 h 7238561"/>
              <a:gd name="connsiteX339" fmla="*/ 7977419 w 14852651"/>
              <a:gd name="connsiteY339" fmla="*/ 2724528 h 7238561"/>
              <a:gd name="connsiteX340" fmla="*/ 7974285 w 14852651"/>
              <a:gd name="connsiteY340" fmla="*/ 2724570 h 7238561"/>
              <a:gd name="connsiteX341" fmla="*/ 7961110 w 14852651"/>
              <a:gd name="connsiteY341" fmla="*/ 2728736 h 7238561"/>
              <a:gd name="connsiteX342" fmla="*/ 7949756 w 14852651"/>
              <a:gd name="connsiteY342" fmla="*/ 2731796 h 7238561"/>
              <a:gd name="connsiteX343" fmla="*/ 7941089 w 14852651"/>
              <a:gd name="connsiteY343" fmla="*/ 2731355 h 7238561"/>
              <a:gd name="connsiteX344" fmla="*/ 7935581 w 14852651"/>
              <a:gd name="connsiteY344" fmla="*/ 2730605 h 7238561"/>
              <a:gd name="connsiteX345" fmla="*/ 7929625 w 14852651"/>
              <a:gd name="connsiteY345" fmla="*/ 2730565 h 7238561"/>
              <a:gd name="connsiteX346" fmla="*/ 7929398 w 14852651"/>
              <a:gd name="connsiteY346" fmla="*/ 2731016 h 7238561"/>
              <a:gd name="connsiteX347" fmla="*/ 7935198 w 14852651"/>
              <a:gd name="connsiteY347" fmla="*/ 2731055 h 7238561"/>
              <a:gd name="connsiteX348" fmla="*/ 7941089 w 14852651"/>
              <a:gd name="connsiteY348" fmla="*/ 2731355 h 7238561"/>
              <a:gd name="connsiteX349" fmla="*/ 7947935 w 14852651"/>
              <a:gd name="connsiteY349" fmla="*/ 2732287 h 7238561"/>
              <a:gd name="connsiteX350" fmla="*/ 7949756 w 14852651"/>
              <a:gd name="connsiteY350" fmla="*/ 2731796 h 7238561"/>
              <a:gd name="connsiteX351" fmla="*/ 7951930 w 14852651"/>
              <a:gd name="connsiteY351" fmla="*/ 2731907 h 7238561"/>
              <a:gd name="connsiteX352" fmla="*/ 7977419 w 14852651"/>
              <a:gd name="connsiteY352" fmla="*/ 2724528 h 7238561"/>
              <a:gd name="connsiteX353" fmla="*/ 7979405 w 14852651"/>
              <a:gd name="connsiteY353" fmla="*/ 2724501 h 7238561"/>
              <a:gd name="connsiteX354" fmla="*/ 7988359 w 14852651"/>
              <a:gd name="connsiteY354" fmla="*/ 2726150 h 7238561"/>
              <a:gd name="connsiteX355" fmla="*/ 7997020 w 14852651"/>
              <a:gd name="connsiteY355" fmla="*/ 2734941 h 7238561"/>
              <a:gd name="connsiteX356" fmla="*/ 8000178 w 14852651"/>
              <a:gd name="connsiteY356" fmla="*/ 2738842 h 7238561"/>
              <a:gd name="connsiteX357" fmla="*/ 8174895 w 14852651"/>
              <a:gd name="connsiteY357" fmla="*/ 3007112 h 7238561"/>
              <a:gd name="connsiteX358" fmla="*/ 8197551 w 14852651"/>
              <a:gd name="connsiteY358" fmla="*/ 3077279 h 7238561"/>
              <a:gd name="connsiteX359" fmla="*/ 8174742 w 14852651"/>
              <a:gd name="connsiteY359" fmla="*/ 3006518 h 7238561"/>
              <a:gd name="connsiteX360" fmla="*/ 8000416 w 14852651"/>
              <a:gd name="connsiteY360" fmla="*/ 2738388 h 7238561"/>
              <a:gd name="connsiteX361" fmla="*/ 7997020 w 14852651"/>
              <a:gd name="connsiteY361" fmla="*/ 2734941 h 7238561"/>
              <a:gd name="connsiteX362" fmla="*/ 7990172 w 14852651"/>
              <a:gd name="connsiteY362" fmla="*/ 2726484 h 7238561"/>
              <a:gd name="connsiteX363" fmla="*/ 7988359 w 14852651"/>
              <a:gd name="connsiteY363" fmla="*/ 2726150 h 7238561"/>
              <a:gd name="connsiteX364" fmla="*/ 7986639 w 14852651"/>
              <a:gd name="connsiteY364" fmla="*/ 2724404 h 7238561"/>
              <a:gd name="connsiteX365" fmla="*/ 7979405 w 14852651"/>
              <a:gd name="connsiteY365" fmla="*/ 2724501 h 7238561"/>
              <a:gd name="connsiteX366" fmla="*/ 7940676 w 14852651"/>
              <a:gd name="connsiteY366" fmla="*/ 2300287 h 7238561"/>
              <a:gd name="connsiteX367" fmla="*/ 7831138 w 14852651"/>
              <a:gd name="connsiteY367" fmla="*/ 2362632 h 7238561"/>
              <a:gd name="connsiteX368" fmla="*/ 7940676 w 14852651"/>
              <a:gd name="connsiteY368" fmla="*/ 2300287 h 7238561"/>
              <a:gd name="connsiteX369" fmla="*/ 7185694 w 14852651"/>
              <a:gd name="connsiteY369" fmla="*/ 2046287 h 7238561"/>
              <a:gd name="connsiteX370" fmla="*/ 7198645 w 14852651"/>
              <a:gd name="connsiteY370" fmla="*/ 2080278 h 7238561"/>
              <a:gd name="connsiteX371" fmla="*/ 7167563 w 14852651"/>
              <a:gd name="connsiteY371" fmla="*/ 2059361 h 7238561"/>
              <a:gd name="connsiteX372" fmla="*/ 7185694 w 14852651"/>
              <a:gd name="connsiteY372" fmla="*/ 2046287 h 7238561"/>
              <a:gd name="connsiteX373" fmla="*/ 12624028 w 14852651"/>
              <a:gd name="connsiteY373" fmla="*/ 1998089 h 7238561"/>
              <a:gd name="connsiteX374" fmla="*/ 12668862 w 14852651"/>
              <a:gd name="connsiteY374" fmla="*/ 2037878 h 7238561"/>
              <a:gd name="connsiteX375" fmla="*/ 12749214 w 14852651"/>
              <a:gd name="connsiteY375" fmla="*/ 2289668 h 7238561"/>
              <a:gd name="connsiteX376" fmla="*/ 12648125 w 14852651"/>
              <a:gd name="connsiteY376" fmla="*/ 2377925 h 7238561"/>
              <a:gd name="connsiteX377" fmla="*/ 12453724 w 14852651"/>
              <a:gd name="connsiteY377" fmla="*/ 2455798 h 7238561"/>
              <a:gd name="connsiteX378" fmla="*/ 12430395 w 14852651"/>
              <a:gd name="connsiteY378" fmla="*/ 2499926 h 7238561"/>
              <a:gd name="connsiteX379" fmla="*/ 12401883 w 14852651"/>
              <a:gd name="connsiteY379" fmla="*/ 2554438 h 7238561"/>
              <a:gd name="connsiteX380" fmla="*/ 12363003 w 14852651"/>
              <a:gd name="connsiteY380" fmla="*/ 2515501 h 7238561"/>
              <a:gd name="connsiteX381" fmla="*/ 12352635 w 14852651"/>
              <a:gd name="connsiteY381" fmla="*/ 2494735 h 7238561"/>
              <a:gd name="connsiteX382" fmla="*/ 12313754 w 14852651"/>
              <a:gd name="connsiteY382" fmla="*/ 2437628 h 7238561"/>
              <a:gd name="connsiteX383" fmla="*/ 12432987 w 14852651"/>
              <a:gd name="connsiteY383" fmla="*/ 2310434 h 7238561"/>
              <a:gd name="connsiteX384" fmla="*/ 12536668 w 14852651"/>
              <a:gd name="connsiteY384" fmla="*/ 2242944 h 7238561"/>
              <a:gd name="connsiteX385" fmla="*/ 12598877 w 14852651"/>
              <a:gd name="connsiteY385" fmla="*/ 2211795 h 7238561"/>
              <a:gd name="connsiteX386" fmla="*/ 12601469 w 14852651"/>
              <a:gd name="connsiteY386" fmla="*/ 2079410 h 7238561"/>
              <a:gd name="connsiteX387" fmla="*/ 12604061 w 14852651"/>
              <a:gd name="connsiteY387" fmla="*/ 2001537 h 7238561"/>
              <a:gd name="connsiteX388" fmla="*/ 12624028 w 14852651"/>
              <a:gd name="connsiteY388" fmla="*/ 1998089 h 7238561"/>
              <a:gd name="connsiteX389" fmla="*/ 6807867 w 14852651"/>
              <a:gd name="connsiteY389" fmla="*/ 1911350 h 7238561"/>
              <a:gd name="connsiteX390" fmla="*/ 6818314 w 14852651"/>
              <a:gd name="connsiteY390" fmla="*/ 2076745 h 7238561"/>
              <a:gd name="connsiteX391" fmla="*/ 6773915 w 14852651"/>
              <a:gd name="connsiteY391" fmla="*/ 2133600 h 7238561"/>
              <a:gd name="connsiteX392" fmla="*/ 6747798 w 14852651"/>
              <a:gd name="connsiteY392" fmla="*/ 2079330 h 7238561"/>
              <a:gd name="connsiteX393" fmla="*/ 6763468 w 14852651"/>
              <a:gd name="connsiteY393" fmla="*/ 1939777 h 7238561"/>
              <a:gd name="connsiteX394" fmla="*/ 6807867 w 14852651"/>
              <a:gd name="connsiteY394" fmla="*/ 1911350 h 7238561"/>
              <a:gd name="connsiteX395" fmla="*/ 12515914 w 14852651"/>
              <a:gd name="connsiteY395" fmla="*/ 1784350 h 7238561"/>
              <a:gd name="connsiteX396" fmla="*/ 12707399 w 14852651"/>
              <a:gd name="connsiteY396" fmla="*/ 1848958 h 7238561"/>
              <a:gd name="connsiteX397" fmla="*/ 12741038 w 14852651"/>
              <a:gd name="connsiteY397" fmla="*/ 1908397 h 7238561"/>
              <a:gd name="connsiteX398" fmla="*/ 12640121 w 14852651"/>
              <a:gd name="connsiteY398" fmla="*/ 1962667 h 7238561"/>
              <a:gd name="connsiteX399" fmla="*/ 12585780 w 14852651"/>
              <a:gd name="connsiteY399" fmla="*/ 1980757 h 7238561"/>
              <a:gd name="connsiteX400" fmla="*/ 12549553 w 14852651"/>
              <a:gd name="connsiteY400" fmla="*/ 1983341 h 7238561"/>
              <a:gd name="connsiteX401" fmla="*/ 12536615 w 14852651"/>
              <a:gd name="connsiteY401" fmla="*/ 1887722 h 7238561"/>
              <a:gd name="connsiteX402" fmla="*/ 12515914 w 14852651"/>
              <a:gd name="connsiteY402" fmla="*/ 1784350 h 7238561"/>
              <a:gd name="connsiteX403" fmla="*/ 2706702 w 14852651"/>
              <a:gd name="connsiteY403" fmla="*/ 1781048 h 7238561"/>
              <a:gd name="connsiteX404" fmla="*/ 2543175 w 14852651"/>
              <a:gd name="connsiteY404" fmla="*/ 1968500 h 7238561"/>
              <a:gd name="connsiteX405" fmla="*/ 2706702 w 14852651"/>
              <a:gd name="connsiteY405" fmla="*/ 1781048 h 7238561"/>
              <a:gd name="connsiteX406" fmla="*/ 2831901 w 14852651"/>
              <a:gd name="connsiteY406" fmla="*/ 1744887 h 7238561"/>
              <a:gd name="connsiteX407" fmla="*/ 2759335 w 14852651"/>
              <a:gd name="connsiteY407" fmla="*/ 1755007 h 7238561"/>
              <a:gd name="connsiteX408" fmla="*/ 2780067 w 14852651"/>
              <a:gd name="connsiteY408" fmla="*/ 1825523 h 7238561"/>
              <a:gd name="connsiteX409" fmla="*/ 2800804 w 14852651"/>
              <a:gd name="connsiteY409" fmla="*/ 1869921 h 7238561"/>
              <a:gd name="connsiteX410" fmla="*/ 2831901 w 14852651"/>
              <a:gd name="connsiteY410" fmla="*/ 1854251 h 7238561"/>
              <a:gd name="connsiteX411" fmla="*/ 2891503 w 14852651"/>
              <a:gd name="connsiteY411" fmla="*/ 1804629 h 7238561"/>
              <a:gd name="connsiteX412" fmla="*/ 2920001 w 14852651"/>
              <a:gd name="connsiteY412" fmla="*/ 1794182 h 7238561"/>
              <a:gd name="connsiteX413" fmla="*/ 2896685 w 14852651"/>
              <a:gd name="connsiteY413" fmla="*/ 1760230 h 7238561"/>
              <a:gd name="connsiteX414" fmla="*/ 2831901 w 14852651"/>
              <a:gd name="connsiteY414" fmla="*/ 1744887 h 7238561"/>
              <a:gd name="connsiteX415" fmla="*/ 8003028 w 14852651"/>
              <a:gd name="connsiteY415" fmla="*/ 1719100 h 7238561"/>
              <a:gd name="connsiteX416" fmla="*/ 7904455 w 14852651"/>
              <a:gd name="connsiteY416" fmla="*/ 1750198 h 7238561"/>
              <a:gd name="connsiteX417" fmla="*/ 7907332 w 14852651"/>
              <a:gd name="connsiteY417" fmla="*/ 1771255 h 7238561"/>
              <a:gd name="connsiteX418" fmla="*/ 7907812 w 14852651"/>
              <a:gd name="connsiteY418" fmla="*/ 1771502 h 7238561"/>
              <a:gd name="connsiteX419" fmla="*/ 7907839 w 14852651"/>
              <a:gd name="connsiteY419" fmla="*/ 1771701 h 7238561"/>
              <a:gd name="connsiteX420" fmla="*/ 7950387 w 14852651"/>
              <a:gd name="connsiteY420" fmla="*/ 1785598 h 7238561"/>
              <a:gd name="connsiteX421" fmla="*/ 7972091 w 14852651"/>
              <a:gd name="connsiteY421" fmla="*/ 1792045 h 7238561"/>
              <a:gd name="connsiteX422" fmla="*/ 7974170 w 14852651"/>
              <a:gd name="connsiteY422" fmla="*/ 1796198 h 7238561"/>
              <a:gd name="connsiteX423" fmla="*/ 7974494 w 14852651"/>
              <a:gd name="connsiteY423" fmla="*/ 1804621 h 7238561"/>
              <a:gd name="connsiteX424" fmla="*/ 7930395 w 14852651"/>
              <a:gd name="connsiteY424" fmla="*/ 1809804 h 7238561"/>
              <a:gd name="connsiteX425" fmla="*/ 7890876 w 14852651"/>
              <a:gd name="connsiteY425" fmla="*/ 1824787 h 7238561"/>
              <a:gd name="connsiteX426" fmla="*/ 7857438 w 14852651"/>
              <a:gd name="connsiteY426" fmla="*/ 1826650 h 7238561"/>
              <a:gd name="connsiteX427" fmla="*/ 7829349 w 14852651"/>
              <a:gd name="connsiteY427" fmla="*/ 1809076 h 7238561"/>
              <a:gd name="connsiteX428" fmla="*/ 7805881 w 14852651"/>
              <a:gd name="connsiteY428" fmla="*/ 1765748 h 7238561"/>
              <a:gd name="connsiteX429" fmla="*/ 7751406 w 14852651"/>
              <a:gd name="connsiteY429" fmla="*/ 1730438 h 7238561"/>
              <a:gd name="connsiteX430" fmla="*/ 7689149 w 14852651"/>
              <a:gd name="connsiteY430" fmla="*/ 1778706 h 7238561"/>
              <a:gd name="connsiteX431" fmla="*/ 7621704 w 14852651"/>
              <a:gd name="connsiteY431" fmla="*/ 1908284 h 7238561"/>
              <a:gd name="connsiteX432" fmla="*/ 7691743 w 14852651"/>
              <a:gd name="connsiteY432" fmla="*/ 2011946 h 7238561"/>
              <a:gd name="connsiteX433" fmla="*/ 7811069 w 14852651"/>
              <a:gd name="connsiteY433" fmla="*/ 1986031 h 7238561"/>
              <a:gd name="connsiteX434" fmla="*/ 7897321 w 14852651"/>
              <a:gd name="connsiteY434" fmla="*/ 1958496 h 7238561"/>
              <a:gd name="connsiteX435" fmla="*/ 7987464 w 14852651"/>
              <a:gd name="connsiteY435" fmla="*/ 1983439 h 7238561"/>
              <a:gd name="connsiteX436" fmla="*/ 8150889 w 14852651"/>
              <a:gd name="connsiteY436" fmla="*/ 2011946 h 7238561"/>
              <a:gd name="connsiteX437" fmla="*/ 8202770 w 14852651"/>
              <a:gd name="connsiteY437" fmla="*/ 1978256 h 7238561"/>
              <a:gd name="connsiteX438" fmla="*/ 8174235 w 14852651"/>
              <a:gd name="connsiteY438" fmla="*/ 1923833 h 7238561"/>
              <a:gd name="connsiteX439" fmla="*/ 8083119 w 14852651"/>
              <a:gd name="connsiteY439" fmla="*/ 1857425 h 7238561"/>
              <a:gd name="connsiteX440" fmla="*/ 7982452 w 14852651"/>
              <a:gd name="connsiteY440" fmla="*/ 1804713 h 7238561"/>
              <a:gd name="connsiteX441" fmla="*/ 7980462 w 14852651"/>
              <a:gd name="connsiteY441" fmla="*/ 1785396 h 7238561"/>
              <a:gd name="connsiteX442" fmla="*/ 8016067 w 14852651"/>
              <a:gd name="connsiteY442" fmla="*/ 1761037 h 7238561"/>
              <a:gd name="connsiteX443" fmla="*/ 8022203 w 14852651"/>
              <a:gd name="connsiteY443" fmla="*/ 1730659 h 7238561"/>
              <a:gd name="connsiteX444" fmla="*/ 8022088 w 14852651"/>
              <a:gd name="connsiteY444" fmla="*/ 1730467 h 7238561"/>
              <a:gd name="connsiteX445" fmla="*/ 8022159 w 14852651"/>
              <a:gd name="connsiteY445" fmla="*/ 1730114 h 7238561"/>
              <a:gd name="connsiteX446" fmla="*/ 8003028 w 14852651"/>
              <a:gd name="connsiteY446" fmla="*/ 1719100 h 7238561"/>
              <a:gd name="connsiteX447" fmla="*/ 2717284 w 14852651"/>
              <a:gd name="connsiteY447" fmla="*/ 1608568 h 7238561"/>
              <a:gd name="connsiteX448" fmla="*/ 2689695 w 14852651"/>
              <a:gd name="connsiteY448" fmla="*/ 1614610 h 7238561"/>
              <a:gd name="connsiteX449" fmla="*/ 2528888 w 14852651"/>
              <a:gd name="connsiteY449" fmla="*/ 1687269 h 7238561"/>
              <a:gd name="connsiteX450" fmla="*/ 2534076 w 14852651"/>
              <a:gd name="connsiteY450" fmla="*/ 1708028 h 7238561"/>
              <a:gd name="connsiteX451" fmla="*/ 2736373 w 14852651"/>
              <a:gd name="connsiteY451" fmla="*/ 1702838 h 7238561"/>
              <a:gd name="connsiteX452" fmla="*/ 2775269 w 14852651"/>
              <a:gd name="connsiteY452" fmla="*/ 1695054 h 7238561"/>
              <a:gd name="connsiteX453" fmla="*/ 2775269 w 14852651"/>
              <a:gd name="connsiteY453" fmla="*/ 1648344 h 7238561"/>
              <a:gd name="connsiteX454" fmla="*/ 2748874 w 14852651"/>
              <a:gd name="connsiteY454" fmla="*/ 1624214 h 7238561"/>
              <a:gd name="connsiteX455" fmla="*/ 2746103 w 14852651"/>
              <a:gd name="connsiteY455" fmla="*/ 1622842 h 7238561"/>
              <a:gd name="connsiteX456" fmla="*/ 2739296 w 14852651"/>
              <a:gd name="connsiteY456" fmla="*/ 1616880 h 7238561"/>
              <a:gd name="connsiteX457" fmla="*/ 2717284 w 14852651"/>
              <a:gd name="connsiteY457" fmla="*/ 1608568 h 7238561"/>
              <a:gd name="connsiteX458" fmla="*/ 12256193 w 14852651"/>
              <a:gd name="connsiteY458" fmla="*/ 1443903 h 7238561"/>
              <a:gd name="connsiteX459" fmla="*/ 12256854 w 14852651"/>
              <a:gd name="connsiteY459" fmla="*/ 1445781 h 7238561"/>
              <a:gd name="connsiteX460" fmla="*/ 12328613 w 14852651"/>
              <a:gd name="connsiteY460" fmla="*/ 1507092 h 7238561"/>
              <a:gd name="connsiteX461" fmla="*/ 12331252 w 14852651"/>
              <a:gd name="connsiteY461" fmla="*/ 1511203 h 7238561"/>
              <a:gd name="connsiteX462" fmla="*/ 12328484 w 14852651"/>
              <a:gd name="connsiteY462" fmla="*/ 1506811 h 7238561"/>
              <a:gd name="connsiteX463" fmla="*/ 12256193 w 14852651"/>
              <a:gd name="connsiteY463" fmla="*/ 1443903 h 7238561"/>
              <a:gd name="connsiteX464" fmla="*/ 6135763 w 14852651"/>
              <a:gd name="connsiteY464" fmla="*/ 1254670 h 7238561"/>
              <a:gd name="connsiteX465" fmla="*/ 6156653 w 14852651"/>
              <a:gd name="connsiteY465" fmla="*/ 1261773 h 7238561"/>
              <a:gd name="connsiteX466" fmla="*/ 6195594 w 14852651"/>
              <a:gd name="connsiteY466" fmla="*/ 1292946 h 7238561"/>
              <a:gd name="connsiteX467" fmla="*/ 6016467 w 14852651"/>
              <a:gd name="connsiteY467" fmla="*/ 1461798 h 7238561"/>
              <a:gd name="connsiteX468" fmla="*/ 5993103 w 14852651"/>
              <a:gd name="connsiteY468" fmla="*/ 1446212 h 7238561"/>
              <a:gd name="connsiteX469" fmla="*/ 6039832 w 14852651"/>
              <a:gd name="connsiteY469" fmla="*/ 1308532 h 7238561"/>
              <a:gd name="connsiteX470" fmla="*/ 6081368 w 14852651"/>
              <a:gd name="connsiteY470" fmla="*/ 1274762 h 7238561"/>
              <a:gd name="connsiteX471" fmla="*/ 6135763 w 14852651"/>
              <a:gd name="connsiteY471" fmla="*/ 1254670 h 7238561"/>
              <a:gd name="connsiteX472" fmla="*/ 6238163 w 14852651"/>
              <a:gd name="connsiteY472" fmla="*/ 1092480 h 7238561"/>
              <a:gd name="connsiteX473" fmla="*/ 6290720 w 14852651"/>
              <a:gd name="connsiteY473" fmla="*/ 1117625 h 7238561"/>
              <a:gd name="connsiteX474" fmla="*/ 6350415 w 14852651"/>
              <a:gd name="connsiteY474" fmla="*/ 1231651 h 7238561"/>
              <a:gd name="connsiteX475" fmla="*/ 6469805 w 14852651"/>
              <a:gd name="connsiteY475" fmla="*/ 1392323 h 7238561"/>
              <a:gd name="connsiteX476" fmla="*/ 6480187 w 14852651"/>
              <a:gd name="connsiteY476" fmla="*/ 1410463 h 7238561"/>
              <a:gd name="connsiteX477" fmla="*/ 6472401 w 14852651"/>
              <a:gd name="connsiteY477" fmla="*/ 1501165 h 7238561"/>
              <a:gd name="connsiteX478" fmla="*/ 6467210 w 14852651"/>
              <a:gd name="connsiteY478" fmla="*/ 1506348 h 7238561"/>
              <a:gd name="connsiteX479" fmla="*/ 6251789 w 14852651"/>
              <a:gd name="connsiteY479" fmla="*/ 1524489 h 7238561"/>
              <a:gd name="connsiteX480" fmla="*/ 6186903 w 14852651"/>
              <a:gd name="connsiteY480" fmla="*/ 1527080 h 7238561"/>
              <a:gd name="connsiteX481" fmla="*/ 6223239 w 14852651"/>
              <a:gd name="connsiteY481" fmla="*/ 1483025 h 7238561"/>
              <a:gd name="connsiteX482" fmla="*/ 6228429 w 14852651"/>
              <a:gd name="connsiteY482" fmla="*/ 1405280 h 7238561"/>
              <a:gd name="connsiteX483" fmla="*/ 6246598 w 14852651"/>
              <a:gd name="connsiteY483" fmla="*/ 1368999 h 7238561"/>
              <a:gd name="connsiteX484" fmla="*/ 6241407 w 14852651"/>
              <a:gd name="connsiteY484" fmla="*/ 1288663 h 7238561"/>
              <a:gd name="connsiteX485" fmla="*/ 6212857 w 14852651"/>
              <a:gd name="connsiteY485" fmla="*/ 1109851 h 7238561"/>
              <a:gd name="connsiteX486" fmla="*/ 6238163 w 14852651"/>
              <a:gd name="connsiteY486" fmla="*/ 1092480 h 7238561"/>
              <a:gd name="connsiteX487" fmla="*/ 7308319 w 14852651"/>
              <a:gd name="connsiteY487" fmla="*/ 751811 h 7238561"/>
              <a:gd name="connsiteX488" fmla="*/ 7263687 w 14852651"/>
              <a:gd name="connsiteY488" fmla="*/ 780614 h 7238561"/>
              <a:gd name="connsiteX489" fmla="*/ 7152436 w 14852651"/>
              <a:gd name="connsiteY489" fmla="*/ 876409 h 7238561"/>
              <a:gd name="connsiteX490" fmla="*/ 7142087 w 14852651"/>
              <a:gd name="connsiteY490" fmla="*/ 995506 h 7238561"/>
              <a:gd name="connsiteX491" fmla="*/ 7142087 w 14852651"/>
              <a:gd name="connsiteY491" fmla="*/ 1075766 h 7238561"/>
              <a:gd name="connsiteX492" fmla="*/ 7082577 w 14852651"/>
              <a:gd name="connsiteY492" fmla="*/ 1161205 h 7238561"/>
              <a:gd name="connsiteX493" fmla="*/ 7030184 w 14852651"/>
              <a:gd name="connsiteY493" fmla="*/ 1234669 h 7238561"/>
              <a:gd name="connsiteX494" fmla="*/ 6989434 w 14852651"/>
              <a:gd name="connsiteY494" fmla="*/ 1251862 h 7238561"/>
              <a:gd name="connsiteX495" fmla="*/ 6942948 w 14852651"/>
              <a:gd name="connsiteY495" fmla="*/ 1251822 h 7238561"/>
              <a:gd name="connsiteX496" fmla="*/ 6925768 w 14852651"/>
              <a:gd name="connsiteY496" fmla="*/ 1251498 h 7238561"/>
              <a:gd name="connsiteX497" fmla="*/ 6925768 w 14852651"/>
              <a:gd name="connsiteY497" fmla="*/ 1251499 h 7238561"/>
              <a:gd name="connsiteX498" fmla="*/ 6925720 w 14852651"/>
              <a:gd name="connsiteY498" fmla="*/ 1251498 h 7238561"/>
              <a:gd name="connsiteX499" fmla="*/ 6922162 w 14852651"/>
              <a:gd name="connsiteY499" fmla="*/ 1264767 h 7238561"/>
              <a:gd name="connsiteX500" fmla="*/ 6929924 w 14852651"/>
              <a:gd name="connsiteY500" fmla="*/ 1298425 h 7238561"/>
              <a:gd name="connsiteX501" fmla="*/ 7001723 w 14852651"/>
              <a:gd name="connsiteY501" fmla="*/ 1321727 h 7238561"/>
              <a:gd name="connsiteX502" fmla="*/ 7001941 w 14852651"/>
              <a:gd name="connsiteY502" fmla="*/ 1321727 h 7238561"/>
              <a:gd name="connsiteX503" fmla="*/ 7038351 w 14852651"/>
              <a:gd name="connsiteY503" fmla="*/ 1321727 h 7238561"/>
              <a:gd name="connsiteX504" fmla="*/ 7038649 w 14852651"/>
              <a:gd name="connsiteY504" fmla="*/ 1321727 h 7238561"/>
              <a:gd name="connsiteX505" fmla="*/ 7077789 w 14852651"/>
              <a:gd name="connsiteY505" fmla="*/ 1306192 h 7238561"/>
              <a:gd name="connsiteX506" fmla="*/ 7123817 w 14852651"/>
              <a:gd name="connsiteY506" fmla="*/ 1291629 h 7238561"/>
              <a:gd name="connsiteX507" fmla="*/ 7173434 w 14852651"/>
              <a:gd name="connsiteY507" fmla="*/ 1290664 h 7238561"/>
              <a:gd name="connsiteX508" fmla="*/ 7210201 w 14852651"/>
              <a:gd name="connsiteY508" fmla="*/ 1291386 h 7238561"/>
              <a:gd name="connsiteX509" fmla="*/ 7210234 w 14852651"/>
              <a:gd name="connsiteY509" fmla="*/ 1291373 h 7238561"/>
              <a:gd name="connsiteX510" fmla="*/ 7210884 w 14852651"/>
              <a:gd name="connsiteY510" fmla="*/ 1291386 h 7238561"/>
              <a:gd name="connsiteX511" fmla="*/ 7264488 w 14852651"/>
              <a:gd name="connsiteY511" fmla="*/ 1220753 h 7238561"/>
              <a:gd name="connsiteX512" fmla="*/ 7365620 w 14852651"/>
              <a:gd name="connsiteY512" fmla="*/ 1049876 h 7238561"/>
              <a:gd name="connsiteX513" fmla="*/ 7554914 w 14852651"/>
              <a:gd name="connsiteY513" fmla="*/ 1013629 h 7238561"/>
              <a:gd name="connsiteX514" fmla="*/ 7554102 w 14852651"/>
              <a:gd name="connsiteY514" fmla="*/ 1013520 h 7238561"/>
              <a:gd name="connsiteX515" fmla="*/ 7554913 w 14852651"/>
              <a:gd name="connsiteY515" fmla="*/ 1012931 h 7238561"/>
              <a:gd name="connsiteX516" fmla="*/ 7364418 w 14852651"/>
              <a:gd name="connsiteY516" fmla="*/ 1033674 h 7238561"/>
              <a:gd name="connsiteX517" fmla="*/ 7364418 w 14852651"/>
              <a:gd name="connsiteY517" fmla="*/ 1034225 h 7238561"/>
              <a:gd name="connsiteX518" fmla="*/ 7313717 w 14852651"/>
              <a:gd name="connsiteY518" fmla="*/ 1029325 h 7238561"/>
              <a:gd name="connsiteX519" fmla="*/ 7241150 w 14852651"/>
              <a:gd name="connsiteY519" fmla="*/ 923012 h 7238561"/>
              <a:gd name="connsiteX520" fmla="*/ 7305978 w 14852651"/>
              <a:gd name="connsiteY520" fmla="*/ 832395 h 7238561"/>
              <a:gd name="connsiteX521" fmla="*/ 7373400 w 14852651"/>
              <a:gd name="connsiteY521" fmla="*/ 759902 h 7238561"/>
              <a:gd name="connsiteX522" fmla="*/ 7309220 w 14852651"/>
              <a:gd name="connsiteY522" fmla="*/ 751811 h 7238561"/>
              <a:gd name="connsiteX523" fmla="*/ 7308964 w 14852651"/>
              <a:gd name="connsiteY523" fmla="*/ 751872 h 7238561"/>
              <a:gd name="connsiteX524" fmla="*/ 5897445 w 14852651"/>
              <a:gd name="connsiteY524" fmla="*/ 711320 h 7238561"/>
              <a:gd name="connsiteX525" fmla="*/ 5956476 w 14852651"/>
              <a:gd name="connsiteY525" fmla="*/ 756369 h 7238561"/>
              <a:gd name="connsiteX526" fmla="*/ 5891695 w 14852651"/>
              <a:gd name="connsiteY526" fmla="*/ 811064 h 7238561"/>
              <a:gd name="connsiteX527" fmla="*/ 5668851 w 14852651"/>
              <a:gd name="connsiteY527" fmla="*/ 847527 h 7238561"/>
              <a:gd name="connsiteX528" fmla="*/ 5632574 w 14852651"/>
              <a:gd name="connsiteY528" fmla="*/ 805855 h 7238561"/>
              <a:gd name="connsiteX529" fmla="*/ 5562611 w 14852651"/>
              <a:gd name="connsiteY529" fmla="*/ 748556 h 7238561"/>
              <a:gd name="connsiteX530" fmla="*/ 5686989 w 14852651"/>
              <a:gd name="connsiteY530" fmla="*/ 719906 h 7238561"/>
              <a:gd name="connsiteX531" fmla="*/ 5868374 w 14852651"/>
              <a:gd name="connsiteY531" fmla="*/ 712093 h 7238561"/>
              <a:gd name="connsiteX532" fmla="*/ 5897445 w 14852651"/>
              <a:gd name="connsiteY532" fmla="*/ 711320 h 7238561"/>
              <a:gd name="connsiteX533" fmla="*/ 2513291 w 14852651"/>
              <a:gd name="connsiteY533" fmla="*/ 638864 h 7238561"/>
              <a:gd name="connsiteX534" fmla="*/ 2489323 w 14852651"/>
              <a:gd name="connsiteY534" fmla="*/ 640534 h 7238561"/>
              <a:gd name="connsiteX535" fmla="*/ 2437246 w 14852651"/>
              <a:gd name="connsiteY535" fmla="*/ 649892 h 7238561"/>
              <a:gd name="connsiteX536" fmla="*/ 2430449 w 14852651"/>
              <a:gd name="connsiteY536" fmla="*/ 648015 h 7238561"/>
              <a:gd name="connsiteX537" fmla="*/ 2437508 w 14852651"/>
              <a:gd name="connsiteY537" fmla="*/ 649986 h 7238561"/>
              <a:gd name="connsiteX538" fmla="*/ 2489491 w 14852651"/>
              <a:gd name="connsiteY538" fmla="*/ 640541 h 7238561"/>
              <a:gd name="connsiteX539" fmla="*/ 9050934 w 14852651"/>
              <a:gd name="connsiteY539" fmla="*/ 593725 h 7238561"/>
              <a:gd name="connsiteX540" fmla="*/ 9052627 w 14852651"/>
              <a:gd name="connsiteY540" fmla="*/ 601464 h 7238561"/>
              <a:gd name="connsiteX541" fmla="*/ 9056738 w 14852651"/>
              <a:gd name="connsiteY541" fmla="*/ 603399 h 7238561"/>
              <a:gd name="connsiteX542" fmla="*/ 9059375 w 14852651"/>
              <a:gd name="connsiteY542" fmla="*/ 602872 h 7238561"/>
              <a:gd name="connsiteX543" fmla="*/ 9060099 w 14852651"/>
              <a:gd name="connsiteY543" fmla="*/ 602727 h 7238561"/>
              <a:gd name="connsiteX544" fmla="*/ 9062150 w 14852651"/>
              <a:gd name="connsiteY544" fmla="*/ 604741 h 7238561"/>
              <a:gd name="connsiteX545" fmla="*/ 9068992 w 14852651"/>
              <a:gd name="connsiteY545" fmla="*/ 611461 h 7238561"/>
              <a:gd name="connsiteX546" fmla="*/ 9071572 w 14852651"/>
              <a:gd name="connsiteY546" fmla="*/ 635000 h 7238561"/>
              <a:gd name="connsiteX547" fmla="*/ 9043195 w 14852651"/>
              <a:gd name="connsiteY547" fmla="*/ 684014 h 7238561"/>
              <a:gd name="connsiteX548" fmla="*/ 9040615 w 14852651"/>
              <a:gd name="connsiteY548" fmla="*/ 709811 h 7238561"/>
              <a:gd name="connsiteX549" fmla="*/ 9051579 w 14852651"/>
              <a:gd name="connsiteY549" fmla="*/ 714971 h 7238561"/>
              <a:gd name="connsiteX550" fmla="*/ 9066412 w 14852651"/>
              <a:gd name="connsiteY550" fmla="*/ 712391 h 7238561"/>
              <a:gd name="connsiteX551" fmla="*/ 9115426 w 14852651"/>
              <a:gd name="connsiteY551" fmla="*/ 653058 h 7238561"/>
              <a:gd name="connsiteX552" fmla="*/ 9084470 w 14852651"/>
              <a:gd name="connsiteY552" fmla="*/ 598885 h 7238561"/>
              <a:gd name="connsiteX553" fmla="*/ 9066412 w 14852651"/>
              <a:gd name="connsiteY553" fmla="*/ 601464 h 7238561"/>
              <a:gd name="connsiteX554" fmla="*/ 9060099 w 14852651"/>
              <a:gd name="connsiteY554" fmla="*/ 602727 h 7238561"/>
              <a:gd name="connsiteX555" fmla="*/ 3361346 w 14852651"/>
              <a:gd name="connsiteY555" fmla="*/ 427321 h 7238561"/>
              <a:gd name="connsiteX556" fmla="*/ 3384551 w 14852651"/>
              <a:gd name="connsiteY556" fmla="*/ 427944 h 7238561"/>
              <a:gd name="connsiteX557" fmla="*/ 3340100 w 14852651"/>
              <a:gd name="connsiteY557" fmla="*/ 437923 h 7238561"/>
              <a:gd name="connsiteX558" fmla="*/ 3361346 w 14852651"/>
              <a:gd name="connsiteY558" fmla="*/ 427321 h 7238561"/>
              <a:gd name="connsiteX559" fmla="*/ 3435536 w 14852651"/>
              <a:gd name="connsiteY559" fmla="*/ 305196 h 7238561"/>
              <a:gd name="connsiteX560" fmla="*/ 3467102 w 14852651"/>
              <a:gd name="connsiteY560" fmla="*/ 311150 h 7238561"/>
              <a:gd name="connsiteX561" fmla="*/ 3466793 w 14852651"/>
              <a:gd name="connsiteY561" fmla="*/ 311150 h 7238561"/>
              <a:gd name="connsiteX562" fmla="*/ 3471346 w 14852651"/>
              <a:gd name="connsiteY562" fmla="*/ 327386 h 7238561"/>
              <a:gd name="connsiteX563" fmla="*/ 3456778 w 14852651"/>
              <a:gd name="connsiteY563" fmla="*/ 339402 h 7238561"/>
              <a:gd name="connsiteX564" fmla="*/ 3458416 w 14852651"/>
              <a:gd name="connsiteY564" fmla="*/ 348957 h 7238561"/>
              <a:gd name="connsiteX565" fmla="*/ 3481444 w 14852651"/>
              <a:gd name="connsiteY565" fmla="*/ 358963 h 7238561"/>
              <a:gd name="connsiteX566" fmla="*/ 3487291 w 14852651"/>
              <a:gd name="connsiteY566" fmla="*/ 367216 h 7238561"/>
              <a:gd name="connsiteX567" fmla="*/ 3487713 w 14852651"/>
              <a:gd name="connsiteY567" fmla="*/ 367216 h 7238561"/>
              <a:gd name="connsiteX568" fmla="*/ 3516239 w 14852651"/>
              <a:gd name="connsiteY568" fmla="*/ 395752 h 7238561"/>
              <a:gd name="connsiteX569" fmla="*/ 3726285 w 14852651"/>
              <a:gd name="connsiteY569" fmla="*/ 382781 h 7238561"/>
              <a:gd name="connsiteX570" fmla="*/ 3767768 w 14852651"/>
              <a:gd name="connsiteY570" fmla="*/ 382781 h 7238561"/>
              <a:gd name="connsiteX571" fmla="*/ 3798887 w 14852651"/>
              <a:gd name="connsiteY571" fmla="*/ 393158 h 7238561"/>
              <a:gd name="connsiteX572" fmla="*/ 3827412 w 14852651"/>
              <a:gd name="connsiteY572" fmla="*/ 434666 h 7238561"/>
              <a:gd name="connsiteX573" fmla="*/ 3827412 w 14852651"/>
              <a:gd name="connsiteY573" fmla="*/ 390564 h 7238561"/>
              <a:gd name="connsiteX574" fmla="*/ 3853348 w 14852651"/>
              <a:gd name="connsiteY574" fmla="*/ 369810 h 7238561"/>
              <a:gd name="connsiteX575" fmla="*/ 3941510 w 14852651"/>
              <a:gd name="connsiteY575" fmla="*/ 390564 h 7238561"/>
              <a:gd name="connsiteX576" fmla="*/ 4047827 w 14852651"/>
              <a:gd name="connsiteY576" fmla="*/ 476173 h 7238561"/>
              <a:gd name="connsiteX577" fmla="*/ 4104874 w 14852651"/>
              <a:gd name="connsiteY577" fmla="*/ 507304 h 7238561"/>
              <a:gd name="connsiteX578" fmla="*/ 4094504 w 14852651"/>
              <a:gd name="connsiteY578" fmla="*/ 598102 h 7238561"/>
              <a:gd name="connsiteX579" fmla="*/ 4154140 w 14852651"/>
              <a:gd name="connsiteY579" fmla="*/ 629232 h 7238561"/>
              <a:gd name="connsiteX580" fmla="*/ 4221565 w 14852651"/>
              <a:gd name="connsiteY580" fmla="*/ 696682 h 7238561"/>
              <a:gd name="connsiteX581" fmla="*/ 4146365 w 14852651"/>
              <a:gd name="connsiteY581" fmla="*/ 779697 h 7238561"/>
              <a:gd name="connsiteX582" fmla="*/ 4078938 w 14852651"/>
              <a:gd name="connsiteY582" fmla="*/ 751161 h 7238561"/>
              <a:gd name="connsiteX583" fmla="*/ 4016707 w 14852651"/>
              <a:gd name="connsiteY583" fmla="*/ 717436 h 7238561"/>
              <a:gd name="connsiteX584" fmla="*/ 4037461 w 14852651"/>
              <a:gd name="connsiteY584" fmla="*/ 769320 h 7238561"/>
              <a:gd name="connsiteX585" fmla="*/ 3980400 w 14852651"/>
              <a:gd name="connsiteY585" fmla="*/ 886060 h 7238561"/>
              <a:gd name="connsiteX586" fmla="*/ 3944105 w 14852651"/>
              <a:gd name="connsiteY586" fmla="*/ 924974 h 7238561"/>
              <a:gd name="connsiteX587" fmla="*/ 3925950 w 14852651"/>
              <a:gd name="connsiteY587" fmla="*/ 937945 h 7238561"/>
              <a:gd name="connsiteX588" fmla="*/ 3785918 w 14852651"/>
              <a:gd name="connsiteY588" fmla="*/ 860118 h 7238561"/>
              <a:gd name="connsiteX589" fmla="*/ 3700349 w 14852651"/>
              <a:gd name="connsiteY589" fmla="*/ 818611 h 7238561"/>
              <a:gd name="connsiteX590" fmla="*/ 3588852 w 14852651"/>
              <a:gd name="connsiteY590" fmla="*/ 805639 h 7238561"/>
              <a:gd name="connsiteX591" fmla="*/ 3687384 w 14852651"/>
              <a:gd name="connsiteY591" fmla="*/ 751161 h 7238561"/>
              <a:gd name="connsiteX592" fmla="*/ 3866308 w 14852651"/>
              <a:gd name="connsiteY592" fmla="*/ 657769 h 7238561"/>
              <a:gd name="connsiteX593" fmla="*/ 3866308 w 14852651"/>
              <a:gd name="connsiteY593" fmla="*/ 629232 h 7238561"/>
              <a:gd name="connsiteX594" fmla="*/ 3627747 w 14852651"/>
              <a:gd name="connsiteY594" fmla="*/ 561783 h 7238561"/>
              <a:gd name="connsiteX595" fmla="*/ 3565516 w 14852651"/>
              <a:gd name="connsiteY595" fmla="*/ 647392 h 7238561"/>
              <a:gd name="connsiteX596" fmla="*/ 3391776 w 14852651"/>
              <a:gd name="connsiteY596" fmla="*/ 717436 h 7238561"/>
              <a:gd name="connsiteX597" fmla="*/ 3441040 w 14852651"/>
              <a:gd name="connsiteY597" fmla="*/ 805639 h 7238561"/>
              <a:gd name="connsiteX598" fmla="*/ 3451410 w 14852651"/>
              <a:gd name="connsiteY598" fmla="*/ 836770 h 7238561"/>
              <a:gd name="connsiteX599" fmla="*/ 3417699 w 14852651"/>
              <a:gd name="connsiteY599" fmla="*/ 841959 h 7238561"/>
              <a:gd name="connsiteX600" fmla="*/ 3329543 w 14852651"/>
              <a:gd name="connsiteY600" fmla="*/ 847147 h 7238561"/>
              <a:gd name="connsiteX601" fmla="*/ 3236189 w 14852651"/>
              <a:gd name="connsiteY601" fmla="*/ 834176 h 7238561"/>
              <a:gd name="connsiteX602" fmla="*/ 3272488 w 14852651"/>
              <a:gd name="connsiteY602" fmla="*/ 779697 h 7238561"/>
              <a:gd name="connsiteX603" fmla="*/ 3168762 w 14852651"/>
              <a:gd name="connsiteY603" fmla="*/ 828987 h 7238561"/>
              <a:gd name="connsiteX604" fmla="*/ 2912049 w 14852651"/>
              <a:gd name="connsiteY604" fmla="*/ 943133 h 7238561"/>
              <a:gd name="connsiteX605" fmla="*/ 2797956 w 14852651"/>
              <a:gd name="connsiteY605" fmla="*/ 1161048 h 7238561"/>
              <a:gd name="connsiteX606" fmla="*/ 2922419 w 14852651"/>
              <a:gd name="connsiteY606" fmla="*/ 1194772 h 7238561"/>
              <a:gd name="connsiteX607" fmla="*/ 3067635 w 14852651"/>
              <a:gd name="connsiteY607" fmla="*/ 1257034 h 7238561"/>
              <a:gd name="connsiteX608" fmla="*/ 3096159 w 14852651"/>
              <a:gd name="connsiteY608" fmla="*/ 1316701 h 7238561"/>
              <a:gd name="connsiteX609" fmla="*/ 3072818 w 14852651"/>
              <a:gd name="connsiteY609" fmla="*/ 1425658 h 7238561"/>
              <a:gd name="connsiteX610" fmla="*/ 3111719 w 14852651"/>
              <a:gd name="connsiteY610" fmla="*/ 1449006 h 7238561"/>
              <a:gd name="connsiteX611" fmla="*/ 3186916 w 14852651"/>
              <a:gd name="connsiteY611" fmla="*/ 1350426 h 7238561"/>
              <a:gd name="connsiteX612" fmla="*/ 3269901 w 14852651"/>
              <a:gd name="connsiteY612" fmla="*/ 1257034 h 7238561"/>
              <a:gd name="connsiteX613" fmla="*/ 3383991 w 14852651"/>
              <a:gd name="connsiteY613" fmla="*/ 1171424 h 7238561"/>
              <a:gd name="connsiteX614" fmla="*/ 3459190 w 14852651"/>
              <a:gd name="connsiteY614" fmla="*/ 997612 h 7238561"/>
              <a:gd name="connsiteX615" fmla="*/ 3718502 w 14852651"/>
              <a:gd name="connsiteY615" fmla="*/ 935350 h 7238561"/>
              <a:gd name="connsiteX616" fmla="*/ 3757398 w 14852651"/>
              <a:gd name="connsiteY616" fmla="*/ 1044308 h 7238561"/>
              <a:gd name="connsiteX617" fmla="*/ 3817042 w 14852651"/>
              <a:gd name="connsiteY617" fmla="*/ 1093598 h 7238561"/>
              <a:gd name="connsiteX618" fmla="*/ 3853348 w 14852651"/>
              <a:gd name="connsiteY618" fmla="*/ 1072844 h 7238561"/>
              <a:gd name="connsiteX619" fmla="*/ 3951880 w 14852651"/>
              <a:gd name="connsiteY619" fmla="*/ 1023554 h 7238561"/>
              <a:gd name="connsiteX620" fmla="*/ 3998551 w 14852651"/>
              <a:gd name="connsiteY620" fmla="*/ 1176613 h 7238561"/>
              <a:gd name="connsiteX621" fmla="*/ 4055600 w 14852651"/>
              <a:gd name="connsiteY621" fmla="*/ 1275193 h 7238561"/>
              <a:gd name="connsiteX622" fmla="*/ 4089316 w 14852651"/>
              <a:gd name="connsiteY622" fmla="*/ 1485325 h 7238561"/>
              <a:gd name="connsiteX623" fmla="*/ 4128215 w 14852651"/>
              <a:gd name="connsiteY623" fmla="*/ 1550181 h 7238561"/>
              <a:gd name="connsiteX624" fmla="*/ 4148950 w 14852651"/>
              <a:gd name="connsiteY624" fmla="*/ 1555369 h 7238561"/>
              <a:gd name="connsiteX625" fmla="*/ 4143770 w 14852651"/>
              <a:gd name="connsiteY625" fmla="*/ 1685080 h 7238561"/>
              <a:gd name="connsiteX626" fmla="*/ 4097091 w 14852651"/>
              <a:gd name="connsiteY626" fmla="*/ 1703240 h 7238561"/>
              <a:gd name="connsiteX627" fmla="*/ 3988181 w 14852651"/>
              <a:gd name="connsiteY627" fmla="*/ 1674704 h 7238561"/>
              <a:gd name="connsiteX628" fmla="*/ 3858533 w 14852651"/>
              <a:gd name="connsiteY628" fmla="*/ 1677298 h 7238561"/>
              <a:gd name="connsiteX629" fmla="*/ 4032265 w 14852651"/>
              <a:gd name="connsiteY629" fmla="*/ 1472354 h 7238561"/>
              <a:gd name="connsiteX630" fmla="*/ 3998551 w 14852651"/>
              <a:gd name="connsiteY630" fmla="*/ 1469760 h 7238561"/>
              <a:gd name="connsiteX631" fmla="*/ 3708134 w 14852651"/>
              <a:gd name="connsiteY631" fmla="*/ 1534616 h 7238561"/>
              <a:gd name="connsiteX632" fmla="*/ 3578474 w 14852651"/>
              <a:gd name="connsiteY632" fmla="*/ 1552775 h 7238561"/>
              <a:gd name="connsiteX633" fmla="*/ 3492901 w 14852651"/>
              <a:gd name="connsiteY633" fmla="*/ 1612442 h 7238561"/>
              <a:gd name="connsiteX634" fmla="*/ 3682196 w 14852651"/>
              <a:gd name="connsiteY634" fmla="*/ 1578717 h 7238561"/>
              <a:gd name="connsiteX635" fmla="*/ 3682196 w 14852651"/>
              <a:gd name="connsiteY635" fmla="*/ 1581312 h 7238561"/>
              <a:gd name="connsiteX636" fmla="*/ 3692579 w 14852651"/>
              <a:gd name="connsiteY636" fmla="*/ 1596877 h 7238561"/>
              <a:gd name="connsiteX637" fmla="*/ 3669238 w 14852651"/>
              <a:gd name="connsiteY637" fmla="*/ 1630602 h 7238561"/>
              <a:gd name="connsiteX638" fmla="*/ 3708134 w 14852651"/>
              <a:gd name="connsiteY638" fmla="*/ 1755124 h 7238561"/>
              <a:gd name="connsiteX639" fmla="*/ 3759999 w 14852651"/>
              <a:gd name="connsiteY639" fmla="*/ 1781067 h 7238561"/>
              <a:gd name="connsiteX640" fmla="*/ 3658860 w 14852651"/>
              <a:gd name="connsiteY640" fmla="*/ 1819980 h 7238561"/>
              <a:gd name="connsiteX641" fmla="*/ 3570698 w 14852651"/>
              <a:gd name="connsiteY641" fmla="*/ 1864082 h 7238561"/>
              <a:gd name="connsiteX642" fmla="*/ 3521425 w 14852651"/>
              <a:gd name="connsiteY642" fmla="*/ 1874459 h 7238561"/>
              <a:gd name="connsiteX643" fmla="*/ 3536987 w 14852651"/>
              <a:gd name="connsiteY643" fmla="*/ 1832951 h 7238561"/>
              <a:gd name="connsiteX644" fmla="*/ 3542175 w 14852651"/>
              <a:gd name="connsiteY644" fmla="*/ 1801820 h 7238561"/>
              <a:gd name="connsiteX645" fmla="*/ 3288054 w 14852651"/>
              <a:gd name="connsiteY645" fmla="*/ 1967851 h 7238561"/>
              <a:gd name="connsiteX646" fmla="*/ 3225817 w 14852651"/>
              <a:gd name="connsiteY646" fmla="*/ 1998981 h 7238561"/>
              <a:gd name="connsiteX647" fmla="*/ 3013187 w 14852651"/>
              <a:gd name="connsiteY647" fmla="*/ 2146852 h 7238561"/>
              <a:gd name="connsiteX648" fmla="*/ 2914647 w 14852651"/>
              <a:gd name="connsiteY648" fmla="*/ 2325853 h 7238561"/>
              <a:gd name="connsiteX649" fmla="*/ 2691634 w 14852651"/>
              <a:gd name="connsiteY649" fmla="*/ 2478912 h 7238561"/>
              <a:gd name="connsiteX650" fmla="*/ 2613838 w 14852651"/>
              <a:gd name="connsiteY650" fmla="*/ 2694233 h 7238561"/>
              <a:gd name="connsiteX651" fmla="*/ 2598281 w 14852651"/>
              <a:gd name="connsiteY651" fmla="*/ 2865452 h 7238561"/>
              <a:gd name="connsiteX652" fmla="*/ 2546418 w 14852651"/>
              <a:gd name="connsiteY652" fmla="*/ 2860263 h 7238561"/>
              <a:gd name="connsiteX653" fmla="*/ 2502334 w 14852651"/>
              <a:gd name="connsiteY653" fmla="*/ 2699421 h 7238561"/>
              <a:gd name="connsiteX654" fmla="*/ 2478998 w 14852651"/>
              <a:gd name="connsiteY654" fmla="*/ 2647537 h 7238561"/>
              <a:gd name="connsiteX655" fmla="*/ 2237840 w 14852651"/>
              <a:gd name="connsiteY655" fmla="*/ 2621594 h 7238561"/>
              <a:gd name="connsiteX656" fmla="*/ 2058917 w 14852651"/>
              <a:gd name="connsiteY656" fmla="*/ 2644942 h 7238561"/>
              <a:gd name="connsiteX657" fmla="*/ 1809979 w 14852651"/>
              <a:gd name="connsiteY657" fmla="*/ 2831726 h 7238561"/>
              <a:gd name="connsiteX658" fmla="*/ 1758117 w 14852651"/>
              <a:gd name="connsiteY658" fmla="*/ 3078178 h 7238561"/>
              <a:gd name="connsiteX659" fmla="*/ 1846282 w 14852651"/>
              <a:gd name="connsiteY659" fmla="*/ 3231237 h 7238561"/>
              <a:gd name="connsiteX660" fmla="*/ 2058917 w 14852651"/>
              <a:gd name="connsiteY660" fmla="*/ 3156004 h 7238561"/>
              <a:gd name="connsiteX661" fmla="*/ 2183386 w 14852651"/>
              <a:gd name="connsiteY661" fmla="*/ 3067801 h 7238561"/>
              <a:gd name="connsiteX662" fmla="*/ 2232654 w 14852651"/>
              <a:gd name="connsiteY662" fmla="*/ 3140439 h 7238561"/>
              <a:gd name="connsiteX663" fmla="*/ 2144490 w 14852651"/>
              <a:gd name="connsiteY663" fmla="*/ 3353165 h 7238561"/>
              <a:gd name="connsiteX664" fmla="*/ 2170419 w 14852651"/>
              <a:gd name="connsiteY664" fmla="*/ 3394673 h 7238561"/>
              <a:gd name="connsiteX665" fmla="*/ 2279329 w 14852651"/>
              <a:gd name="connsiteY665" fmla="*/ 3384296 h 7238561"/>
              <a:gd name="connsiteX666" fmla="*/ 2364901 w 14852651"/>
              <a:gd name="connsiteY666" fmla="*/ 3501036 h 7238561"/>
              <a:gd name="connsiteX667" fmla="*/ 2338970 w 14852651"/>
              <a:gd name="connsiteY667" fmla="*/ 3620370 h 7238561"/>
              <a:gd name="connsiteX668" fmla="*/ 2388238 w 14852651"/>
              <a:gd name="connsiteY668" fmla="*/ 3742298 h 7238561"/>
              <a:gd name="connsiteX669" fmla="*/ 2494555 w 14852651"/>
              <a:gd name="connsiteY669" fmla="*/ 3744893 h 7238561"/>
              <a:gd name="connsiteX670" fmla="*/ 2590501 w 14852651"/>
              <a:gd name="connsiteY670" fmla="*/ 3747487 h 7238561"/>
              <a:gd name="connsiteX671" fmla="*/ 2699411 w 14852651"/>
              <a:gd name="connsiteY671" fmla="*/ 3721545 h 7238561"/>
              <a:gd name="connsiteX672" fmla="*/ 2810927 w 14852651"/>
              <a:gd name="connsiteY672" fmla="*/ 3630747 h 7238561"/>
              <a:gd name="connsiteX673" fmla="*/ 2839447 w 14852651"/>
              <a:gd name="connsiteY673" fmla="*/ 3620370 h 7238561"/>
              <a:gd name="connsiteX674" fmla="*/ 3031327 w 14852651"/>
              <a:gd name="connsiteY674" fmla="*/ 3622964 h 7238561"/>
              <a:gd name="connsiteX675" fmla="*/ 3324349 w 14852651"/>
              <a:gd name="connsiteY675" fmla="*/ 3669660 h 7238561"/>
              <a:gd name="connsiteX676" fmla="*/ 3394361 w 14852651"/>
              <a:gd name="connsiteY676" fmla="*/ 3664472 h 7238561"/>
              <a:gd name="connsiteX677" fmla="*/ 3422887 w 14852651"/>
              <a:gd name="connsiteY677" fmla="*/ 3698197 h 7238561"/>
              <a:gd name="connsiteX678" fmla="*/ 3474748 w 14852651"/>
              <a:gd name="connsiteY678" fmla="*/ 3791589 h 7238561"/>
              <a:gd name="connsiteX679" fmla="*/ 3505872 w 14852651"/>
              <a:gd name="connsiteY679" fmla="*/ 3807154 h 7238561"/>
              <a:gd name="connsiteX680" fmla="*/ 3723684 w 14852651"/>
              <a:gd name="connsiteY680" fmla="*/ 3931677 h 7238561"/>
              <a:gd name="connsiteX681" fmla="*/ 3931132 w 14852651"/>
              <a:gd name="connsiteY681" fmla="*/ 4185910 h 7238561"/>
              <a:gd name="connsiteX682" fmla="*/ 4037461 w 14852651"/>
              <a:gd name="connsiteY682" fmla="*/ 4281896 h 7238561"/>
              <a:gd name="connsiteX683" fmla="*/ 4206001 w 14852651"/>
              <a:gd name="connsiteY683" fmla="*/ 4364912 h 7238561"/>
              <a:gd name="connsiteX684" fmla="*/ 4361588 w 14852651"/>
              <a:gd name="connsiteY684" fmla="*/ 4403825 h 7238561"/>
              <a:gd name="connsiteX685" fmla="*/ 4517169 w 14852651"/>
              <a:gd name="connsiteY685" fmla="*/ 4471275 h 7238561"/>
              <a:gd name="connsiteX686" fmla="*/ 4574218 w 14852651"/>
              <a:gd name="connsiteY686" fmla="*/ 4515376 h 7238561"/>
              <a:gd name="connsiteX687" fmla="*/ 4672756 w 14852651"/>
              <a:gd name="connsiteY687" fmla="*/ 4681407 h 7238561"/>
              <a:gd name="connsiteX688" fmla="*/ 4532737 w 14852651"/>
              <a:gd name="connsiteY688" fmla="*/ 4925264 h 7238561"/>
              <a:gd name="connsiteX689" fmla="*/ 4493833 w 14852651"/>
              <a:gd name="connsiteY689" fmla="*/ 5086106 h 7238561"/>
              <a:gd name="connsiteX690" fmla="*/ 4441972 w 14852651"/>
              <a:gd name="connsiteY690" fmla="*/ 5384441 h 7238561"/>
              <a:gd name="connsiteX691" fmla="*/ 4276013 w 14852651"/>
              <a:gd name="connsiteY691" fmla="*/ 5527123 h 7238561"/>
              <a:gd name="connsiteX692" fmla="*/ 4133400 w 14852651"/>
              <a:gd name="connsiteY692" fmla="*/ 5597167 h 7238561"/>
              <a:gd name="connsiteX693" fmla="*/ 4094504 w 14852651"/>
              <a:gd name="connsiteY693" fmla="*/ 5685370 h 7238561"/>
              <a:gd name="connsiteX694" fmla="*/ 4034860 w 14852651"/>
              <a:gd name="connsiteY694" fmla="*/ 5905880 h 7238561"/>
              <a:gd name="connsiteX695" fmla="*/ 3944105 w 14852651"/>
              <a:gd name="connsiteY695" fmla="*/ 6079692 h 7238561"/>
              <a:gd name="connsiteX696" fmla="*/ 3767768 w 14852651"/>
              <a:gd name="connsiteY696" fmla="*/ 6141954 h 7238561"/>
              <a:gd name="connsiteX697" fmla="*/ 3739245 w 14852651"/>
              <a:gd name="connsiteY697" fmla="*/ 6141954 h 7238561"/>
              <a:gd name="connsiteX698" fmla="*/ 3801489 w 14852651"/>
              <a:gd name="connsiteY698" fmla="*/ 6320955 h 7238561"/>
              <a:gd name="connsiteX699" fmla="*/ 3617377 w 14852651"/>
              <a:gd name="connsiteY699" fmla="*/ 6398782 h 7238561"/>
              <a:gd name="connsiteX700" fmla="*/ 3524027 w 14852651"/>
              <a:gd name="connsiteY700" fmla="*/ 6502550 h 7238561"/>
              <a:gd name="connsiteX701" fmla="*/ 3521425 w 14852651"/>
              <a:gd name="connsiteY701" fmla="*/ 6507739 h 7238561"/>
              <a:gd name="connsiteX702" fmla="*/ 3562915 w 14852651"/>
              <a:gd name="connsiteY702" fmla="*/ 6655610 h 7238561"/>
              <a:gd name="connsiteX703" fmla="*/ 3544762 w 14852651"/>
              <a:gd name="connsiteY703" fmla="*/ 6704900 h 7238561"/>
              <a:gd name="connsiteX704" fmla="*/ 3560320 w 14852651"/>
              <a:gd name="connsiteY704" fmla="*/ 6808669 h 7238561"/>
              <a:gd name="connsiteX705" fmla="*/ 3583658 w 14852651"/>
              <a:gd name="connsiteY705" fmla="*/ 6899466 h 7238561"/>
              <a:gd name="connsiteX706" fmla="*/ 3591439 w 14852651"/>
              <a:gd name="connsiteY706" fmla="*/ 7075874 h 7238561"/>
              <a:gd name="connsiteX707" fmla="*/ 3780733 w 14852651"/>
              <a:gd name="connsiteY707" fmla="*/ 7221150 h 7238561"/>
              <a:gd name="connsiteX708" fmla="*/ 3570698 w 14852651"/>
              <a:gd name="connsiteY708" fmla="*/ 7177048 h 7238561"/>
              <a:gd name="connsiteX709" fmla="*/ 3485126 w 14852651"/>
              <a:gd name="connsiteY709" fmla="*/ 7153700 h 7238561"/>
              <a:gd name="connsiteX710" fmla="*/ 3358068 w 14852651"/>
              <a:gd name="connsiteY710" fmla="*/ 7068091 h 7238561"/>
              <a:gd name="connsiteX711" fmla="*/ 3194697 w 14852651"/>
              <a:gd name="connsiteY711" fmla="*/ 6593348 h 7238561"/>
              <a:gd name="connsiteX712" fmla="*/ 3179140 w 14852651"/>
              <a:gd name="connsiteY712" fmla="*/ 6559624 h 7238561"/>
              <a:gd name="connsiteX713" fmla="*/ 3078006 w 14852651"/>
              <a:gd name="connsiteY713" fmla="*/ 6149736 h 7238561"/>
              <a:gd name="connsiteX714" fmla="*/ 3049480 w 14852651"/>
              <a:gd name="connsiteY714" fmla="*/ 5890314 h 7238561"/>
              <a:gd name="connsiteX715" fmla="*/ 3039110 w 14852651"/>
              <a:gd name="connsiteY715" fmla="*/ 5620515 h 7238561"/>
              <a:gd name="connsiteX716" fmla="*/ 3026145 w 14852651"/>
              <a:gd name="connsiteY716" fmla="*/ 5358498 h 7238561"/>
              <a:gd name="connsiteX717" fmla="*/ 2873159 w 14852651"/>
              <a:gd name="connsiteY717" fmla="*/ 5156150 h 7238561"/>
              <a:gd name="connsiteX718" fmla="*/ 2644954 w 14852651"/>
              <a:gd name="connsiteY718" fmla="*/ 4917481 h 7238561"/>
              <a:gd name="connsiteX719" fmla="*/ 2453066 w 14852651"/>
              <a:gd name="connsiteY719" fmla="*/ 4606174 h 7238561"/>
              <a:gd name="connsiteX720" fmla="*/ 2453066 w 14852651"/>
              <a:gd name="connsiteY720" fmla="*/ 4447927 h 7238561"/>
              <a:gd name="connsiteX721" fmla="*/ 2455659 w 14852651"/>
              <a:gd name="connsiteY721" fmla="*/ 4393448 h 7238561"/>
              <a:gd name="connsiteX722" fmla="*/ 2497148 w 14852651"/>
              <a:gd name="connsiteY722" fmla="*/ 4201476 h 7238561"/>
              <a:gd name="connsiteX723" fmla="*/ 2598281 w 14852651"/>
              <a:gd name="connsiteY723" fmla="*/ 3874604 h 7238561"/>
              <a:gd name="connsiteX724" fmla="*/ 2574942 w 14852651"/>
              <a:gd name="connsiteY724" fmla="*/ 3822719 h 7238561"/>
              <a:gd name="connsiteX725" fmla="*/ 2525672 w 14852651"/>
              <a:gd name="connsiteY725" fmla="*/ 3778618 h 7238561"/>
              <a:gd name="connsiteX726" fmla="*/ 2494555 w 14852651"/>
              <a:gd name="connsiteY726" fmla="*/ 3825314 h 7238561"/>
              <a:gd name="connsiteX727" fmla="*/ 2460846 w 14852651"/>
              <a:gd name="connsiteY727" fmla="*/ 3856444 h 7238561"/>
              <a:gd name="connsiteX728" fmla="*/ 2320819 w 14852651"/>
              <a:gd name="connsiteY728" fmla="*/ 3773429 h 7238561"/>
              <a:gd name="connsiteX729" fmla="*/ 2263770 w 14852651"/>
              <a:gd name="connsiteY729" fmla="*/ 3729327 h 7238561"/>
              <a:gd name="connsiteX730" fmla="*/ 2232654 w 14852651"/>
              <a:gd name="connsiteY730" fmla="*/ 3700791 h 7238561"/>
              <a:gd name="connsiteX731" fmla="*/ 2191163 w 14852651"/>
              <a:gd name="connsiteY731" fmla="*/ 3602210 h 7238561"/>
              <a:gd name="connsiteX732" fmla="*/ 2090033 w 14852651"/>
              <a:gd name="connsiteY732" fmla="*/ 3534761 h 7238561"/>
              <a:gd name="connsiteX733" fmla="*/ 1895551 w 14852651"/>
              <a:gd name="connsiteY733" fmla="*/ 3423209 h 7238561"/>
              <a:gd name="connsiteX734" fmla="*/ 1815166 w 14852651"/>
              <a:gd name="connsiteY734" fmla="*/ 3384296 h 7238561"/>
              <a:gd name="connsiteX735" fmla="*/ 1579194 w 14852651"/>
              <a:gd name="connsiteY735" fmla="*/ 3337600 h 7238561"/>
              <a:gd name="connsiteX736" fmla="*/ 1387305 w 14852651"/>
              <a:gd name="connsiteY736" fmla="*/ 3215672 h 7238561"/>
              <a:gd name="connsiteX737" fmla="*/ 1361376 w 14852651"/>
              <a:gd name="connsiteY737" fmla="*/ 3104120 h 7238561"/>
              <a:gd name="connsiteX738" fmla="*/ 1309513 w 14852651"/>
              <a:gd name="connsiteY738" fmla="*/ 2948466 h 7238561"/>
              <a:gd name="connsiteX739" fmla="*/ 1148742 w 14852651"/>
              <a:gd name="connsiteY739" fmla="*/ 2673479 h 7238561"/>
              <a:gd name="connsiteX740" fmla="*/ 1135775 w 14852651"/>
              <a:gd name="connsiteY740" fmla="*/ 2595652 h 7238561"/>
              <a:gd name="connsiteX741" fmla="*/ 1099471 w 14852651"/>
              <a:gd name="connsiteY741" fmla="*/ 2543768 h 7238561"/>
              <a:gd name="connsiteX742" fmla="*/ 1070947 w 14852651"/>
              <a:gd name="connsiteY742" fmla="*/ 2595652 h 7238561"/>
              <a:gd name="connsiteX743" fmla="*/ 1122810 w 14852651"/>
              <a:gd name="connsiteY743" fmla="*/ 2756494 h 7238561"/>
              <a:gd name="connsiteX744" fmla="*/ 1187638 w 14852651"/>
              <a:gd name="connsiteY744" fmla="*/ 2945872 h 7238561"/>
              <a:gd name="connsiteX745" fmla="*/ 1182450 w 14852651"/>
              <a:gd name="connsiteY745" fmla="*/ 2979597 h 7238561"/>
              <a:gd name="connsiteX746" fmla="*/ 1153928 w 14852651"/>
              <a:gd name="connsiteY746" fmla="*/ 2969220 h 7238561"/>
              <a:gd name="connsiteX747" fmla="*/ 1091693 w 14852651"/>
              <a:gd name="connsiteY747" fmla="*/ 2842104 h 7238561"/>
              <a:gd name="connsiteX748" fmla="*/ 1065762 w 14852651"/>
              <a:gd name="connsiteY748" fmla="*/ 2813567 h 7238561"/>
              <a:gd name="connsiteX749" fmla="*/ 1037237 w 14852651"/>
              <a:gd name="connsiteY749" fmla="*/ 2720175 h 7238561"/>
              <a:gd name="connsiteX750" fmla="*/ 1037237 w 14852651"/>
              <a:gd name="connsiteY750" fmla="*/ 2696827 h 7238561"/>
              <a:gd name="connsiteX751" fmla="*/ 977597 w 14852651"/>
              <a:gd name="connsiteY751" fmla="*/ 2460753 h 7238561"/>
              <a:gd name="connsiteX752" fmla="*/ 946480 w 14852651"/>
              <a:gd name="connsiteY752" fmla="*/ 2406274 h 7238561"/>
              <a:gd name="connsiteX753" fmla="*/ 866094 w 14852651"/>
              <a:gd name="connsiteY753" fmla="*/ 2206519 h 7238561"/>
              <a:gd name="connsiteX754" fmla="*/ 850537 w 14852651"/>
              <a:gd name="connsiteY754" fmla="*/ 2097562 h 7238561"/>
              <a:gd name="connsiteX755" fmla="*/ 985376 w 14852651"/>
              <a:gd name="connsiteY755" fmla="*/ 1861488 h 7238561"/>
              <a:gd name="connsiteX756" fmla="*/ 1083914 w 14852651"/>
              <a:gd name="connsiteY756" fmla="*/ 1723994 h 7238561"/>
              <a:gd name="connsiteX757" fmla="*/ 1083914 w 14852651"/>
              <a:gd name="connsiteY757" fmla="*/ 1560558 h 7238561"/>
              <a:gd name="connsiteX758" fmla="*/ 1094286 w 14852651"/>
              <a:gd name="connsiteY758" fmla="*/ 1503485 h 7238561"/>
              <a:gd name="connsiteX759" fmla="*/ 1109844 w 14852651"/>
              <a:gd name="connsiteY759" fmla="*/ 1446412 h 7238561"/>
              <a:gd name="connsiteX760" fmla="*/ 1117624 w 14852651"/>
              <a:gd name="connsiteY760" fmla="*/ 1135105 h 7238561"/>
              <a:gd name="connsiteX761" fmla="*/ 1019088 w 14852651"/>
              <a:gd name="connsiteY761" fmla="*/ 1033931 h 7238561"/>
              <a:gd name="connsiteX762" fmla="*/ 933515 w 14852651"/>
              <a:gd name="connsiteY762" fmla="*/ 1018366 h 7238561"/>
              <a:gd name="connsiteX763" fmla="*/ 681985 w 14852651"/>
              <a:gd name="connsiteY763" fmla="*/ 1044308 h 7238561"/>
              <a:gd name="connsiteX764" fmla="*/ 604192 w 14852651"/>
              <a:gd name="connsiteY764" fmla="*/ 1062467 h 7238561"/>
              <a:gd name="connsiteX765" fmla="*/ 575668 w 14852651"/>
              <a:gd name="connsiteY765" fmla="*/ 1026148 h 7238561"/>
              <a:gd name="connsiteX766" fmla="*/ 0 w 14852651"/>
              <a:gd name="connsiteY766" fmla="*/ 1244063 h 7238561"/>
              <a:gd name="connsiteX767" fmla="*/ 264497 w 14852651"/>
              <a:gd name="connsiteY767" fmla="*/ 1109163 h 7238561"/>
              <a:gd name="connsiteX768" fmla="*/ 194482 w 14852651"/>
              <a:gd name="connsiteY768" fmla="*/ 1091004 h 7238561"/>
              <a:gd name="connsiteX769" fmla="*/ 160773 w 14852651"/>
              <a:gd name="connsiteY769" fmla="*/ 1062467 h 7238561"/>
              <a:gd name="connsiteX770" fmla="*/ 152994 w 14852651"/>
              <a:gd name="connsiteY770" fmla="*/ 1049496 h 7238561"/>
              <a:gd name="connsiteX771" fmla="*/ 106317 w 14852651"/>
              <a:gd name="connsiteY771" fmla="*/ 1018366 h 7238561"/>
              <a:gd name="connsiteX772" fmla="*/ 173738 w 14852651"/>
              <a:gd name="connsiteY772" fmla="*/ 927568 h 7238561"/>
              <a:gd name="connsiteX773" fmla="*/ 440826 w 14852651"/>
              <a:gd name="connsiteY773" fmla="*/ 836770 h 7238561"/>
              <a:gd name="connsiteX774" fmla="*/ 469351 w 14852651"/>
              <a:gd name="connsiteY774" fmla="*/ 816016 h 7238561"/>
              <a:gd name="connsiteX775" fmla="*/ 399336 w 14852651"/>
              <a:gd name="connsiteY775" fmla="*/ 808234 h 7238561"/>
              <a:gd name="connsiteX776" fmla="*/ 342289 w 14852651"/>
              <a:gd name="connsiteY776" fmla="*/ 779697 h 7238561"/>
              <a:gd name="connsiteX777" fmla="*/ 394150 w 14852651"/>
              <a:gd name="connsiteY777" fmla="*/ 725219 h 7238561"/>
              <a:gd name="connsiteX778" fmla="*/ 617157 w 14852651"/>
              <a:gd name="connsiteY778" fmla="*/ 714842 h 7238561"/>
              <a:gd name="connsiteX779" fmla="*/ 611971 w 14852651"/>
              <a:gd name="connsiteY779" fmla="*/ 683711 h 7238561"/>
              <a:gd name="connsiteX780" fmla="*/ 656053 w 14852651"/>
              <a:gd name="connsiteY780" fmla="*/ 585131 h 7238561"/>
              <a:gd name="connsiteX781" fmla="*/ 803859 w 14852651"/>
              <a:gd name="connsiteY781" fmla="*/ 546217 h 7238561"/>
              <a:gd name="connsiteX782" fmla="*/ 1395085 w 14852651"/>
              <a:gd name="connsiteY782" fmla="*/ 522869 h 7238561"/>
              <a:gd name="connsiteX783" fmla="*/ 1690697 w 14852651"/>
              <a:gd name="connsiteY783" fmla="*/ 574754 h 7238561"/>
              <a:gd name="connsiteX784" fmla="*/ 1869621 w 14852651"/>
              <a:gd name="connsiteY784" fmla="*/ 551406 h 7238561"/>
              <a:gd name="connsiteX785" fmla="*/ 2051137 w 14852651"/>
              <a:gd name="connsiteY785" fmla="*/ 528058 h 7238561"/>
              <a:gd name="connsiteX786" fmla="*/ 2056323 w 14852651"/>
              <a:gd name="connsiteY786" fmla="*/ 525463 h 7238561"/>
              <a:gd name="connsiteX787" fmla="*/ 2279329 w 14852651"/>
              <a:gd name="connsiteY787" fmla="*/ 556594 h 7238561"/>
              <a:gd name="connsiteX788" fmla="*/ 2318226 w 14852651"/>
              <a:gd name="connsiteY788" fmla="*/ 574754 h 7238561"/>
              <a:gd name="connsiteX789" fmla="*/ 2319416 w 14852651"/>
              <a:gd name="connsiteY789" fmla="*/ 575288 h 7238561"/>
              <a:gd name="connsiteX790" fmla="*/ 2365808 w 14852651"/>
              <a:gd name="connsiteY790" fmla="*/ 573427 h 7238561"/>
              <a:gd name="connsiteX791" fmla="*/ 2406073 w 14852651"/>
              <a:gd name="connsiteY791" fmla="*/ 544512 h 7238561"/>
              <a:gd name="connsiteX792" fmla="*/ 2430711 w 14852651"/>
              <a:gd name="connsiteY792" fmla="*/ 576519 h 7238561"/>
              <a:gd name="connsiteX793" fmla="*/ 2442323 w 14852651"/>
              <a:gd name="connsiteY793" fmla="*/ 582242 h 7238561"/>
              <a:gd name="connsiteX794" fmla="*/ 2454602 w 14852651"/>
              <a:gd name="connsiteY794" fmla="*/ 589079 h 7238561"/>
              <a:gd name="connsiteX795" fmla="*/ 2458074 w 14852651"/>
              <a:gd name="connsiteY795" fmla="*/ 590005 h 7238561"/>
              <a:gd name="connsiteX796" fmla="*/ 2462899 w 14852651"/>
              <a:gd name="connsiteY796" fmla="*/ 592383 h 7238561"/>
              <a:gd name="connsiteX797" fmla="*/ 2476873 w 14852651"/>
              <a:gd name="connsiteY797" fmla="*/ 595015 h 7238561"/>
              <a:gd name="connsiteX798" fmla="*/ 2480714 w 14852651"/>
              <a:gd name="connsiteY798" fmla="*/ 596039 h 7238561"/>
              <a:gd name="connsiteX799" fmla="*/ 2486609 w 14852651"/>
              <a:gd name="connsiteY799" fmla="*/ 596850 h 7238561"/>
              <a:gd name="connsiteX800" fmla="*/ 2498497 w 14852651"/>
              <a:gd name="connsiteY800" fmla="*/ 599089 h 7238561"/>
              <a:gd name="connsiteX801" fmla="*/ 2533362 w 14852651"/>
              <a:gd name="connsiteY801" fmla="*/ 603627 h 7238561"/>
              <a:gd name="connsiteX802" fmla="*/ 2590187 w 14852651"/>
              <a:gd name="connsiteY802" fmla="*/ 607804 h 7238561"/>
              <a:gd name="connsiteX803" fmla="*/ 2659635 w 14852651"/>
              <a:gd name="connsiteY803" fmla="*/ 606221 h 7238561"/>
              <a:gd name="connsiteX804" fmla="*/ 2660523 w 14852651"/>
              <a:gd name="connsiteY804" fmla="*/ 605884 h 7238561"/>
              <a:gd name="connsiteX805" fmla="*/ 2533451 w 14852651"/>
              <a:gd name="connsiteY805" fmla="*/ 603290 h 7238561"/>
              <a:gd name="connsiteX806" fmla="*/ 2486609 w 14852651"/>
              <a:gd name="connsiteY806" fmla="*/ 596850 h 7238561"/>
              <a:gd name="connsiteX807" fmla="*/ 2476873 w 14852651"/>
              <a:gd name="connsiteY807" fmla="*/ 595015 h 7238561"/>
              <a:gd name="connsiteX808" fmla="*/ 2458074 w 14852651"/>
              <a:gd name="connsiteY808" fmla="*/ 590005 h 7238561"/>
              <a:gd name="connsiteX809" fmla="*/ 2442323 w 14852651"/>
              <a:gd name="connsiteY809" fmla="*/ 582242 h 7238561"/>
              <a:gd name="connsiteX810" fmla="*/ 2430985 w 14852651"/>
              <a:gd name="connsiteY810" fmla="*/ 575929 h 7238561"/>
              <a:gd name="connsiteX811" fmla="*/ 2406899 w 14852651"/>
              <a:gd name="connsiteY811" fmla="*/ 544289 h 7238561"/>
              <a:gd name="connsiteX812" fmla="*/ 2406650 w 14852651"/>
              <a:gd name="connsiteY812" fmla="*/ 544513 h 7238561"/>
              <a:gd name="connsiteX813" fmla="*/ 2406820 w 14852651"/>
              <a:gd name="connsiteY813" fmla="*/ 544186 h 7238561"/>
              <a:gd name="connsiteX814" fmla="*/ 2406391 w 14852651"/>
              <a:gd name="connsiteY814" fmla="*/ 543623 h 7238561"/>
              <a:gd name="connsiteX815" fmla="*/ 2407668 w 14852651"/>
              <a:gd name="connsiteY815" fmla="*/ 542559 h 7238561"/>
              <a:gd name="connsiteX816" fmla="*/ 2412604 w 14852651"/>
              <a:gd name="connsiteY816" fmla="*/ 533082 h 7238561"/>
              <a:gd name="connsiteX817" fmla="*/ 2422243 w 14852651"/>
              <a:gd name="connsiteY817" fmla="*/ 530306 h 7238561"/>
              <a:gd name="connsiteX818" fmla="*/ 2444315 w 14852651"/>
              <a:gd name="connsiteY818" fmla="*/ 504385 h 7238561"/>
              <a:gd name="connsiteX819" fmla="*/ 2437508 w 14852651"/>
              <a:gd name="connsiteY819" fmla="*/ 476173 h 7238561"/>
              <a:gd name="connsiteX820" fmla="*/ 2390833 w 14852651"/>
              <a:gd name="connsiteY820" fmla="*/ 468391 h 7238561"/>
              <a:gd name="connsiteX821" fmla="*/ 2300073 w 14852651"/>
              <a:gd name="connsiteY821" fmla="*/ 489144 h 7238561"/>
              <a:gd name="connsiteX822" fmla="*/ 2237840 w 14852651"/>
              <a:gd name="connsiteY822" fmla="*/ 460608 h 7238561"/>
              <a:gd name="connsiteX823" fmla="*/ 2274143 w 14852651"/>
              <a:gd name="connsiteY823" fmla="*/ 419100 h 7238561"/>
              <a:gd name="connsiteX824" fmla="*/ 2493299 w 14852651"/>
              <a:gd name="connsiteY824" fmla="*/ 339571 h 7238561"/>
              <a:gd name="connsiteX825" fmla="*/ 2577535 w 14852651"/>
              <a:gd name="connsiteY825" fmla="*/ 351651 h 7238561"/>
              <a:gd name="connsiteX826" fmla="*/ 2696818 w 14852651"/>
              <a:gd name="connsiteY826" fmla="*/ 400941 h 7238561"/>
              <a:gd name="connsiteX827" fmla="*/ 2875746 w 14852651"/>
              <a:gd name="connsiteY827" fmla="*/ 406129 h 7238561"/>
              <a:gd name="connsiteX828" fmla="*/ 2953543 w 14852651"/>
              <a:gd name="connsiteY828" fmla="*/ 400941 h 7238561"/>
              <a:gd name="connsiteX829" fmla="*/ 2948355 w 14852651"/>
              <a:gd name="connsiteY829" fmla="*/ 468391 h 7238561"/>
              <a:gd name="connsiteX830" fmla="*/ 2953543 w 14852651"/>
              <a:gd name="connsiteY830" fmla="*/ 512492 h 7238561"/>
              <a:gd name="connsiteX831" fmla="*/ 2971693 w 14852651"/>
              <a:gd name="connsiteY831" fmla="*/ 561783 h 7238561"/>
              <a:gd name="connsiteX832" fmla="*/ 2889784 w 14852651"/>
              <a:gd name="connsiteY832" fmla="*/ 592782 h 7238561"/>
              <a:gd name="connsiteX833" fmla="*/ 2825124 w 14852651"/>
              <a:gd name="connsiteY833" fmla="*/ 610183 h 7238561"/>
              <a:gd name="connsiteX834" fmla="*/ 2821450 w 14852651"/>
              <a:gd name="connsiteY834" fmla="*/ 611032 h 7238561"/>
              <a:gd name="connsiteX835" fmla="*/ 2766836 w 14852651"/>
              <a:gd name="connsiteY835" fmla="*/ 611073 h 7238561"/>
              <a:gd name="connsiteX836" fmla="*/ 2767172 w 14852651"/>
              <a:gd name="connsiteY836" fmla="*/ 611187 h 7238561"/>
              <a:gd name="connsiteX837" fmla="*/ 2821545 w 14852651"/>
              <a:gd name="connsiteY837" fmla="*/ 611147 h 7238561"/>
              <a:gd name="connsiteX838" fmla="*/ 2825124 w 14852651"/>
              <a:gd name="connsiteY838" fmla="*/ 610183 h 7238561"/>
              <a:gd name="connsiteX839" fmla="*/ 2873159 w 14852651"/>
              <a:gd name="connsiteY839" fmla="*/ 599075 h 7238561"/>
              <a:gd name="connsiteX840" fmla="*/ 2889784 w 14852651"/>
              <a:gd name="connsiteY840" fmla="*/ 592782 h 7238561"/>
              <a:gd name="connsiteX841" fmla="*/ 2898175 w 14852651"/>
              <a:gd name="connsiteY841" fmla="*/ 590522 h 7238561"/>
              <a:gd name="connsiteX842" fmla="*/ 2971540 w 14852651"/>
              <a:gd name="connsiteY842" fmla="*/ 561975 h 7238561"/>
              <a:gd name="connsiteX843" fmla="*/ 2987066 w 14852651"/>
              <a:gd name="connsiteY843" fmla="*/ 574925 h 7238561"/>
              <a:gd name="connsiteX844" fmla="*/ 3009643 w 14852651"/>
              <a:gd name="connsiteY844" fmla="*/ 605279 h 7238561"/>
              <a:gd name="connsiteX845" fmla="*/ 3010019 w 14852651"/>
              <a:gd name="connsiteY845" fmla="*/ 605337 h 7238561"/>
              <a:gd name="connsiteX846" fmla="*/ 2997758 w 14852651"/>
              <a:gd name="connsiteY846" fmla="*/ 594587 h 7238561"/>
              <a:gd name="connsiteX847" fmla="*/ 2987679 w 14852651"/>
              <a:gd name="connsiteY847" fmla="*/ 575270 h 7238561"/>
              <a:gd name="connsiteX848" fmla="*/ 3119440 w 14852651"/>
              <a:gd name="connsiteY848" fmla="*/ 606226 h 7238561"/>
              <a:gd name="connsiteX849" fmla="*/ 3103942 w 14852651"/>
              <a:gd name="connsiteY849" fmla="*/ 606226 h 7238561"/>
              <a:gd name="connsiteX850" fmla="*/ 3103568 w 14852651"/>
              <a:gd name="connsiteY850" fmla="*/ 606211 h 7238561"/>
              <a:gd name="connsiteX851" fmla="*/ 3103568 w 14852651"/>
              <a:gd name="connsiteY851" fmla="*/ 606819 h 7238561"/>
              <a:gd name="connsiteX852" fmla="*/ 3111501 w 14852651"/>
              <a:gd name="connsiteY852" fmla="*/ 602952 h 7238561"/>
              <a:gd name="connsiteX853" fmla="*/ 3119357 w 14852651"/>
              <a:gd name="connsiteY853" fmla="*/ 606782 h 7238561"/>
              <a:gd name="connsiteX854" fmla="*/ 3119494 w 14852651"/>
              <a:gd name="connsiteY854" fmla="*/ 605884 h 7238561"/>
              <a:gd name="connsiteX855" fmla="*/ 3153208 w 14852651"/>
              <a:gd name="connsiteY855" fmla="*/ 561783 h 7238561"/>
              <a:gd name="connsiteX856" fmla="*/ 3173956 w 14852651"/>
              <a:gd name="connsiteY856" fmla="*/ 491739 h 7238561"/>
              <a:gd name="connsiteX857" fmla="*/ 3114312 w 14852651"/>
              <a:gd name="connsiteY857" fmla="*/ 478767 h 7238561"/>
              <a:gd name="connsiteX858" fmla="*/ 3065046 w 14852651"/>
              <a:gd name="connsiteY858" fmla="*/ 439854 h 7238561"/>
              <a:gd name="connsiteX859" fmla="*/ 3114312 w 14852651"/>
              <a:gd name="connsiteY859" fmla="*/ 411318 h 7238561"/>
              <a:gd name="connsiteX860" fmla="*/ 3160991 w 14852651"/>
              <a:gd name="connsiteY860" fmla="*/ 367216 h 7238561"/>
              <a:gd name="connsiteX861" fmla="*/ 3161003 w 14852651"/>
              <a:gd name="connsiteY861" fmla="*/ 367216 h 7238561"/>
              <a:gd name="connsiteX862" fmla="*/ 3185383 w 14852651"/>
              <a:gd name="connsiteY862" fmla="*/ 356155 h 7238561"/>
              <a:gd name="connsiteX863" fmla="*/ 3264746 w 14852651"/>
              <a:gd name="connsiteY863" fmla="*/ 359727 h 7238561"/>
              <a:gd name="connsiteX864" fmla="*/ 3267346 w 14852651"/>
              <a:gd name="connsiteY864" fmla="*/ 382587 h 7238561"/>
              <a:gd name="connsiteX865" fmla="*/ 3250368 w 14852651"/>
              <a:gd name="connsiteY865" fmla="*/ 373718 h 7238561"/>
              <a:gd name="connsiteX866" fmla="*/ 3267306 w 14852651"/>
              <a:gd name="connsiteY866" fmla="*/ 382781 h 7238561"/>
              <a:gd name="connsiteX867" fmla="*/ 3236189 w 14852651"/>
              <a:gd name="connsiteY867" fmla="*/ 465796 h 7238561"/>
              <a:gd name="connsiteX868" fmla="*/ 3251423 w 14852651"/>
              <a:gd name="connsiteY868" fmla="*/ 472282 h 7238561"/>
              <a:gd name="connsiteX869" fmla="*/ 3251562 w 14852651"/>
              <a:gd name="connsiteY869" fmla="*/ 472185 h 7238561"/>
              <a:gd name="connsiteX870" fmla="*/ 3236913 w 14852651"/>
              <a:gd name="connsiteY870" fmla="*/ 466090 h 7238561"/>
              <a:gd name="connsiteX871" fmla="*/ 3264016 w 14852651"/>
              <a:gd name="connsiteY871" fmla="*/ 463681 h 7238561"/>
              <a:gd name="connsiteX872" fmla="*/ 3264719 w 14852651"/>
              <a:gd name="connsiteY872" fmla="*/ 463202 h 7238561"/>
              <a:gd name="connsiteX873" fmla="*/ 3282866 w 14852651"/>
              <a:gd name="connsiteY873" fmla="*/ 458014 h 7238561"/>
              <a:gd name="connsiteX874" fmla="*/ 3283175 w 14852651"/>
              <a:gd name="connsiteY874" fmla="*/ 458014 h 7238561"/>
              <a:gd name="connsiteX875" fmla="*/ 3295851 w 14852651"/>
              <a:gd name="connsiteY875" fmla="*/ 414337 h 7238561"/>
              <a:gd name="connsiteX876" fmla="*/ 3324226 w 14852651"/>
              <a:gd name="connsiteY876" fmla="*/ 443099 h 7238561"/>
              <a:gd name="connsiteX877" fmla="*/ 3308426 w 14852651"/>
              <a:gd name="connsiteY877" fmla="*/ 452577 h 7238561"/>
              <a:gd name="connsiteX878" fmla="*/ 3291072 w 14852651"/>
              <a:gd name="connsiteY878" fmla="*/ 456095 h 7238561"/>
              <a:gd name="connsiteX879" fmla="*/ 3313657 w 14852651"/>
              <a:gd name="connsiteY879" fmla="*/ 491414 h 7238561"/>
              <a:gd name="connsiteX880" fmla="*/ 3303607 w 14852651"/>
              <a:gd name="connsiteY880" fmla="*/ 533246 h 7238561"/>
              <a:gd name="connsiteX881" fmla="*/ 3321760 w 14852651"/>
              <a:gd name="connsiteY881" fmla="*/ 587725 h 7238561"/>
              <a:gd name="connsiteX882" fmla="*/ 3329543 w 14852651"/>
              <a:gd name="connsiteY882" fmla="*/ 665551 h 7238561"/>
              <a:gd name="connsiteX883" fmla="*/ 3485126 w 14852651"/>
              <a:gd name="connsiteY883" fmla="*/ 572159 h 7238561"/>
              <a:gd name="connsiteX884" fmla="*/ 3477349 w 14852651"/>
              <a:gd name="connsiteY884" fmla="*/ 541029 h 7238561"/>
              <a:gd name="connsiteX885" fmla="*/ 3459190 w 14852651"/>
              <a:gd name="connsiteY885" fmla="*/ 434666 h 7238561"/>
              <a:gd name="connsiteX886" fmla="*/ 3383991 w 14852651"/>
              <a:gd name="connsiteY886" fmla="*/ 426883 h 7238561"/>
              <a:gd name="connsiteX887" fmla="*/ 3339915 w 14852651"/>
              <a:gd name="connsiteY887" fmla="*/ 437260 h 7238561"/>
              <a:gd name="connsiteX888" fmla="*/ 3324349 w 14852651"/>
              <a:gd name="connsiteY888" fmla="*/ 442448 h 7238561"/>
              <a:gd name="connsiteX889" fmla="*/ 3295826 w 14852651"/>
              <a:gd name="connsiteY889" fmla="*/ 413912 h 7238561"/>
              <a:gd name="connsiteX890" fmla="*/ 3355468 w 14852651"/>
              <a:gd name="connsiteY890" fmla="*/ 367216 h 7238561"/>
              <a:gd name="connsiteX891" fmla="*/ 3356533 w 14852651"/>
              <a:gd name="connsiteY891" fmla="*/ 367216 h 7238561"/>
              <a:gd name="connsiteX892" fmla="*/ 3365423 w 14852651"/>
              <a:gd name="connsiteY892" fmla="*/ 357088 h 7238561"/>
              <a:gd name="connsiteX893" fmla="*/ 3398631 w 14852651"/>
              <a:gd name="connsiteY893" fmla="*/ 350762 h 7238561"/>
              <a:gd name="connsiteX894" fmla="*/ 3402316 w 14852651"/>
              <a:gd name="connsiteY894" fmla="*/ 337154 h 7238561"/>
              <a:gd name="connsiteX895" fmla="*/ 3401749 w 14852651"/>
              <a:gd name="connsiteY895" fmla="*/ 337127 h 7238561"/>
              <a:gd name="connsiteX896" fmla="*/ 3386142 w 14852651"/>
              <a:gd name="connsiteY896" fmla="*/ 326736 h 7238561"/>
              <a:gd name="connsiteX897" fmla="*/ 3401749 w 14852651"/>
              <a:gd name="connsiteY897" fmla="*/ 311150 h 7238561"/>
              <a:gd name="connsiteX898" fmla="*/ 3402015 w 14852651"/>
              <a:gd name="connsiteY898" fmla="*/ 311150 h 7238561"/>
              <a:gd name="connsiteX899" fmla="*/ 3435536 w 14852651"/>
              <a:gd name="connsiteY899" fmla="*/ 305196 h 7238561"/>
              <a:gd name="connsiteX900" fmla="*/ 3333969 w 14852651"/>
              <a:gd name="connsiteY900" fmla="*/ 249954 h 7238561"/>
              <a:gd name="connsiteX901" fmla="*/ 3366257 w 14852651"/>
              <a:gd name="connsiteY901" fmla="*/ 251198 h 7238561"/>
              <a:gd name="connsiteX902" fmla="*/ 3397257 w 14852651"/>
              <a:gd name="connsiteY902" fmla="*/ 256334 h 7238561"/>
              <a:gd name="connsiteX903" fmla="*/ 3392089 w 14852651"/>
              <a:gd name="connsiteY903" fmla="*/ 276878 h 7238561"/>
              <a:gd name="connsiteX904" fmla="*/ 3268099 w 14852651"/>
              <a:gd name="connsiteY904" fmla="*/ 315399 h 7238561"/>
              <a:gd name="connsiteX905" fmla="*/ 3252600 w 14852651"/>
              <a:gd name="connsiteY905" fmla="*/ 287150 h 7238561"/>
              <a:gd name="connsiteX906" fmla="*/ 3333969 w 14852651"/>
              <a:gd name="connsiteY906" fmla="*/ 249954 h 7238561"/>
              <a:gd name="connsiteX907" fmla="*/ 2732750 w 14852651"/>
              <a:gd name="connsiteY907" fmla="*/ 223327 h 7238561"/>
              <a:gd name="connsiteX908" fmla="*/ 2873105 w 14852651"/>
              <a:gd name="connsiteY908" fmla="*/ 253319 h 7238561"/>
              <a:gd name="connsiteX909" fmla="*/ 3021250 w 14852651"/>
              <a:gd name="connsiteY909" fmla="*/ 261144 h 7238561"/>
              <a:gd name="connsiteX910" fmla="*/ 3122616 w 14852651"/>
              <a:gd name="connsiteY910" fmla="*/ 279400 h 7238561"/>
              <a:gd name="connsiteX911" fmla="*/ 3068033 w 14852651"/>
              <a:gd name="connsiteY911" fmla="*/ 334169 h 7238561"/>
              <a:gd name="connsiteX912" fmla="*/ 2745740 w 14852651"/>
              <a:gd name="connsiteY912" fmla="*/ 334169 h 7238561"/>
              <a:gd name="connsiteX913" fmla="*/ 2592389 w 14852651"/>
              <a:gd name="connsiteY913" fmla="*/ 271576 h 7238561"/>
              <a:gd name="connsiteX914" fmla="*/ 2732750 w 14852651"/>
              <a:gd name="connsiteY914" fmla="*/ 223327 h 7238561"/>
              <a:gd name="connsiteX915" fmla="*/ 9794079 w 14852651"/>
              <a:gd name="connsiteY915" fmla="*/ 212003 h 7238561"/>
              <a:gd name="connsiteX916" fmla="*/ 9919535 w 14852651"/>
              <a:gd name="connsiteY916" fmla="*/ 237620 h 7238561"/>
              <a:gd name="connsiteX917" fmla="*/ 10028458 w 14852651"/>
              <a:gd name="connsiteY917" fmla="*/ 250591 h 7238561"/>
              <a:gd name="connsiteX918" fmla="*/ 10101073 w 14852651"/>
              <a:gd name="connsiteY918" fmla="*/ 258374 h 7238561"/>
              <a:gd name="connsiteX919" fmla="*/ 10173689 w 14852651"/>
              <a:gd name="connsiteY919" fmla="*/ 310257 h 7238561"/>
              <a:gd name="connsiteX920" fmla="*/ 10116634 w 14852651"/>
              <a:gd name="connsiteY920" fmla="*/ 356952 h 7238561"/>
              <a:gd name="connsiteX921" fmla="*/ 10093293 w 14852651"/>
              <a:gd name="connsiteY921" fmla="*/ 395864 h 7238561"/>
              <a:gd name="connsiteX922" fmla="*/ 10518611 w 14852651"/>
              <a:gd name="connsiteY922" fmla="*/ 395864 h 7238561"/>
              <a:gd name="connsiteX923" fmla="*/ 10554919 w 14852651"/>
              <a:gd name="connsiteY923" fmla="*/ 395864 h 7238561"/>
              <a:gd name="connsiteX924" fmla="*/ 10770172 w 14852651"/>
              <a:gd name="connsiteY924" fmla="*/ 385487 h 7238561"/>
              <a:gd name="connsiteX925" fmla="*/ 10920589 w 14852651"/>
              <a:gd name="connsiteY925" fmla="*/ 471095 h 7238561"/>
              <a:gd name="connsiteX926" fmla="*/ 10964677 w 14852651"/>
              <a:gd name="connsiteY926" fmla="*/ 458124 h 7238561"/>
              <a:gd name="connsiteX927" fmla="*/ 10985424 w 14852651"/>
              <a:gd name="connsiteY927" fmla="*/ 455530 h 7238561"/>
              <a:gd name="connsiteX928" fmla="*/ 11226611 w 14852651"/>
              <a:gd name="connsiteY928" fmla="*/ 419211 h 7238561"/>
              <a:gd name="connsiteX929" fmla="*/ 11426303 w 14852651"/>
              <a:gd name="connsiteY929" fmla="*/ 429588 h 7238561"/>
              <a:gd name="connsiteX930" fmla="*/ 11882742 w 14852651"/>
              <a:gd name="connsiteY930" fmla="*/ 489254 h 7238561"/>
              <a:gd name="connsiteX931" fmla="*/ 12082434 w 14852651"/>
              <a:gd name="connsiteY931" fmla="*/ 546325 h 7238561"/>
              <a:gd name="connsiteX932" fmla="*/ 12365116 w 14852651"/>
              <a:gd name="connsiteY932" fmla="*/ 569672 h 7238561"/>
              <a:gd name="connsiteX933" fmla="*/ 12730786 w 14852651"/>
              <a:gd name="connsiteY933" fmla="*/ 572267 h 7238561"/>
              <a:gd name="connsiteX934" fmla="*/ 13099049 w 14852651"/>
              <a:gd name="connsiteY934" fmla="*/ 660468 h 7238561"/>
              <a:gd name="connsiteX935" fmla="*/ 13288368 w 14852651"/>
              <a:gd name="connsiteY935" fmla="*/ 704569 h 7238561"/>
              <a:gd name="connsiteX936" fmla="*/ 13348016 w 14852651"/>
              <a:gd name="connsiteY936" fmla="*/ 761640 h 7238561"/>
              <a:gd name="connsiteX937" fmla="*/ 13283181 w 14852651"/>
              <a:gd name="connsiteY937" fmla="*/ 813523 h 7238561"/>
              <a:gd name="connsiteX938" fmla="*/ 13132763 w 14852651"/>
              <a:gd name="connsiteY938" fmla="*/ 761640 h 7238561"/>
              <a:gd name="connsiteX939" fmla="*/ 13052368 w 14852651"/>
              <a:gd name="connsiteY939" fmla="*/ 790176 h 7238561"/>
              <a:gd name="connsiteX940" fmla="*/ 13091269 w 14852651"/>
              <a:gd name="connsiteY940" fmla="*/ 831682 h 7238561"/>
              <a:gd name="connsiteX941" fmla="*/ 13192412 w 14852651"/>
              <a:gd name="connsiteY941" fmla="*/ 878377 h 7238561"/>
              <a:gd name="connsiteX942" fmla="*/ 13174258 w 14852651"/>
              <a:gd name="connsiteY942" fmla="*/ 901725 h 7238561"/>
              <a:gd name="connsiteX943" fmla="*/ 13000500 w 14852651"/>
              <a:gd name="connsiteY943" fmla="*/ 1005491 h 7238561"/>
              <a:gd name="connsiteX944" fmla="*/ 12977159 w 14852651"/>
              <a:gd name="connsiteY944" fmla="*/ 1018462 h 7238561"/>
              <a:gd name="connsiteX945" fmla="*/ 12818961 w 14852651"/>
              <a:gd name="connsiteY945" fmla="*/ 1021056 h 7238561"/>
              <a:gd name="connsiteX946" fmla="*/ 12767093 w 14852651"/>
              <a:gd name="connsiteY946" fmla="*/ 1041809 h 7238561"/>
              <a:gd name="connsiteX947" fmla="*/ 12803401 w 14852651"/>
              <a:gd name="connsiteY947" fmla="*/ 1106663 h 7238561"/>
              <a:gd name="connsiteX948" fmla="*/ 12953818 w 14852651"/>
              <a:gd name="connsiteY948" fmla="*/ 1264906 h 7238561"/>
              <a:gd name="connsiteX949" fmla="*/ 12956412 w 14852651"/>
              <a:gd name="connsiteY949" fmla="*/ 1368673 h 7238561"/>
              <a:gd name="connsiteX950" fmla="*/ 12943445 w 14852651"/>
              <a:gd name="connsiteY950" fmla="*/ 1441309 h 7238561"/>
              <a:gd name="connsiteX951" fmla="*/ 12935665 w 14852651"/>
              <a:gd name="connsiteY951" fmla="*/ 1475033 h 7238561"/>
              <a:gd name="connsiteX952" fmla="*/ 12896763 w 14852651"/>
              <a:gd name="connsiteY952" fmla="*/ 1467251 h 7238561"/>
              <a:gd name="connsiteX953" fmla="*/ 12702258 w 14852651"/>
              <a:gd name="connsiteY953" fmla="*/ 1290848 h 7238561"/>
              <a:gd name="connsiteX954" fmla="*/ 12616676 w 14852651"/>
              <a:gd name="connsiteY954" fmla="*/ 1174111 h 7238561"/>
              <a:gd name="connsiteX955" fmla="*/ 12627049 w 14852651"/>
              <a:gd name="connsiteY955" fmla="*/ 1111851 h 7238561"/>
              <a:gd name="connsiteX956" fmla="*/ 12673731 w 14852651"/>
              <a:gd name="connsiteY956" fmla="*/ 971767 h 7238561"/>
              <a:gd name="connsiteX957" fmla="*/ 12619269 w 14852651"/>
              <a:gd name="connsiteY957" fmla="*/ 956202 h 7238561"/>
              <a:gd name="connsiteX958" fmla="*/ 12525907 w 14852651"/>
              <a:gd name="connsiteY958" fmla="*/ 963984 h 7238561"/>
              <a:gd name="connsiteX959" fmla="*/ 12419577 w 14852651"/>
              <a:gd name="connsiteY959" fmla="*/ 953608 h 7238561"/>
              <a:gd name="connsiteX960" fmla="*/ 12450698 w 14852651"/>
              <a:gd name="connsiteY960" fmla="*/ 1059968 h 7238561"/>
              <a:gd name="connsiteX961" fmla="*/ 12287313 w 14852651"/>
              <a:gd name="connsiteY961" fmla="*/ 1062562 h 7238561"/>
              <a:gd name="connsiteX962" fmla="*/ 12188764 w 14852651"/>
              <a:gd name="connsiteY962" fmla="*/ 1057374 h 7238561"/>
              <a:gd name="connsiteX963" fmla="*/ 12051314 w 14852651"/>
              <a:gd name="connsiteY963" fmla="*/ 1059968 h 7238561"/>
              <a:gd name="connsiteX964" fmla="*/ 11950171 w 14852651"/>
              <a:gd name="connsiteY964" fmla="*/ 1127416 h 7238561"/>
              <a:gd name="connsiteX965" fmla="*/ 11911270 w 14852651"/>
              <a:gd name="connsiteY965" fmla="*/ 1236371 h 7238561"/>
              <a:gd name="connsiteX966" fmla="*/ 11903489 w 14852651"/>
              <a:gd name="connsiteY966" fmla="*/ 1264906 h 7238561"/>
              <a:gd name="connsiteX967" fmla="*/ 12033160 w 14852651"/>
              <a:gd name="connsiteY967" fmla="*/ 1329760 h 7238561"/>
              <a:gd name="connsiteX968" fmla="*/ 12142083 w 14852651"/>
              <a:gd name="connsiteY968" fmla="*/ 1329760 h 7238561"/>
              <a:gd name="connsiteX969" fmla="*/ 12206918 w 14852651"/>
              <a:gd name="connsiteY969" fmla="*/ 1321978 h 7238561"/>
              <a:gd name="connsiteX970" fmla="*/ 12232852 w 14852651"/>
              <a:gd name="connsiteY970" fmla="*/ 1329760 h 7238561"/>
              <a:gd name="connsiteX971" fmla="*/ 12378083 w 14852651"/>
              <a:gd name="connsiteY971" fmla="*/ 1482816 h 7238561"/>
              <a:gd name="connsiteX972" fmla="*/ 12450698 w 14852651"/>
              <a:gd name="connsiteY972" fmla="*/ 1552858 h 7238561"/>
              <a:gd name="connsiteX973" fmla="*/ 12450698 w 14852651"/>
              <a:gd name="connsiteY973" fmla="*/ 1589176 h 7238561"/>
              <a:gd name="connsiteX974" fmla="*/ 12453291 w 14852651"/>
              <a:gd name="connsiteY974" fmla="*/ 1617712 h 7238561"/>
              <a:gd name="connsiteX975" fmla="*/ 12492192 w 14852651"/>
              <a:gd name="connsiteY975" fmla="*/ 1669595 h 7238561"/>
              <a:gd name="connsiteX976" fmla="*/ 12536280 w 14852651"/>
              <a:gd name="connsiteY976" fmla="*/ 1729260 h 7238561"/>
              <a:gd name="connsiteX977" fmla="*/ 12512940 w 14852651"/>
              <a:gd name="connsiteY977" fmla="*/ 1752608 h 7238561"/>
              <a:gd name="connsiteX978" fmla="*/ 12453291 w 14852651"/>
              <a:gd name="connsiteY978" fmla="*/ 1695536 h 7238561"/>
              <a:gd name="connsiteX979" fmla="*/ 12375489 w 14852651"/>
              <a:gd name="connsiteY979" fmla="*/ 1581394 h 7238561"/>
              <a:gd name="connsiteX980" fmla="*/ 12375335 w 14852651"/>
              <a:gd name="connsiteY980" fmla="*/ 1581150 h 7238561"/>
              <a:gd name="connsiteX981" fmla="*/ 12336809 w 14852651"/>
              <a:gd name="connsiteY981" fmla="*/ 1581150 h 7238561"/>
              <a:gd name="connsiteX982" fmla="*/ 12314961 w 14852651"/>
              <a:gd name="connsiteY982" fmla="*/ 1551488 h 7238561"/>
              <a:gd name="connsiteX983" fmla="*/ 12336588 w 14852651"/>
              <a:gd name="connsiteY983" fmla="*/ 1581394 h 7238561"/>
              <a:gd name="connsiteX984" fmla="*/ 12279533 w 14852651"/>
              <a:gd name="connsiteY984" fmla="*/ 1887504 h 7238561"/>
              <a:gd name="connsiteX985" fmla="*/ 12188764 w 14852651"/>
              <a:gd name="connsiteY985" fmla="*/ 1926416 h 7238561"/>
              <a:gd name="connsiteX986" fmla="*/ 12126522 w 14852651"/>
              <a:gd name="connsiteY986" fmla="*/ 1978300 h 7238561"/>
              <a:gd name="connsiteX987" fmla="*/ 12090215 w 14852651"/>
              <a:gd name="connsiteY987" fmla="*/ 2069095 h 7238561"/>
              <a:gd name="connsiteX988" fmla="*/ 12100588 w 14852651"/>
              <a:gd name="connsiteY988" fmla="*/ 2128761 h 7238561"/>
              <a:gd name="connsiteX989" fmla="*/ 12235445 w 14852651"/>
              <a:gd name="connsiteY989" fmla="*/ 2281816 h 7238561"/>
              <a:gd name="connsiteX990" fmla="*/ 12196544 w 14852651"/>
              <a:gd name="connsiteY990" fmla="*/ 2362235 h 7238561"/>
              <a:gd name="connsiteX991" fmla="*/ 12113555 w 14852651"/>
              <a:gd name="connsiteY991" fmla="*/ 2331105 h 7238561"/>
              <a:gd name="connsiteX992" fmla="*/ 12077248 w 14852651"/>
              <a:gd name="connsiteY992" fmla="*/ 2219556 h 7238561"/>
              <a:gd name="connsiteX993" fmla="*/ 11921643 w 14852651"/>
              <a:gd name="connsiteY993" fmla="*/ 2095037 h 7238561"/>
              <a:gd name="connsiteX994" fmla="*/ 11854215 w 14852651"/>
              <a:gd name="connsiteY994" fmla="*/ 2118384 h 7238561"/>
              <a:gd name="connsiteX995" fmla="*/ 11789380 w 14852651"/>
              <a:gd name="connsiteY995" fmla="*/ 2097631 h 7238561"/>
              <a:gd name="connsiteX996" fmla="*/ 11771226 w 14852651"/>
              <a:gd name="connsiteY996" fmla="*/ 2050936 h 7238561"/>
              <a:gd name="connsiteX997" fmla="*/ 11716764 w 14852651"/>
              <a:gd name="connsiteY997" fmla="*/ 2082066 h 7238561"/>
              <a:gd name="connsiteX998" fmla="*/ 11649336 w 14852651"/>
              <a:gd name="connsiteY998" fmla="*/ 2136543 h 7238561"/>
              <a:gd name="connsiteX999" fmla="*/ 11766039 w 14852651"/>
              <a:gd name="connsiteY999" fmla="*/ 2211774 h 7238561"/>
              <a:gd name="connsiteX1000" fmla="*/ 11906083 w 14852651"/>
              <a:gd name="connsiteY1000" fmla="*/ 2219556 h 7238561"/>
              <a:gd name="connsiteX1001" fmla="*/ 11861995 w 14852651"/>
              <a:gd name="connsiteY1001" fmla="*/ 2261063 h 7238561"/>
              <a:gd name="connsiteX1002" fmla="*/ 11856808 w 14852651"/>
              <a:gd name="connsiteY1002" fmla="*/ 2370017 h 7238561"/>
              <a:gd name="connsiteX1003" fmla="*/ 11981292 w 14852651"/>
              <a:gd name="connsiteY1003" fmla="*/ 2587926 h 7238561"/>
              <a:gd name="connsiteX1004" fmla="*/ 11952764 w 14852651"/>
              <a:gd name="connsiteY1004" fmla="*/ 2868096 h 7238561"/>
              <a:gd name="connsiteX1005" fmla="*/ 11773819 w 14852651"/>
              <a:gd name="connsiteY1005" fmla="*/ 3034122 h 7238561"/>
              <a:gd name="connsiteX1006" fmla="*/ 11631182 w 14852651"/>
              <a:gd name="connsiteY1006" fmla="*/ 3078222 h 7238561"/>
              <a:gd name="connsiteX1007" fmla="*/ 11592605 w 14852651"/>
              <a:gd name="connsiteY1007" fmla="*/ 3095084 h 7238561"/>
              <a:gd name="connsiteX1008" fmla="*/ 11579428 w 14852651"/>
              <a:gd name="connsiteY1008" fmla="*/ 3134949 h 7238561"/>
              <a:gd name="connsiteX1009" fmla="*/ 11603753 w 14852651"/>
              <a:gd name="connsiteY1009" fmla="*/ 3166196 h 7238561"/>
              <a:gd name="connsiteX1010" fmla="*/ 11610612 w 14852651"/>
              <a:gd name="connsiteY1010" fmla="*/ 3207391 h 7238561"/>
              <a:gd name="connsiteX1011" fmla="*/ 11568808 w 14852651"/>
              <a:gd name="connsiteY1011" fmla="*/ 3259290 h 7238561"/>
              <a:gd name="connsiteX1012" fmla="*/ 11516552 w 14852651"/>
              <a:gd name="connsiteY1012" fmla="*/ 3228151 h 7238561"/>
              <a:gd name="connsiteX1013" fmla="*/ 11527003 w 14852651"/>
              <a:gd name="connsiteY1013" fmla="*/ 3171061 h 7238561"/>
              <a:gd name="connsiteX1014" fmla="*/ 11552356 w 14852651"/>
              <a:gd name="connsiteY1014" fmla="*/ 3146247 h 7238561"/>
              <a:gd name="connsiteX1015" fmla="*/ 11555679 w 14852651"/>
              <a:gd name="connsiteY1015" fmla="*/ 3132406 h 7238561"/>
              <a:gd name="connsiteX1016" fmla="*/ 11553380 w 14852651"/>
              <a:gd name="connsiteY1016" fmla="*/ 3130105 h 7238561"/>
              <a:gd name="connsiteX1017" fmla="*/ 11553304 w 14852651"/>
              <a:gd name="connsiteY1017" fmla="*/ 3129681 h 7238561"/>
              <a:gd name="connsiteX1018" fmla="*/ 11539538 w 14852651"/>
              <a:gd name="connsiteY1018" fmla="*/ 3106737 h 7238561"/>
              <a:gd name="connsiteX1019" fmla="*/ 11550788 w 14852651"/>
              <a:gd name="connsiteY1019" fmla="*/ 3115526 h 7238561"/>
              <a:gd name="connsiteX1020" fmla="*/ 11550786 w 14852651"/>
              <a:gd name="connsiteY1020" fmla="*/ 3115513 h 7238561"/>
              <a:gd name="connsiteX1021" fmla="*/ 11540413 w 14852651"/>
              <a:gd name="connsiteY1021" fmla="*/ 3106758 h 7238561"/>
              <a:gd name="connsiteX1022" fmla="*/ 11418523 w 14852651"/>
              <a:gd name="connsiteY1022" fmla="*/ 3127511 h 7238561"/>
              <a:gd name="connsiteX1023" fmla="*/ 11408149 w 14852651"/>
              <a:gd name="connsiteY1023" fmla="*/ 3259813 h 7238561"/>
              <a:gd name="connsiteX1024" fmla="*/ 11493732 w 14852651"/>
              <a:gd name="connsiteY1024" fmla="*/ 3350609 h 7238561"/>
              <a:gd name="connsiteX1025" fmla="*/ 11584501 w 14852651"/>
              <a:gd name="connsiteY1025" fmla="*/ 3604836 h 7238561"/>
              <a:gd name="connsiteX1026" fmla="*/ 11555973 w 14852651"/>
              <a:gd name="connsiteY1026" fmla="*/ 3654125 h 7238561"/>
              <a:gd name="connsiteX1027" fmla="*/ 11423710 w 14852651"/>
              <a:gd name="connsiteY1027" fmla="*/ 3773456 h 7238561"/>
              <a:gd name="connsiteX1028" fmla="*/ 11384809 w 14852651"/>
              <a:gd name="connsiteY1028" fmla="*/ 3765674 h 7238561"/>
              <a:gd name="connsiteX1029" fmla="*/ 11185116 w 14852651"/>
              <a:gd name="connsiteY1029" fmla="*/ 3563330 h 7238561"/>
              <a:gd name="connsiteX1030" fmla="*/ 11153996 w 14852651"/>
              <a:gd name="connsiteY1030" fmla="*/ 3532200 h 7238561"/>
              <a:gd name="connsiteX1031" fmla="*/ 11128062 w 14852651"/>
              <a:gd name="connsiteY1031" fmla="*/ 3656719 h 7238561"/>
              <a:gd name="connsiteX1032" fmla="*/ 11146215 w 14852651"/>
              <a:gd name="connsiteY1032" fmla="*/ 3750109 h 7238561"/>
              <a:gd name="connsiteX1033" fmla="*/ 11301820 w 14852651"/>
              <a:gd name="connsiteY1033" fmla="*/ 3952453 h 7238561"/>
              <a:gd name="connsiteX1034" fmla="*/ 11366655 w 14852651"/>
              <a:gd name="connsiteY1034" fmla="*/ 4157392 h 7238561"/>
              <a:gd name="connsiteX1035" fmla="*/ 11330915 w 14852651"/>
              <a:gd name="connsiteY1035" fmla="*/ 4180374 h 7238561"/>
              <a:gd name="connsiteX1036" fmla="*/ 11314691 w 14852651"/>
              <a:gd name="connsiteY1036" fmla="*/ 4185186 h 7238561"/>
              <a:gd name="connsiteX1037" fmla="*/ 11314709 w 14852651"/>
              <a:gd name="connsiteY1037" fmla="*/ 4185255 h 7238561"/>
              <a:gd name="connsiteX1038" fmla="*/ 11314612 w 14852651"/>
              <a:gd name="connsiteY1038" fmla="*/ 4185247 h 7238561"/>
              <a:gd name="connsiteX1039" fmla="*/ 11314787 w 14852651"/>
              <a:gd name="connsiteY1039" fmla="*/ 4185927 h 7238561"/>
              <a:gd name="connsiteX1040" fmla="*/ 11312193 w 14852651"/>
              <a:gd name="connsiteY1040" fmla="*/ 4185927 h 7238561"/>
              <a:gd name="connsiteX1041" fmla="*/ 11314510 w 14852651"/>
              <a:gd name="connsiteY1041" fmla="*/ 4185239 h 7238561"/>
              <a:gd name="connsiteX1042" fmla="*/ 11290565 w 14852651"/>
              <a:gd name="connsiteY1042" fmla="*/ 4183367 h 7238561"/>
              <a:gd name="connsiteX1043" fmla="*/ 11272466 w 14852651"/>
              <a:gd name="connsiteY1043" fmla="*/ 4174010 h 7238561"/>
              <a:gd name="connsiteX1044" fmla="*/ 11255637 w 14852651"/>
              <a:gd name="connsiteY1044" fmla="*/ 4134464 h 7238561"/>
              <a:gd name="connsiteX1045" fmla="*/ 11255138 w 14852651"/>
              <a:gd name="connsiteY1045" fmla="*/ 4134044 h 7238561"/>
              <a:gd name="connsiteX1046" fmla="*/ 11249952 w 14852651"/>
              <a:gd name="connsiteY1046" fmla="*/ 4128856 h 7238561"/>
              <a:gd name="connsiteX1047" fmla="*/ 11182523 w 14852651"/>
              <a:gd name="connsiteY1047" fmla="*/ 3975800 h 7238561"/>
              <a:gd name="connsiteX1048" fmla="*/ 11128062 w 14852651"/>
              <a:gd name="connsiteY1048" fmla="*/ 3874628 h 7238561"/>
              <a:gd name="connsiteX1049" fmla="*/ 11073600 w 14852651"/>
              <a:gd name="connsiteY1049" fmla="*/ 3651531 h 7238561"/>
              <a:gd name="connsiteX1050" fmla="*/ 10982831 w 14852651"/>
              <a:gd name="connsiteY1050" fmla="*/ 3358391 h 7238561"/>
              <a:gd name="connsiteX1051" fmla="*/ 10954303 w 14852651"/>
              <a:gd name="connsiteY1051" fmla="*/ 3368768 h 7238561"/>
              <a:gd name="connsiteX1052" fmla="*/ 10868721 w 14852651"/>
              <a:gd name="connsiteY1052" fmla="*/ 3397304 h 7238561"/>
              <a:gd name="connsiteX1053" fmla="*/ 10842787 w 14852651"/>
              <a:gd name="connsiteY1053" fmla="*/ 3324667 h 7238561"/>
              <a:gd name="connsiteX1054" fmla="*/ 10767578 w 14852651"/>
              <a:gd name="connsiteY1054" fmla="*/ 3176800 h 7238561"/>
              <a:gd name="connsiteX1055" fmla="*/ 10726084 w 14852651"/>
              <a:gd name="connsiteY1055" fmla="*/ 3127511 h 7238561"/>
              <a:gd name="connsiteX1056" fmla="*/ 10658655 w 14852651"/>
              <a:gd name="connsiteY1056" fmla="*/ 3044498 h 7238561"/>
              <a:gd name="connsiteX1057" fmla="*/ 10513425 w 14852651"/>
              <a:gd name="connsiteY1057" fmla="*/ 3078222 h 7238561"/>
              <a:gd name="connsiteX1058" fmla="*/ 10487491 w 14852651"/>
              <a:gd name="connsiteY1058" fmla="*/ 3093787 h 7238561"/>
              <a:gd name="connsiteX1059" fmla="*/ 10269645 w 14852651"/>
              <a:gd name="connsiteY1059" fmla="*/ 3332450 h 7238561"/>
              <a:gd name="connsiteX1060" fmla="*/ 10189249 w 14852651"/>
              <a:gd name="connsiteY1060" fmla="*/ 3622995 h 7238561"/>
              <a:gd name="connsiteX1061" fmla="*/ 10111447 w 14852651"/>
              <a:gd name="connsiteY1061" fmla="*/ 3778644 h 7238561"/>
              <a:gd name="connsiteX1062" fmla="*/ 10025865 w 14852651"/>
              <a:gd name="connsiteY1062" fmla="*/ 3765674 h 7238561"/>
              <a:gd name="connsiteX1063" fmla="*/ 9945469 w 14852651"/>
              <a:gd name="connsiteY1063" fmla="*/ 3594460 h 7238561"/>
              <a:gd name="connsiteX1064" fmla="*/ 9795052 w 14852651"/>
              <a:gd name="connsiteY1064" fmla="*/ 3187177 h 7238561"/>
              <a:gd name="connsiteX1065" fmla="*/ 9797645 w 14852651"/>
              <a:gd name="connsiteY1065" fmla="*/ 3148264 h 7238561"/>
              <a:gd name="connsiteX1066" fmla="*/ 9753557 w 14852651"/>
              <a:gd name="connsiteY1066" fmla="*/ 3114540 h 7238561"/>
              <a:gd name="connsiteX1067" fmla="*/ 9608326 w 14852651"/>
              <a:gd name="connsiteY1067" fmla="*/ 3044498 h 7238561"/>
              <a:gd name="connsiteX1068" fmla="*/ 9333426 w 14852651"/>
              <a:gd name="connsiteY1068" fmla="*/ 2894037 h 7238561"/>
              <a:gd name="connsiteX1069" fmla="*/ 9066305 w 14852651"/>
              <a:gd name="connsiteY1069" fmla="*/ 2849936 h 7238561"/>
              <a:gd name="connsiteX1070" fmla="*/ 8908108 w 14852651"/>
              <a:gd name="connsiteY1070" fmla="*/ 2805836 h 7238561"/>
              <a:gd name="connsiteX1071" fmla="*/ 8718789 w 14852651"/>
              <a:gd name="connsiteY1071" fmla="*/ 2660563 h 7238561"/>
              <a:gd name="connsiteX1072" fmla="*/ 8628020 w 14852651"/>
              <a:gd name="connsiteY1072" fmla="*/ 2624245 h 7238561"/>
              <a:gd name="connsiteX1073" fmla="*/ 8628020 w 14852651"/>
              <a:gd name="connsiteY1073" fmla="*/ 2704664 h 7238561"/>
              <a:gd name="connsiteX1074" fmla="*/ 8721383 w 14852651"/>
              <a:gd name="connsiteY1074" fmla="*/ 2805836 h 7238561"/>
              <a:gd name="connsiteX1075" fmla="*/ 8778438 w 14852651"/>
              <a:gd name="connsiteY1075" fmla="*/ 2907008 h 7238561"/>
              <a:gd name="connsiteX1076" fmla="*/ 8796591 w 14852651"/>
              <a:gd name="connsiteY1076" fmla="*/ 2930355 h 7238561"/>
              <a:gd name="connsiteX1077" fmla="*/ 8923668 w 14852651"/>
              <a:gd name="connsiteY1077" fmla="*/ 2907008 h 7238561"/>
              <a:gd name="connsiteX1078" fmla="*/ 8983317 w 14852651"/>
              <a:gd name="connsiteY1078" fmla="*/ 2826589 h 7238561"/>
              <a:gd name="connsiteX1079" fmla="*/ 9107800 w 14852651"/>
              <a:gd name="connsiteY1079" fmla="*/ 2966674 h 7238561"/>
              <a:gd name="connsiteX1080" fmla="*/ 9164855 w 14852651"/>
              <a:gd name="connsiteY1080" fmla="*/ 3078222 h 7238561"/>
              <a:gd name="connsiteX1081" fmla="*/ 9017031 w 14852651"/>
              <a:gd name="connsiteY1081" fmla="*/ 3283160 h 7238561"/>
              <a:gd name="connsiteX1082" fmla="*/ 8871800 w 14852651"/>
              <a:gd name="connsiteY1082" fmla="*/ 3358391 h 7238561"/>
              <a:gd name="connsiteX1083" fmla="*/ 8858833 w 14852651"/>
              <a:gd name="connsiteY1083" fmla="*/ 3366174 h 7238561"/>
              <a:gd name="connsiteX1084" fmla="*/ 8687668 w 14852651"/>
              <a:gd name="connsiteY1084" fmla="*/ 3480316 h 7238561"/>
              <a:gd name="connsiteX1085" fmla="*/ 8463370 w 14852651"/>
              <a:gd name="connsiteY1085" fmla="*/ 3559054 h 7238561"/>
              <a:gd name="connsiteX1086" fmla="*/ 8426214 w 14852651"/>
              <a:gd name="connsiteY1086" fmla="*/ 3550470 h 7238561"/>
              <a:gd name="connsiteX1087" fmla="*/ 8426451 w 14852651"/>
              <a:gd name="connsiteY1087" fmla="*/ 3551238 h 7238561"/>
              <a:gd name="connsiteX1088" fmla="*/ 8418653 w 14852651"/>
              <a:gd name="connsiteY1088" fmla="*/ 3551238 h 7238561"/>
              <a:gd name="connsiteX1089" fmla="*/ 8413455 w 14852651"/>
              <a:gd name="connsiteY1089" fmla="*/ 3551238 h 7238561"/>
              <a:gd name="connsiteX1090" fmla="*/ 8412937 w 14852651"/>
              <a:gd name="connsiteY1090" fmla="*/ 3550770 h 7238561"/>
              <a:gd name="connsiteX1091" fmla="*/ 8424763 w 14852651"/>
              <a:gd name="connsiteY1091" fmla="*/ 3579543 h 7238561"/>
              <a:gd name="connsiteX1092" fmla="*/ 8430921 w 14852651"/>
              <a:gd name="connsiteY1092" fmla="*/ 3612618 h 7238561"/>
              <a:gd name="connsiteX1093" fmla="*/ 8508724 w 14852651"/>
              <a:gd name="connsiteY1093" fmla="*/ 3669690 h 7238561"/>
              <a:gd name="connsiteX1094" fmla="*/ 8757690 w 14852651"/>
              <a:gd name="connsiteY1094" fmla="*/ 3607430 h 7238561"/>
              <a:gd name="connsiteX1095" fmla="*/ 8799185 w 14852651"/>
              <a:gd name="connsiteY1095" fmla="*/ 3635966 h 7238561"/>
              <a:gd name="connsiteX1096" fmla="*/ 8537251 w 14852651"/>
              <a:gd name="connsiteY1096" fmla="*/ 4144421 h 7238561"/>
              <a:gd name="connsiteX1097" fmla="*/ 8379053 w 14852651"/>
              <a:gd name="connsiteY1097" fmla="*/ 4313041 h 7238561"/>
              <a:gd name="connsiteX1098" fmla="*/ 8290878 w 14852651"/>
              <a:gd name="connsiteY1098" fmla="*/ 4416808 h 7238561"/>
              <a:gd name="connsiteX1099" fmla="*/ 8241603 w 14852651"/>
              <a:gd name="connsiteY1099" fmla="*/ 4748860 h 7238561"/>
              <a:gd name="connsiteX1100" fmla="*/ 8246790 w 14852651"/>
              <a:gd name="connsiteY1100" fmla="*/ 4761830 h 7238561"/>
              <a:gd name="connsiteX1101" fmla="*/ 8293471 w 14852651"/>
              <a:gd name="connsiteY1101" fmla="*/ 5062752 h 7238561"/>
              <a:gd name="connsiteX1102" fmla="*/ 8163801 w 14852651"/>
              <a:gd name="connsiteY1102" fmla="*/ 5215808 h 7238561"/>
              <a:gd name="connsiteX1103" fmla="*/ 8080812 w 14852651"/>
              <a:gd name="connsiteY1103" fmla="*/ 5278068 h 7238561"/>
              <a:gd name="connsiteX1104" fmla="*/ 8026350 w 14852651"/>
              <a:gd name="connsiteY1104" fmla="*/ 5457064 h 7238561"/>
              <a:gd name="connsiteX1105" fmla="*/ 7930394 w 14852651"/>
              <a:gd name="connsiteY1105" fmla="*/ 5638656 h 7238561"/>
              <a:gd name="connsiteX1106" fmla="*/ 7899275 w 14852651"/>
              <a:gd name="connsiteY1106" fmla="*/ 5674974 h 7238561"/>
              <a:gd name="connsiteX1107" fmla="*/ 7756636 w 14852651"/>
              <a:gd name="connsiteY1107" fmla="*/ 5957736 h 7238561"/>
              <a:gd name="connsiteX1108" fmla="*/ 7409125 w 14852651"/>
              <a:gd name="connsiteY1108" fmla="*/ 6128951 h 7238561"/>
              <a:gd name="connsiteX1109" fmla="*/ 7315762 w 14852651"/>
              <a:gd name="connsiteY1109" fmla="*/ 6141922 h 7238561"/>
              <a:gd name="connsiteX1110" fmla="*/ 7193878 w 14852651"/>
              <a:gd name="connsiteY1110" fmla="*/ 6025184 h 7238561"/>
              <a:gd name="connsiteX1111" fmla="*/ 7113483 w 14852651"/>
              <a:gd name="connsiteY1111" fmla="*/ 5815058 h 7238561"/>
              <a:gd name="connsiteX1112" fmla="*/ 7038275 w 14852651"/>
              <a:gd name="connsiteY1112" fmla="*/ 5524512 h 7238561"/>
              <a:gd name="connsiteX1113" fmla="*/ 7027901 w 14852651"/>
              <a:gd name="connsiteY1113" fmla="*/ 5462252 h 7238561"/>
              <a:gd name="connsiteX1114" fmla="*/ 6937132 w 14852651"/>
              <a:gd name="connsiteY1114" fmla="*/ 5304009 h 7238561"/>
              <a:gd name="connsiteX1115" fmla="*/ 6976033 w 14852651"/>
              <a:gd name="connsiteY1115" fmla="*/ 4946016 h 7238561"/>
              <a:gd name="connsiteX1116" fmla="*/ 6999374 w 14852651"/>
              <a:gd name="connsiteY1116" fmla="*/ 4894132 h 7238561"/>
              <a:gd name="connsiteX1117" fmla="*/ 6950099 w 14852651"/>
              <a:gd name="connsiteY1117" fmla="*/ 4619152 h 7238561"/>
              <a:gd name="connsiteX1118" fmla="*/ 6802275 w 14852651"/>
              <a:gd name="connsiteY1118" fmla="*/ 4372706 h 7238561"/>
              <a:gd name="connsiteX1119" fmla="*/ 6786717 w 14852651"/>
              <a:gd name="connsiteY1119" fmla="*/ 4255970 h 7238561"/>
              <a:gd name="connsiteX1120" fmla="*/ 6812649 w 14852651"/>
              <a:gd name="connsiteY1120" fmla="*/ 4097726 h 7238561"/>
              <a:gd name="connsiteX1121" fmla="*/ 6698541 w 14852651"/>
              <a:gd name="connsiteY1121" fmla="*/ 4017307 h 7238561"/>
              <a:gd name="connsiteX1122" fmla="*/ 6594806 w 14852651"/>
              <a:gd name="connsiteY1122" fmla="*/ 3965424 h 7238561"/>
              <a:gd name="connsiteX1123" fmla="*/ 6434014 w 14852651"/>
              <a:gd name="connsiteY1123" fmla="*/ 3916135 h 7238561"/>
              <a:gd name="connsiteX1124" fmla="*/ 6319905 w 14852651"/>
              <a:gd name="connsiteY1124" fmla="*/ 3965424 h 7238561"/>
              <a:gd name="connsiteX1125" fmla="*/ 6166894 w 14852651"/>
              <a:gd name="connsiteY1125" fmla="*/ 3983583 h 7238561"/>
              <a:gd name="connsiteX1126" fmla="*/ 6032037 w 14852651"/>
              <a:gd name="connsiteY1126" fmla="*/ 3999148 h 7238561"/>
              <a:gd name="connsiteX1127" fmla="*/ 5910146 w 14852651"/>
              <a:gd name="connsiteY1127" fmla="*/ 3986177 h 7238561"/>
              <a:gd name="connsiteX1128" fmla="*/ 5681927 w 14852651"/>
              <a:gd name="connsiteY1128" fmla="*/ 3739732 h 7238561"/>
              <a:gd name="connsiteX1129" fmla="*/ 5578190 w 14852651"/>
              <a:gd name="connsiteY1129" fmla="*/ 3622995 h 7238561"/>
              <a:gd name="connsiteX1130" fmla="*/ 5539290 w 14852651"/>
              <a:gd name="connsiteY1130" fmla="*/ 3527011 h 7238561"/>
              <a:gd name="connsiteX1131" fmla="*/ 5544476 w 14852651"/>
              <a:gd name="connsiteY1131" fmla="*/ 3506258 h 7238561"/>
              <a:gd name="connsiteX1132" fmla="*/ 5557443 w 14852651"/>
              <a:gd name="connsiteY1132" fmla="*/ 3353203 h 7238561"/>
              <a:gd name="connsiteX1133" fmla="*/ 5544476 w 14852651"/>
              <a:gd name="connsiteY1133" fmla="*/ 3111946 h 7238561"/>
              <a:gd name="connsiteX1134" fmla="*/ 5619685 w 14852651"/>
              <a:gd name="connsiteY1134" fmla="*/ 2938138 h 7238561"/>
              <a:gd name="connsiteX1135" fmla="*/ 5650806 w 14852651"/>
              <a:gd name="connsiteY1135" fmla="*/ 2870690 h 7238561"/>
              <a:gd name="connsiteX1136" fmla="*/ 5689707 w 14852651"/>
              <a:gd name="connsiteY1136" fmla="*/ 2805836 h 7238561"/>
              <a:gd name="connsiteX1137" fmla="*/ 5868652 w 14852651"/>
              <a:gd name="connsiteY1137" fmla="*/ 2655374 h 7238561"/>
              <a:gd name="connsiteX1138" fmla="*/ 5902366 w 14852651"/>
              <a:gd name="connsiteY1138" fmla="*/ 2593115 h 7238561"/>
              <a:gd name="connsiteX1139" fmla="*/ 5995729 w 14852651"/>
              <a:gd name="connsiteY1139" fmla="*/ 2429683 h 7238561"/>
              <a:gd name="connsiteX1140" fmla="*/ 6091685 w 14852651"/>
              <a:gd name="connsiteY1140" fmla="*/ 2307758 h 7238561"/>
              <a:gd name="connsiteX1141" fmla="*/ 6115026 w 14852651"/>
              <a:gd name="connsiteY1141" fmla="*/ 2305163 h 7238561"/>
              <a:gd name="connsiteX1142" fmla="*/ 6379553 w 14852651"/>
              <a:gd name="connsiteY1142" fmla="*/ 2274034 h 7238561"/>
              <a:gd name="connsiteX1143" fmla="*/ 6449574 w 14852651"/>
              <a:gd name="connsiteY1143" fmla="*/ 2258468 h 7238561"/>
              <a:gd name="connsiteX1144" fmla="*/ 6797088 w 14852651"/>
              <a:gd name="connsiteY1144" fmla="*/ 2219556 h 7238561"/>
              <a:gd name="connsiteX1145" fmla="*/ 6869704 w 14852651"/>
              <a:gd name="connsiteY1145" fmla="*/ 2255874 h 7238561"/>
              <a:gd name="connsiteX1146" fmla="*/ 6854143 w 14852651"/>
              <a:gd name="connsiteY1146" fmla="*/ 2372612 h 7238561"/>
              <a:gd name="connsiteX1147" fmla="*/ 6867110 w 14852651"/>
              <a:gd name="connsiteY1147" fmla="*/ 2421900 h 7238561"/>
              <a:gd name="connsiteX1148" fmla="*/ 6970846 w 14852651"/>
              <a:gd name="connsiteY1148" fmla="*/ 2455624 h 7238561"/>
              <a:gd name="connsiteX1149" fmla="*/ 7059021 w 14852651"/>
              <a:gd name="connsiteY1149" fmla="*/ 2476378 h 7238561"/>
              <a:gd name="connsiteX1150" fmla="*/ 7217213 w 14852651"/>
              <a:gd name="connsiteY1150" fmla="*/ 2577550 h 7238561"/>
              <a:gd name="connsiteX1151" fmla="*/ 7276861 w 14852651"/>
              <a:gd name="connsiteY1151" fmla="*/ 2549014 h 7238561"/>
              <a:gd name="connsiteX1152" fmla="*/ 7424685 w 14852651"/>
              <a:gd name="connsiteY1152" fmla="*/ 2471190 h 7238561"/>
              <a:gd name="connsiteX1153" fmla="*/ 7616592 w 14852651"/>
              <a:gd name="connsiteY1153" fmla="*/ 2536043 h 7238561"/>
              <a:gd name="connsiteX1154" fmla="*/ 7735889 w 14852651"/>
              <a:gd name="connsiteY1154" fmla="*/ 2551608 h 7238561"/>
              <a:gd name="connsiteX1155" fmla="*/ 7852592 w 14852651"/>
              <a:gd name="connsiteY1155" fmla="*/ 2543826 h 7238561"/>
              <a:gd name="connsiteX1156" fmla="*/ 7953735 w 14852651"/>
              <a:gd name="connsiteY1156" fmla="*/ 2517884 h 7238561"/>
              <a:gd name="connsiteX1157" fmla="*/ 8003010 w 14852651"/>
              <a:gd name="connsiteY1157" fmla="*/ 2294787 h 7238561"/>
              <a:gd name="connsiteX1158" fmla="*/ 7984856 w 14852651"/>
              <a:gd name="connsiteY1158" fmla="*/ 2266251 h 7238561"/>
              <a:gd name="connsiteX1159" fmla="*/ 7764416 w 14852651"/>
              <a:gd name="connsiteY1159" fmla="*/ 2255874 h 7238561"/>
              <a:gd name="connsiteX1160" fmla="*/ 7748856 w 14852651"/>
              <a:gd name="connsiteY1160" fmla="*/ 2268845 h 7238561"/>
              <a:gd name="connsiteX1161" fmla="*/ 7595845 w 14852651"/>
              <a:gd name="connsiteY1161" fmla="*/ 2216962 h 7238561"/>
              <a:gd name="connsiteX1162" fmla="*/ 7549164 w 14852651"/>
              <a:gd name="connsiteY1162" fmla="*/ 2074283 h 7238561"/>
              <a:gd name="connsiteX1163" fmla="*/ 7486922 w 14852651"/>
              <a:gd name="connsiteY1163" fmla="*/ 2037965 h 7238561"/>
              <a:gd name="connsiteX1164" fmla="*/ 7427274 w 14852651"/>
              <a:gd name="connsiteY1164" fmla="*/ 2071689 h 7238561"/>
              <a:gd name="connsiteX1165" fmla="*/ 7422092 w 14852651"/>
              <a:gd name="connsiteY1165" fmla="*/ 2214368 h 7238561"/>
              <a:gd name="connsiteX1166" fmla="*/ 7403938 w 14852651"/>
              <a:gd name="connsiteY1166" fmla="*/ 2258468 h 7238561"/>
              <a:gd name="connsiteX1167" fmla="*/ 7344290 w 14852651"/>
              <a:gd name="connsiteY1167" fmla="*/ 2227339 h 7238561"/>
              <a:gd name="connsiteX1168" fmla="*/ 7230180 w 14852651"/>
              <a:gd name="connsiteY1168" fmla="*/ 1980894 h 7238561"/>
              <a:gd name="connsiteX1169" fmla="*/ 7212026 w 14852651"/>
              <a:gd name="connsiteY1169" fmla="*/ 1949764 h 7238561"/>
              <a:gd name="connsiteX1170" fmla="*/ 7004561 w 14852651"/>
              <a:gd name="connsiteY1170" fmla="*/ 1796709 h 7238561"/>
              <a:gd name="connsiteX1171" fmla="*/ 6944912 w 14852651"/>
              <a:gd name="connsiteY1171" fmla="*/ 1796709 h 7238561"/>
              <a:gd name="connsiteX1172" fmla="*/ 6950099 w 14852651"/>
              <a:gd name="connsiteY1172" fmla="*/ 1856374 h 7238561"/>
              <a:gd name="connsiteX1173" fmla="*/ 7082362 w 14852651"/>
              <a:gd name="connsiteY1173" fmla="*/ 1975705 h 7238561"/>
              <a:gd name="connsiteX1174" fmla="*/ 7186098 w 14852651"/>
              <a:gd name="connsiteY1174" fmla="*/ 2045748 h 7238561"/>
              <a:gd name="connsiteX1175" fmla="*/ 7167944 w 14852651"/>
              <a:gd name="connsiteY1175" fmla="*/ 2058718 h 7238561"/>
              <a:gd name="connsiteX1176" fmla="*/ 7134230 w 14852651"/>
              <a:gd name="connsiteY1176" fmla="*/ 2108007 h 7238561"/>
              <a:gd name="connsiteX1177" fmla="*/ 7048648 w 14852651"/>
              <a:gd name="connsiteY1177" fmla="*/ 2237715 h 7238561"/>
              <a:gd name="connsiteX1178" fmla="*/ 6968253 w 14852651"/>
              <a:gd name="connsiteY1178" fmla="*/ 2214368 h 7238561"/>
              <a:gd name="connsiteX1179" fmla="*/ 6937132 w 14852651"/>
              <a:gd name="connsiteY1179" fmla="*/ 2188426 h 7238561"/>
              <a:gd name="connsiteX1180" fmla="*/ 6978627 w 14852651"/>
              <a:gd name="connsiteY1180" fmla="*/ 2175456 h 7238561"/>
              <a:gd name="connsiteX1181" fmla="*/ 7035682 w 14852651"/>
              <a:gd name="connsiteY1181" fmla="*/ 2167673 h 7238561"/>
              <a:gd name="connsiteX1182" fmla="*/ 7087549 w 14852651"/>
              <a:gd name="connsiteY1182" fmla="*/ 2139137 h 7238561"/>
              <a:gd name="connsiteX1183" fmla="*/ 7061615 w 14852651"/>
              <a:gd name="connsiteY1183" fmla="*/ 2071689 h 7238561"/>
              <a:gd name="connsiteX1184" fmla="*/ 7001967 w 14852651"/>
              <a:gd name="connsiteY1184" fmla="*/ 2030183 h 7238561"/>
              <a:gd name="connsiteX1185" fmla="*/ 6823022 w 14852651"/>
              <a:gd name="connsiteY1185" fmla="*/ 1877128 h 7238561"/>
              <a:gd name="connsiteX1186" fmla="*/ 6750409 w 14852651"/>
              <a:gd name="connsiteY1186" fmla="*/ 1866751 h 7238561"/>
              <a:gd name="connsiteX1187" fmla="*/ 6597398 w 14852651"/>
              <a:gd name="connsiteY1187" fmla="*/ 1892692 h 7238561"/>
              <a:gd name="connsiteX1188" fmla="*/ 6540344 w 14852651"/>
              <a:gd name="connsiteY1188" fmla="*/ 1910852 h 7238561"/>
              <a:gd name="connsiteX1189" fmla="*/ 6418453 w 14852651"/>
              <a:gd name="connsiteY1189" fmla="*/ 2045748 h 7238561"/>
              <a:gd name="connsiteX1190" fmla="*/ 6376959 w 14852651"/>
              <a:gd name="connsiteY1190" fmla="*/ 2113196 h 7238561"/>
              <a:gd name="connsiteX1191" fmla="*/ 6091685 w 14852651"/>
              <a:gd name="connsiteY1191" fmla="*/ 2276628 h 7238561"/>
              <a:gd name="connsiteX1192" fmla="*/ 6045003 w 14852651"/>
              <a:gd name="connsiteY1192" fmla="*/ 2235121 h 7238561"/>
              <a:gd name="connsiteX1193" fmla="*/ 5967201 w 14852651"/>
              <a:gd name="connsiteY1193" fmla="*/ 2180644 h 7238561"/>
              <a:gd name="connsiteX1194" fmla="*/ 5969794 w 14852651"/>
              <a:gd name="connsiteY1194" fmla="*/ 2082066 h 7238561"/>
              <a:gd name="connsiteX1195" fmla="*/ 5990543 w 14852651"/>
              <a:gd name="connsiteY1195" fmla="*/ 1941981 h 7238561"/>
              <a:gd name="connsiteX1196" fmla="*/ 6047597 w 14852651"/>
              <a:gd name="connsiteY1196" fmla="*/ 1877128 h 7238561"/>
              <a:gd name="connsiteX1197" fmla="*/ 6208388 w 14852651"/>
              <a:gd name="connsiteY1197" fmla="*/ 1879722 h 7238561"/>
              <a:gd name="connsiteX1198" fmla="*/ 6325092 w 14852651"/>
              <a:gd name="connsiteY1198" fmla="*/ 1861562 h 7238561"/>
              <a:gd name="connsiteX1199" fmla="*/ 6270629 w 14852651"/>
              <a:gd name="connsiteY1199" fmla="*/ 1672189 h 7238561"/>
              <a:gd name="connsiteX1200" fmla="*/ 6249882 w 14852651"/>
              <a:gd name="connsiteY1200" fmla="*/ 1667001 h 7238561"/>
              <a:gd name="connsiteX1201" fmla="*/ 6195421 w 14852651"/>
              <a:gd name="connsiteY1201" fmla="*/ 1620306 h 7238561"/>
              <a:gd name="connsiteX1202" fmla="*/ 6268037 w 14852651"/>
              <a:gd name="connsiteY1202" fmla="*/ 1596958 h 7238561"/>
              <a:gd name="connsiteX1203" fmla="*/ 6327685 w 14852651"/>
              <a:gd name="connsiteY1203" fmla="*/ 1571017 h 7238561"/>
              <a:gd name="connsiteX1204" fmla="*/ 6356212 w 14852651"/>
              <a:gd name="connsiteY1204" fmla="*/ 1552858 h 7238561"/>
              <a:gd name="connsiteX1205" fmla="*/ 6467729 w 14852651"/>
              <a:gd name="connsiteY1205" fmla="*/ 1506163 h 7238561"/>
              <a:gd name="connsiteX1206" fmla="*/ 6472915 w 14852651"/>
              <a:gd name="connsiteY1206" fmla="*/ 1500975 h 7238561"/>
              <a:gd name="connsiteX1207" fmla="*/ 6719288 w 14852651"/>
              <a:gd name="connsiteY1207" fmla="*/ 1337543 h 7238561"/>
              <a:gd name="connsiteX1208" fmla="*/ 6750409 w 14852651"/>
              <a:gd name="connsiteY1208" fmla="*/ 1272689 h 7238561"/>
              <a:gd name="connsiteX1209" fmla="*/ 6755596 w 14852651"/>
              <a:gd name="connsiteY1209" fmla="*/ 1192270 h 7238561"/>
              <a:gd name="connsiteX1210" fmla="*/ 6838583 w 14852651"/>
              <a:gd name="connsiteY1210" fmla="*/ 1142981 h 7238561"/>
              <a:gd name="connsiteX1211" fmla="*/ 6828209 w 14852651"/>
              <a:gd name="connsiteY1211" fmla="*/ 1213023 h 7238561"/>
              <a:gd name="connsiteX1212" fmla="*/ 6864517 w 14852651"/>
              <a:gd name="connsiteY1212" fmla="*/ 1309007 h 7238561"/>
              <a:gd name="connsiteX1213" fmla="*/ 6913792 w 14852651"/>
              <a:gd name="connsiteY1213" fmla="*/ 1213023 h 7238561"/>
              <a:gd name="connsiteX1214" fmla="*/ 6924165 w 14852651"/>
              <a:gd name="connsiteY1214" fmla="*/ 1205241 h 7238561"/>
              <a:gd name="connsiteX1215" fmla="*/ 6859330 w 14852651"/>
              <a:gd name="connsiteY1215" fmla="*/ 1085910 h 7238561"/>
              <a:gd name="connsiteX1216" fmla="*/ 6794497 w 14852651"/>
              <a:gd name="connsiteY1216" fmla="*/ 1085910 h 7238561"/>
              <a:gd name="connsiteX1217" fmla="*/ 6672608 w 14852651"/>
              <a:gd name="connsiteY1217" fmla="*/ 1106663 h 7238561"/>
              <a:gd name="connsiteX1218" fmla="*/ 6633706 w 14852651"/>
              <a:gd name="connsiteY1218" fmla="*/ 927666 h 7238561"/>
              <a:gd name="connsiteX1219" fmla="*/ 6758189 w 14852651"/>
              <a:gd name="connsiteY1219" fmla="*/ 857624 h 7238561"/>
              <a:gd name="connsiteX1220" fmla="*/ 6893044 w 14852651"/>
              <a:gd name="connsiteY1220" fmla="*/ 764234 h 7238561"/>
              <a:gd name="connsiteX1221" fmla="*/ 7123856 w 14852651"/>
              <a:gd name="connsiteY1221" fmla="*/ 543731 h 7238561"/>
              <a:gd name="connsiteX1222" fmla="*/ 7217213 w 14852651"/>
              <a:gd name="connsiteY1222" fmla="*/ 530760 h 7238561"/>
              <a:gd name="connsiteX1223" fmla="*/ 7479142 w 14852651"/>
              <a:gd name="connsiteY1223" fmla="*/ 499630 h 7238561"/>
              <a:gd name="connsiteX1224" fmla="*/ 7601032 w 14852651"/>
              <a:gd name="connsiteY1224" fmla="*/ 546325 h 7238561"/>
              <a:gd name="connsiteX1225" fmla="*/ 7901867 w 14852651"/>
              <a:gd name="connsiteY1225" fmla="*/ 634526 h 7238561"/>
              <a:gd name="connsiteX1226" fmla="*/ 7940768 w 14852651"/>
              <a:gd name="connsiteY1226" fmla="*/ 681221 h 7238561"/>
              <a:gd name="connsiteX1227" fmla="*/ 7894086 w 14852651"/>
              <a:gd name="connsiteY1227" fmla="*/ 722728 h 7238561"/>
              <a:gd name="connsiteX1228" fmla="*/ 7813691 w 14852651"/>
              <a:gd name="connsiteY1228" fmla="*/ 727916 h 7238561"/>
              <a:gd name="connsiteX1229" fmla="*/ 7743669 w 14852651"/>
              <a:gd name="connsiteY1229" fmla="*/ 743481 h 7238561"/>
              <a:gd name="connsiteX1230" fmla="*/ 7787757 w 14852651"/>
              <a:gd name="connsiteY1230" fmla="*/ 808335 h 7238561"/>
              <a:gd name="connsiteX1231" fmla="*/ 7855185 w 14852651"/>
              <a:gd name="connsiteY1231" fmla="*/ 764234 h 7238561"/>
              <a:gd name="connsiteX1232" fmla="*/ 7920021 w 14852651"/>
              <a:gd name="connsiteY1232" fmla="*/ 746075 h 7238561"/>
              <a:gd name="connsiteX1233" fmla="*/ 7974482 w 14852651"/>
              <a:gd name="connsiteY1233" fmla="*/ 714945 h 7238561"/>
              <a:gd name="connsiteX1234" fmla="*/ 8023757 w 14852651"/>
              <a:gd name="connsiteY1234" fmla="*/ 637121 h 7238561"/>
              <a:gd name="connsiteX1235" fmla="*/ 8057471 w 14852651"/>
              <a:gd name="connsiteY1235" fmla="*/ 608585 h 7238561"/>
              <a:gd name="connsiteX1236" fmla="*/ 8119713 w 14852651"/>
              <a:gd name="connsiteY1236" fmla="*/ 631932 h 7238561"/>
              <a:gd name="connsiteX1237" fmla="*/ 8127493 w 14852651"/>
              <a:gd name="connsiteY1237" fmla="*/ 673439 h 7238561"/>
              <a:gd name="connsiteX1238" fmla="*/ 8179361 w 14852651"/>
              <a:gd name="connsiteY1238" fmla="*/ 660468 h 7238561"/>
              <a:gd name="connsiteX1239" fmla="*/ 8397207 w 14852651"/>
              <a:gd name="connsiteY1239" fmla="*/ 603397 h 7238561"/>
              <a:gd name="connsiteX1240" fmla="*/ 8568372 w 14852651"/>
              <a:gd name="connsiteY1240" fmla="*/ 590426 h 7238561"/>
              <a:gd name="connsiteX1241" fmla="*/ 8809558 w 14852651"/>
              <a:gd name="connsiteY1241" fmla="*/ 572267 h 7238561"/>
              <a:gd name="connsiteX1242" fmla="*/ 8830306 w 14852651"/>
              <a:gd name="connsiteY1242" fmla="*/ 414023 h 7238561"/>
              <a:gd name="connsiteX1243" fmla="*/ 8970349 w 14852651"/>
              <a:gd name="connsiteY1243" fmla="*/ 486659 h 7238561"/>
              <a:gd name="connsiteX1244" fmla="*/ 9004064 w 14852651"/>
              <a:gd name="connsiteY1244" fmla="*/ 439965 h 7238561"/>
              <a:gd name="connsiteX1245" fmla="*/ 9035185 w 14852651"/>
              <a:gd name="connsiteY1245" fmla="*/ 424400 h 7238561"/>
              <a:gd name="connsiteX1246" fmla="*/ 9172635 w 14852651"/>
              <a:gd name="connsiteY1246" fmla="*/ 434776 h 7238561"/>
              <a:gd name="connsiteX1247" fmla="*/ 9190789 w 14852651"/>
              <a:gd name="connsiteY1247" fmla="*/ 419211 h 7238561"/>
              <a:gd name="connsiteX1248" fmla="*/ 9232283 w 14852651"/>
              <a:gd name="connsiteY1248" fmla="*/ 369922 h 7238561"/>
              <a:gd name="connsiteX1249" fmla="*/ 9354173 w 14852651"/>
              <a:gd name="connsiteY1249" fmla="*/ 323228 h 7238561"/>
              <a:gd name="connsiteX1250" fmla="*/ 9616107 w 14852651"/>
              <a:gd name="connsiteY1250" fmla="*/ 260968 h 7238561"/>
              <a:gd name="connsiteX1251" fmla="*/ 9670568 w 14852651"/>
              <a:gd name="connsiteY1251" fmla="*/ 250591 h 7238561"/>
              <a:gd name="connsiteX1252" fmla="*/ 9794079 w 14852651"/>
              <a:gd name="connsiteY1252" fmla="*/ 212003 h 7238561"/>
              <a:gd name="connsiteX1253" fmla="*/ 3513773 w 14852651"/>
              <a:gd name="connsiteY1253" fmla="*/ 173109 h 7238561"/>
              <a:gd name="connsiteX1254" fmla="*/ 3534261 w 14852651"/>
              <a:gd name="connsiteY1254" fmla="*/ 175057 h 7238561"/>
              <a:gd name="connsiteX1255" fmla="*/ 3594101 w 14852651"/>
              <a:gd name="connsiteY1255" fmla="*/ 198437 h 7238561"/>
              <a:gd name="connsiteX1256" fmla="*/ 3560280 w 14852651"/>
              <a:gd name="connsiteY1256" fmla="*/ 224414 h 7238561"/>
              <a:gd name="connsiteX1257" fmla="*/ 3503040 w 14852651"/>
              <a:gd name="connsiteY1257" fmla="*/ 190644 h 7238561"/>
              <a:gd name="connsiteX1258" fmla="*/ 3513773 w 14852651"/>
              <a:gd name="connsiteY1258" fmla="*/ 173109 h 7238561"/>
              <a:gd name="connsiteX1259" fmla="*/ 3336282 w 14852651"/>
              <a:gd name="connsiteY1259" fmla="*/ 145256 h 7238561"/>
              <a:gd name="connsiteX1260" fmla="*/ 3360856 w 14852651"/>
              <a:gd name="connsiteY1260" fmla="*/ 146578 h 7238561"/>
              <a:gd name="connsiteX1261" fmla="*/ 3453992 w 14852651"/>
              <a:gd name="connsiteY1261" fmla="*/ 183620 h 7238561"/>
              <a:gd name="connsiteX1262" fmla="*/ 3407425 w 14852651"/>
              <a:gd name="connsiteY1262" fmla="*/ 202141 h 7238561"/>
              <a:gd name="connsiteX1263" fmla="*/ 3327230 w 14852651"/>
              <a:gd name="connsiteY1263" fmla="*/ 167745 h 7238561"/>
              <a:gd name="connsiteX1264" fmla="*/ 3336282 w 14852651"/>
              <a:gd name="connsiteY1264" fmla="*/ 145256 h 7238561"/>
              <a:gd name="connsiteX1265" fmla="*/ 5738919 w 14852651"/>
              <a:gd name="connsiteY1265" fmla="*/ 0 h 7238561"/>
              <a:gd name="connsiteX1266" fmla="*/ 5923135 w 14852651"/>
              <a:gd name="connsiteY1266" fmla="*/ 49232 h 7238561"/>
              <a:gd name="connsiteX1267" fmla="*/ 5980215 w 14852651"/>
              <a:gd name="connsiteY1267" fmla="*/ 57006 h 7238561"/>
              <a:gd name="connsiteX1268" fmla="*/ 6172214 w 14852651"/>
              <a:gd name="connsiteY1268" fmla="*/ 57006 h 7238561"/>
              <a:gd name="connsiteX1269" fmla="*/ 6073620 w 14852651"/>
              <a:gd name="connsiteY1269" fmla="*/ 106238 h 7238561"/>
              <a:gd name="connsiteX1270" fmla="*/ 5936107 w 14852651"/>
              <a:gd name="connsiteY1270" fmla="*/ 155471 h 7238561"/>
              <a:gd name="connsiteX1271" fmla="*/ 5907567 w 14852651"/>
              <a:gd name="connsiteY1271" fmla="*/ 215068 h 7238561"/>
              <a:gd name="connsiteX1272" fmla="*/ 5891999 w 14852651"/>
              <a:gd name="connsiteY1272" fmla="*/ 248753 h 7238561"/>
              <a:gd name="connsiteX1273" fmla="*/ 5868648 w 14852651"/>
              <a:gd name="connsiteY1273" fmla="*/ 287621 h 7238561"/>
              <a:gd name="connsiteX1274" fmla="*/ 5751892 w 14852651"/>
              <a:gd name="connsiteY1274" fmla="*/ 396451 h 7238561"/>
              <a:gd name="connsiteX1275" fmla="*/ 5653298 w 14852651"/>
              <a:gd name="connsiteY1275" fmla="*/ 417180 h 7238561"/>
              <a:gd name="connsiteX1276" fmla="*/ 5710379 w 14852651"/>
              <a:gd name="connsiteY1276" fmla="*/ 461230 h 7238561"/>
              <a:gd name="connsiteX1277" fmla="*/ 5694812 w 14852651"/>
              <a:gd name="connsiteY1277" fmla="*/ 533784 h 7238561"/>
              <a:gd name="connsiteX1278" fmla="*/ 5352327 w 14852651"/>
              <a:gd name="connsiteY1278" fmla="*/ 637431 h 7238561"/>
              <a:gd name="connsiteX1279" fmla="*/ 5326382 w 14852651"/>
              <a:gd name="connsiteY1279" fmla="*/ 647796 h 7238561"/>
              <a:gd name="connsiteX1280" fmla="*/ 5009843 w 14852651"/>
              <a:gd name="connsiteY1280" fmla="*/ 766990 h 7238561"/>
              <a:gd name="connsiteX1281" fmla="*/ 4950168 w 14852651"/>
              <a:gd name="connsiteY1281" fmla="*/ 811040 h 7238561"/>
              <a:gd name="connsiteX1282" fmla="*/ 4781521 w 14852651"/>
              <a:gd name="connsiteY1282" fmla="*/ 997606 h 7238561"/>
              <a:gd name="connsiteX1283" fmla="*/ 4752980 w 14852651"/>
              <a:gd name="connsiteY1283" fmla="*/ 1018335 h 7238561"/>
              <a:gd name="connsiteX1284" fmla="*/ 4542814 w 14852651"/>
              <a:gd name="connsiteY1284" fmla="*/ 847317 h 7238561"/>
              <a:gd name="connsiteX1285" fmla="*/ 4529839 w 14852651"/>
              <a:gd name="connsiteY1285" fmla="*/ 725531 h 7238561"/>
              <a:gd name="connsiteX1286" fmla="*/ 4618057 w 14852651"/>
              <a:gd name="connsiteY1286" fmla="*/ 606337 h 7238561"/>
              <a:gd name="connsiteX1287" fmla="*/ 4656972 w 14852651"/>
              <a:gd name="connsiteY1287" fmla="*/ 567469 h 7238561"/>
              <a:gd name="connsiteX1288" fmla="*/ 4698489 w 14852651"/>
              <a:gd name="connsiteY1288" fmla="*/ 513054 h 7238561"/>
              <a:gd name="connsiteX1289" fmla="*/ 4695894 w 14852651"/>
              <a:gd name="connsiteY1289" fmla="*/ 497507 h 7238561"/>
              <a:gd name="connsiteX1290" fmla="*/ 4636223 w 14852651"/>
              <a:gd name="connsiteY1290" fmla="*/ 388677 h 7238561"/>
              <a:gd name="connsiteX1291" fmla="*/ 4509079 w 14852651"/>
              <a:gd name="connsiteY1291" fmla="*/ 279848 h 7238561"/>
              <a:gd name="connsiteX1292" fmla="*/ 4353415 w 14852651"/>
              <a:gd name="connsiteY1292" fmla="*/ 279848 h 7238561"/>
              <a:gd name="connsiteX1293" fmla="*/ 4301514 w 14852651"/>
              <a:gd name="connsiteY1293" fmla="*/ 178791 h 7238561"/>
              <a:gd name="connsiteX1294" fmla="*/ 4402708 w 14852651"/>
              <a:gd name="connsiteY1294" fmla="*/ 168427 h 7238561"/>
              <a:gd name="connsiteX1295" fmla="*/ 4610272 w 14852651"/>
              <a:gd name="connsiteY1295" fmla="*/ 101056 h 7238561"/>
              <a:gd name="connsiteX1296" fmla="*/ 4615462 w 14852651"/>
              <a:gd name="connsiteY1296" fmla="*/ 98465 h 7238561"/>
              <a:gd name="connsiteX1297" fmla="*/ 4615362 w 14852651"/>
              <a:gd name="connsiteY1297" fmla="*/ 98064 h 7238561"/>
              <a:gd name="connsiteX1298" fmla="*/ 4611292 w 14852651"/>
              <a:gd name="connsiteY1298" fmla="*/ 100012 h 7238561"/>
              <a:gd name="connsiteX1299" fmla="*/ 4554539 w 14852651"/>
              <a:gd name="connsiteY1299" fmla="*/ 90134 h 7238561"/>
              <a:gd name="connsiteX1300" fmla="*/ 4584205 w 14852651"/>
              <a:gd name="connsiteY1300" fmla="*/ 82417 h 7238561"/>
              <a:gd name="connsiteX1301" fmla="*/ 4610916 w 14852651"/>
              <a:gd name="connsiteY1301" fmla="*/ 87142 h 7238561"/>
              <a:gd name="connsiteX1302" fmla="*/ 4583429 w 14852651"/>
              <a:gd name="connsiteY1302" fmla="*/ 82067 h 7238561"/>
              <a:gd name="connsiteX1303" fmla="*/ 4553593 w 14852651"/>
              <a:gd name="connsiteY1303" fmla="*/ 90170 h 7238561"/>
              <a:gd name="connsiteX1304" fmla="*/ 4426788 w 14852651"/>
              <a:gd name="connsiteY1304" fmla="*/ 120313 h 7238561"/>
              <a:gd name="connsiteX1305" fmla="*/ 4426788 w 14852651"/>
              <a:gd name="connsiteY1305" fmla="*/ 120314 h 7238561"/>
              <a:gd name="connsiteX1306" fmla="*/ 4553169 w 14852651"/>
              <a:gd name="connsiteY1306" fmla="*/ 90487 h 7238561"/>
              <a:gd name="connsiteX1307" fmla="*/ 4610104 w 14852651"/>
              <a:gd name="connsiteY1307" fmla="*/ 100759 h 7238561"/>
              <a:gd name="connsiteX1308" fmla="*/ 4403063 w 14852651"/>
              <a:gd name="connsiteY1308" fmla="*/ 167528 h 7238561"/>
              <a:gd name="connsiteX1309" fmla="*/ 4302129 w 14852651"/>
              <a:gd name="connsiteY1309" fmla="*/ 177800 h 7238561"/>
              <a:gd name="connsiteX1310" fmla="*/ 4302129 w 14852651"/>
              <a:gd name="connsiteY1310" fmla="*/ 160116 h 7238561"/>
              <a:gd name="connsiteX1311" fmla="*/ 4301930 w 14852651"/>
              <a:gd name="connsiteY1311" fmla="*/ 160179 h 7238561"/>
              <a:gd name="connsiteX1312" fmla="*/ 4008752 w 14852651"/>
              <a:gd name="connsiteY1312" fmla="*/ 253524 h 7238561"/>
              <a:gd name="connsiteX1313" fmla="*/ 3902375 w 14852651"/>
              <a:gd name="connsiteY1313" fmla="*/ 266489 h 7238561"/>
              <a:gd name="connsiteX1314" fmla="*/ 3901945 w 14852651"/>
              <a:gd name="connsiteY1314" fmla="*/ 266485 h 7238561"/>
              <a:gd name="connsiteX1315" fmla="*/ 3896996 w 14852651"/>
              <a:gd name="connsiteY1315" fmla="*/ 284121 h 7238561"/>
              <a:gd name="connsiteX1316" fmla="*/ 3897318 w 14852651"/>
              <a:gd name="connsiteY1316" fmla="*/ 284162 h 7238561"/>
              <a:gd name="connsiteX1317" fmla="*/ 3801565 w 14852651"/>
              <a:gd name="connsiteY1317" fmla="*/ 356686 h 7238561"/>
              <a:gd name="connsiteX1318" fmla="*/ 3767926 w 14852651"/>
              <a:gd name="connsiteY1318" fmla="*/ 382588 h 7238561"/>
              <a:gd name="connsiteX1319" fmla="*/ 3726519 w 14852651"/>
              <a:gd name="connsiteY1319" fmla="*/ 382588 h 7238561"/>
              <a:gd name="connsiteX1320" fmla="*/ 3682529 w 14852651"/>
              <a:gd name="connsiteY1320" fmla="*/ 346326 h 7238561"/>
              <a:gd name="connsiteX1321" fmla="*/ 3597127 w 14852651"/>
              <a:gd name="connsiteY1321" fmla="*/ 333375 h 7238561"/>
              <a:gd name="connsiteX1322" fmla="*/ 3519493 w 14852651"/>
              <a:gd name="connsiteY1322" fmla="*/ 325605 h 7238561"/>
              <a:gd name="connsiteX1323" fmla="*/ 3584190 w 14852651"/>
              <a:gd name="connsiteY1323" fmla="*/ 252110 h 7238561"/>
              <a:gd name="connsiteX1324" fmla="*/ 3664417 w 14852651"/>
              <a:gd name="connsiteY1324" fmla="*/ 281572 h 7238561"/>
              <a:gd name="connsiteX1325" fmla="*/ 3678850 w 14852651"/>
              <a:gd name="connsiteY1325" fmla="*/ 291569 h 7238561"/>
              <a:gd name="connsiteX1326" fmla="*/ 3678904 w 14852651"/>
              <a:gd name="connsiteY1326" fmla="*/ 291575 h 7238561"/>
              <a:gd name="connsiteX1327" fmla="*/ 3664941 w 14852651"/>
              <a:gd name="connsiteY1327" fmla="*/ 281746 h 7238561"/>
              <a:gd name="connsiteX1328" fmla="*/ 3664621 w 14852651"/>
              <a:gd name="connsiteY1328" fmla="*/ 262731 h 7238561"/>
              <a:gd name="connsiteX1329" fmla="*/ 3676801 w 14852651"/>
              <a:gd name="connsiteY1329" fmla="*/ 248826 h 7238561"/>
              <a:gd name="connsiteX1330" fmla="*/ 3676653 w 14852651"/>
              <a:gd name="connsiteY1330" fmla="*/ 248338 h 7238561"/>
              <a:gd name="connsiteX1331" fmla="*/ 3677511 w 14852651"/>
              <a:gd name="connsiteY1331" fmla="*/ 248014 h 7238561"/>
              <a:gd name="connsiteX1332" fmla="*/ 3677831 w 14852651"/>
              <a:gd name="connsiteY1332" fmla="*/ 247650 h 7238561"/>
              <a:gd name="connsiteX1333" fmla="*/ 3677893 w 14852651"/>
              <a:gd name="connsiteY1333" fmla="*/ 247869 h 7238561"/>
              <a:gd name="connsiteX1334" fmla="*/ 3761623 w 14852651"/>
              <a:gd name="connsiteY1334" fmla="*/ 216250 h 7238561"/>
              <a:gd name="connsiteX1335" fmla="*/ 3850489 w 14852651"/>
              <a:gd name="connsiteY1335" fmla="*/ 201666 h 7238561"/>
              <a:gd name="connsiteX1336" fmla="*/ 3946480 w 14852651"/>
              <a:gd name="connsiteY1336" fmla="*/ 165365 h 7238561"/>
              <a:gd name="connsiteX1337" fmla="*/ 3959451 w 14852651"/>
              <a:gd name="connsiteY1337" fmla="*/ 116099 h 7238561"/>
              <a:gd name="connsiteX1338" fmla="*/ 3927711 w 14852651"/>
              <a:gd name="connsiteY1338" fmla="*/ 106619 h 7238561"/>
              <a:gd name="connsiteX1339" fmla="*/ 3917586 w 14852651"/>
              <a:gd name="connsiteY1339" fmla="*/ 114387 h 7238561"/>
              <a:gd name="connsiteX1340" fmla="*/ 3917901 w 14852651"/>
              <a:gd name="connsiteY1340" fmla="*/ 115977 h 7238561"/>
              <a:gd name="connsiteX1341" fmla="*/ 3917949 w 14852651"/>
              <a:gd name="connsiteY1341" fmla="*/ 116099 h 7238561"/>
              <a:gd name="connsiteX1342" fmla="*/ 3917916 w 14852651"/>
              <a:gd name="connsiteY1342" fmla="*/ 116099 h 7238561"/>
              <a:gd name="connsiteX1343" fmla="*/ 3917949 w 14852651"/>
              <a:gd name="connsiteY1343" fmla="*/ 116217 h 7238561"/>
              <a:gd name="connsiteX1344" fmla="*/ 3918508 w 14852651"/>
              <a:gd name="connsiteY1344" fmla="*/ 116217 h 7238561"/>
              <a:gd name="connsiteX1345" fmla="*/ 3916091 w 14852651"/>
              <a:gd name="connsiteY1345" fmla="*/ 116652 h 7238561"/>
              <a:gd name="connsiteX1346" fmla="*/ 3916091 w 14852651"/>
              <a:gd name="connsiteY1346" fmla="*/ 116646 h 7238561"/>
              <a:gd name="connsiteX1347" fmla="*/ 3915655 w 14852651"/>
              <a:gd name="connsiteY1347" fmla="*/ 116730 h 7238561"/>
              <a:gd name="connsiteX1348" fmla="*/ 3916091 w 14852651"/>
              <a:gd name="connsiteY1348" fmla="*/ 116652 h 7238561"/>
              <a:gd name="connsiteX1349" fmla="*/ 3926627 w 14852651"/>
              <a:gd name="connsiteY1349" fmla="*/ 141011 h 7238561"/>
              <a:gd name="connsiteX1350" fmla="*/ 3908103 w 14852651"/>
              <a:gd name="connsiteY1350" fmla="*/ 160008 h 7238561"/>
              <a:gd name="connsiteX1351" fmla="*/ 3718292 w 14852651"/>
              <a:gd name="connsiteY1351" fmla="*/ 201223 h 7238561"/>
              <a:gd name="connsiteX1352" fmla="*/ 3661087 w 14852651"/>
              <a:gd name="connsiteY1352" fmla="*/ 165160 h 7238561"/>
              <a:gd name="connsiteX1353" fmla="*/ 3694881 w 14852651"/>
              <a:gd name="connsiteY1353" fmla="*/ 121369 h 7238561"/>
              <a:gd name="connsiteX1354" fmla="*/ 3887303 w 14852651"/>
              <a:gd name="connsiteY1354" fmla="*/ 103338 h 7238561"/>
              <a:gd name="connsiteX1355" fmla="*/ 3887303 w 14852651"/>
              <a:gd name="connsiteY1355" fmla="*/ 101462 h 7238561"/>
              <a:gd name="connsiteX1356" fmla="*/ 3886817 w 14852651"/>
              <a:gd name="connsiteY1356" fmla="*/ 103135 h 7238561"/>
              <a:gd name="connsiteX1357" fmla="*/ 3886817 w 14852651"/>
              <a:gd name="connsiteY1357" fmla="*/ 100542 h 7238561"/>
              <a:gd name="connsiteX1358" fmla="*/ 3887720 w 14852651"/>
              <a:gd name="connsiteY1358" fmla="*/ 100033 h 7238561"/>
              <a:gd name="connsiteX1359" fmla="*/ 3887430 w 14852651"/>
              <a:gd name="connsiteY1359" fmla="*/ 101019 h 7238561"/>
              <a:gd name="connsiteX1360" fmla="*/ 3897050 w 14852651"/>
              <a:gd name="connsiteY1360" fmla="*/ 120081 h 7238561"/>
              <a:gd name="connsiteX1361" fmla="*/ 3897120 w 14852651"/>
              <a:gd name="connsiteY1361" fmla="*/ 120071 h 7238561"/>
              <a:gd name="connsiteX1362" fmla="*/ 3887793 w 14852651"/>
              <a:gd name="connsiteY1362" fmla="*/ 100211 h 7238561"/>
              <a:gd name="connsiteX1363" fmla="*/ 3893699 w 14852651"/>
              <a:gd name="connsiteY1363" fmla="*/ 96692 h 7238561"/>
              <a:gd name="connsiteX1364" fmla="*/ 3887720 w 14852651"/>
              <a:gd name="connsiteY1364" fmla="*/ 100033 h 7238561"/>
              <a:gd name="connsiteX1365" fmla="*/ 3892319 w 14852651"/>
              <a:gd name="connsiteY1365" fmla="*/ 84336 h 7238561"/>
              <a:gd name="connsiteX1366" fmla="*/ 3907571 w 14852651"/>
              <a:gd name="connsiteY1366" fmla="*/ 69427 h 7238561"/>
              <a:gd name="connsiteX1367" fmla="*/ 4187778 w 14852651"/>
              <a:gd name="connsiteY1367" fmla="*/ 16191 h 7238561"/>
              <a:gd name="connsiteX1368" fmla="*/ 4281176 w 14852651"/>
              <a:gd name="connsiteY1368" fmla="*/ 17569 h 7238561"/>
              <a:gd name="connsiteX1369" fmla="*/ 4719647 w 14852651"/>
              <a:gd name="connsiteY1369" fmla="*/ 33126 h 7238561"/>
              <a:gd name="connsiteX1370" fmla="*/ 4633540 w 14852651"/>
              <a:gd name="connsiteY1370" fmla="*/ 68860 h 7238561"/>
              <a:gd name="connsiteX1371" fmla="*/ 4611155 w 14852651"/>
              <a:gd name="connsiteY1371" fmla="*/ 87184 h 7238561"/>
              <a:gd name="connsiteX1372" fmla="*/ 4613872 w 14852651"/>
              <a:gd name="connsiteY1372" fmla="*/ 87665 h 7238561"/>
              <a:gd name="connsiteX1373" fmla="*/ 4615851 w 14852651"/>
              <a:gd name="connsiteY1373" fmla="*/ 95245 h 7238561"/>
              <a:gd name="connsiteX1374" fmla="*/ 4618869 w 14852651"/>
              <a:gd name="connsiteY1374" fmla="*/ 99113 h 7238561"/>
              <a:gd name="connsiteX1375" fmla="*/ 4646594 w 14852651"/>
              <a:gd name="connsiteY1375" fmla="*/ 93282 h 7238561"/>
              <a:gd name="connsiteX1376" fmla="*/ 5082491 w 14852651"/>
              <a:gd name="connsiteY1376" fmla="*/ 38868 h 7238561"/>
              <a:gd name="connsiteX1377" fmla="*/ 5738919 w 14852651"/>
              <a:gd name="connsiteY1377" fmla="*/ 0 h 723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</a:cxnLst>
            <a:rect l="l" t="t" r="r" b="b"/>
            <a:pathLst>
              <a:path w="14852651" h="7238561">
                <a:moveTo>
                  <a:pt x="3937003" y="7039939"/>
                </a:moveTo>
                <a:cubicBezTo>
                  <a:pt x="3962982" y="7045042"/>
                  <a:pt x="3988955" y="7052696"/>
                  <a:pt x="4022728" y="7060350"/>
                </a:cubicBezTo>
                <a:cubicBezTo>
                  <a:pt x="3988955" y="7108826"/>
                  <a:pt x="3952590" y="7073107"/>
                  <a:pt x="3918817" y="7075658"/>
                </a:cubicBezTo>
                <a:cubicBezTo>
                  <a:pt x="3916222" y="7075658"/>
                  <a:pt x="3908426" y="7065453"/>
                  <a:pt x="3911026" y="7060350"/>
                </a:cubicBezTo>
                <a:cubicBezTo>
                  <a:pt x="3913621" y="7047593"/>
                  <a:pt x="3924013" y="7037388"/>
                  <a:pt x="3937003" y="7039939"/>
                </a:cubicBezTo>
                <a:close/>
                <a:moveTo>
                  <a:pt x="14026815" y="6478115"/>
                </a:moveTo>
                <a:cubicBezTo>
                  <a:pt x="14046916" y="6476492"/>
                  <a:pt x="14067017" y="6481036"/>
                  <a:pt x="14089063" y="6488826"/>
                </a:cubicBezTo>
                <a:cubicBezTo>
                  <a:pt x="14065720" y="6574514"/>
                  <a:pt x="13987910" y="6616060"/>
                  <a:pt x="13917882" y="6644623"/>
                </a:cubicBezTo>
                <a:cubicBezTo>
                  <a:pt x="13845259" y="6675782"/>
                  <a:pt x="13785605" y="6719925"/>
                  <a:pt x="13718170" y="6758874"/>
                </a:cubicBezTo>
                <a:cubicBezTo>
                  <a:pt x="13663703" y="6792630"/>
                  <a:pt x="13604048" y="6805613"/>
                  <a:pt x="13536613" y="6766664"/>
                </a:cubicBezTo>
                <a:cubicBezTo>
                  <a:pt x="13596267" y="6706942"/>
                  <a:pt x="13661109" y="6667993"/>
                  <a:pt x="13728544" y="6644623"/>
                </a:cubicBezTo>
                <a:cubicBezTo>
                  <a:pt x="13816729" y="6613464"/>
                  <a:pt x="13891945" y="6558935"/>
                  <a:pt x="13964567" y="6504406"/>
                </a:cubicBezTo>
                <a:cubicBezTo>
                  <a:pt x="13986613" y="6487528"/>
                  <a:pt x="14006714" y="6479738"/>
                  <a:pt x="14026815" y="6478115"/>
                </a:cubicBezTo>
                <a:close/>
                <a:moveTo>
                  <a:pt x="12910568" y="6467720"/>
                </a:moveTo>
                <a:cubicBezTo>
                  <a:pt x="12921904" y="6466746"/>
                  <a:pt x="12932268" y="6470640"/>
                  <a:pt x="12940042" y="6484917"/>
                </a:cubicBezTo>
                <a:cubicBezTo>
                  <a:pt x="12955588" y="6508279"/>
                  <a:pt x="12924495" y="6523853"/>
                  <a:pt x="12914131" y="6539428"/>
                </a:cubicBezTo>
                <a:cubicBezTo>
                  <a:pt x="12890811" y="6580961"/>
                  <a:pt x="12854536" y="6609514"/>
                  <a:pt x="12813078" y="6630281"/>
                </a:cubicBezTo>
                <a:cubicBezTo>
                  <a:pt x="12779394" y="6648451"/>
                  <a:pt x="12763847" y="6638068"/>
                  <a:pt x="12753483" y="6606918"/>
                </a:cubicBezTo>
                <a:cubicBezTo>
                  <a:pt x="12730163" y="6549811"/>
                  <a:pt x="12774212" y="6466746"/>
                  <a:pt x="12826034" y="6471938"/>
                </a:cubicBezTo>
                <a:cubicBezTo>
                  <a:pt x="12841580" y="6482321"/>
                  <a:pt x="12857127" y="6484917"/>
                  <a:pt x="12875264" y="6479725"/>
                </a:cubicBezTo>
                <a:cubicBezTo>
                  <a:pt x="12886924" y="6474533"/>
                  <a:pt x="12899232" y="6468693"/>
                  <a:pt x="12910568" y="6467720"/>
                </a:cubicBezTo>
                <a:close/>
                <a:moveTo>
                  <a:pt x="14250263" y="6126163"/>
                </a:moveTo>
                <a:cubicBezTo>
                  <a:pt x="14271066" y="6159921"/>
                  <a:pt x="14317875" y="6178098"/>
                  <a:pt x="14289270" y="6237824"/>
                </a:cubicBezTo>
                <a:cubicBezTo>
                  <a:pt x="14273667" y="6268986"/>
                  <a:pt x="14346480" y="6313131"/>
                  <a:pt x="14390688" y="6305340"/>
                </a:cubicBezTo>
                <a:cubicBezTo>
                  <a:pt x="14364683" y="6372857"/>
                  <a:pt x="14211255" y="6494905"/>
                  <a:pt x="14117638" y="6518276"/>
                </a:cubicBezTo>
                <a:cubicBezTo>
                  <a:pt x="14120239" y="6476728"/>
                  <a:pt x="14174849" y="6450760"/>
                  <a:pt x="14135842" y="6409211"/>
                </a:cubicBezTo>
                <a:cubicBezTo>
                  <a:pt x="14125440" y="6398824"/>
                  <a:pt x="14146243" y="6383244"/>
                  <a:pt x="14159246" y="6378050"/>
                </a:cubicBezTo>
                <a:cubicBezTo>
                  <a:pt x="14237260" y="6341695"/>
                  <a:pt x="14250263" y="6274179"/>
                  <a:pt x="14232059" y="6198873"/>
                </a:cubicBezTo>
                <a:cubicBezTo>
                  <a:pt x="14224258" y="6167711"/>
                  <a:pt x="14232059" y="6149534"/>
                  <a:pt x="14250263" y="6126163"/>
                </a:cubicBezTo>
                <a:close/>
                <a:moveTo>
                  <a:pt x="14128751" y="5365750"/>
                </a:moveTo>
                <a:cubicBezTo>
                  <a:pt x="14175447" y="5383881"/>
                  <a:pt x="14201389" y="5427913"/>
                  <a:pt x="14235114" y="5464175"/>
                </a:cubicBezTo>
                <a:cubicBezTo>
                  <a:pt x="14170259" y="5464175"/>
                  <a:pt x="14152099" y="5409782"/>
                  <a:pt x="14128751" y="5365750"/>
                </a:cubicBezTo>
                <a:close/>
                <a:moveTo>
                  <a:pt x="14813237" y="5189538"/>
                </a:moveTo>
                <a:cubicBezTo>
                  <a:pt x="14836886" y="5189538"/>
                  <a:pt x="14847396" y="5205186"/>
                  <a:pt x="14852651" y="5246915"/>
                </a:cubicBezTo>
                <a:cubicBezTo>
                  <a:pt x="14852651" y="5252131"/>
                  <a:pt x="14836886" y="5257347"/>
                  <a:pt x="14818493" y="5257347"/>
                </a:cubicBezTo>
                <a:cubicBezTo>
                  <a:pt x="14800100" y="5254739"/>
                  <a:pt x="14776451" y="5262563"/>
                  <a:pt x="14776451" y="5228659"/>
                </a:cubicBezTo>
                <a:cubicBezTo>
                  <a:pt x="14776451" y="5205186"/>
                  <a:pt x="14786962" y="5192146"/>
                  <a:pt x="14813237" y="5189538"/>
                </a:cubicBezTo>
                <a:close/>
                <a:moveTo>
                  <a:pt x="8704993" y="4918075"/>
                </a:moveTo>
                <a:cubicBezTo>
                  <a:pt x="8793164" y="5029649"/>
                  <a:pt x="8738706" y="5136033"/>
                  <a:pt x="8710180" y="5237228"/>
                </a:cubicBezTo>
                <a:cubicBezTo>
                  <a:pt x="8679061" y="5359181"/>
                  <a:pt x="8627196" y="5478539"/>
                  <a:pt x="8580517" y="5597897"/>
                </a:cubicBezTo>
                <a:cubicBezTo>
                  <a:pt x="8554585" y="5657576"/>
                  <a:pt x="8458635" y="5670550"/>
                  <a:pt x="8419737" y="5626439"/>
                </a:cubicBezTo>
                <a:cubicBezTo>
                  <a:pt x="8396397" y="5600492"/>
                  <a:pt x="8375651" y="5460376"/>
                  <a:pt x="8398990" y="5431834"/>
                </a:cubicBezTo>
                <a:cubicBezTo>
                  <a:pt x="8443075" y="5379939"/>
                  <a:pt x="8443075" y="5320260"/>
                  <a:pt x="8440482" y="5257986"/>
                </a:cubicBezTo>
                <a:cubicBezTo>
                  <a:pt x="8437889" y="5190523"/>
                  <a:pt x="8450855" y="5138628"/>
                  <a:pt x="8531246" y="5115275"/>
                </a:cubicBezTo>
                <a:cubicBezTo>
                  <a:pt x="8611636" y="5094517"/>
                  <a:pt x="8637569" y="5016675"/>
                  <a:pt x="8679061" y="4954401"/>
                </a:cubicBezTo>
                <a:cubicBezTo>
                  <a:pt x="8686841" y="4941428"/>
                  <a:pt x="8694621" y="4931049"/>
                  <a:pt x="8704993" y="4918075"/>
                </a:cubicBezTo>
                <a:close/>
                <a:moveTo>
                  <a:pt x="13176277" y="4840288"/>
                </a:moveTo>
                <a:cubicBezTo>
                  <a:pt x="13215179" y="4879182"/>
                  <a:pt x="13220366" y="4931040"/>
                  <a:pt x="13222959" y="4982898"/>
                </a:cubicBezTo>
                <a:cubicBezTo>
                  <a:pt x="13222959" y="5006235"/>
                  <a:pt x="13222959" y="5021792"/>
                  <a:pt x="13251488" y="5037350"/>
                </a:cubicBezTo>
                <a:cubicBezTo>
                  <a:pt x="13303357" y="5063279"/>
                  <a:pt x="13295577" y="5125509"/>
                  <a:pt x="13298170" y="5174774"/>
                </a:cubicBezTo>
                <a:cubicBezTo>
                  <a:pt x="13300764" y="5234411"/>
                  <a:pt x="13295577" y="5291456"/>
                  <a:pt x="13360414" y="5325163"/>
                </a:cubicBezTo>
                <a:cubicBezTo>
                  <a:pt x="13375975" y="5332942"/>
                  <a:pt x="13386349" y="5351093"/>
                  <a:pt x="13394129" y="5371836"/>
                </a:cubicBezTo>
                <a:cubicBezTo>
                  <a:pt x="13430438" y="5459995"/>
                  <a:pt x="13477121" y="5548154"/>
                  <a:pt x="13536771" y="5623349"/>
                </a:cubicBezTo>
                <a:cubicBezTo>
                  <a:pt x="13544551" y="5633720"/>
                  <a:pt x="13541958" y="5638906"/>
                  <a:pt x="13541958" y="5649278"/>
                </a:cubicBezTo>
                <a:cubicBezTo>
                  <a:pt x="13521210" y="5820410"/>
                  <a:pt x="13456373" y="5970800"/>
                  <a:pt x="13316325" y="6077109"/>
                </a:cubicBezTo>
                <a:cubicBezTo>
                  <a:pt x="13254081" y="6126375"/>
                  <a:pt x="13212585" y="6188605"/>
                  <a:pt x="13168496" y="6250835"/>
                </a:cubicBezTo>
                <a:cubicBezTo>
                  <a:pt x="13137374" y="6292321"/>
                  <a:pt x="13108846" y="6328622"/>
                  <a:pt x="13054383" y="6328622"/>
                </a:cubicBezTo>
                <a:cubicBezTo>
                  <a:pt x="13031042" y="6326029"/>
                  <a:pt x="13018074" y="6341587"/>
                  <a:pt x="12999920" y="6349366"/>
                </a:cubicBezTo>
                <a:cubicBezTo>
                  <a:pt x="12984359" y="6357144"/>
                  <a:pt x="12961018" y="6380480"/>
                  <a:pt x="12950644" y="6375295"/>
                </a:cubicBezTo>
                <a:cubicBezTo>
                  <a:pt x="12870246" y="6333808"/>
                  <a:pt x="12779474" y="6396038"/>
                  <a:pt x="12699076" y="6341587"/>
                </a:cubicBezTo>
                <a:cubicBezTo>
                  <a:pt x="12665361" y="6318250"/>
                  <a:pt x="12675735" y="6294914"/>
                  <a:pt x="12675735" y="6266392"/>
                </a:cubicBezTo>
                <a:cubicBezTo>
                  <a:pt x="12678328" y="6209348"/>
                  <a:pt x="12623865" y="6149711"/>
                  <a:pt x="12564215" y="6152304"/>
                </a:cubicBezTo>
                <a:cubicBezTo>
                  <a:pt x="12548654" y="6154897"/>
                  <a:pt x="12533093" y="6152304"/>
                  <a:pt x="12535686" y="6134153"/>
                </a:cubicBezTo>
                <a:cubicBezTo>
                  <a:pt x="12540873" y="6061552"/>
                  <a:pt x="12499378" y="6027844"/>
                  <a:pt x="12439728" y="5999322"/>
                </a:cubicBezTo>
                <a:cubicBezTo>
                  <a:pt x="12374891" y="5965614"/>
                  <a:pt x="12323021" y="5999322"/>
                  <a:pt x="12265964" y="6009693"/>
                </a:cubicBezTo>
                <a:cubicBezTo>
                  <a:pt x="12170005" y="6027844"/>
                  <a:pt x="12076640" y="6048587"/>
                  <a:pt x="11996242" y="6110817"/>
                </a:cubicBezTo>
                <a:cubicBezTo>
                  <a:pt x="11985868" y="6118596"/>
                  <a:pt x="11962526" y="6113410"/>
                  <a:pt x="11944372" y="6113410"/>
                </a:cubicBezTo>
                <a:cubicBezTo>
                  <a:pt x="11879535" y="6110817"/>
                  <a:pt x="11814698" y="6113410"/>
                  <a:pt x="11760235" y="6162676"/>
                </a:cubicBezTo>
                <a:cubicBezTo>
                  <a:pt x="11731706" y="6191198"/>
                  <a:pt x="11690211" y="6196383"/>
                  <a:pt x="11653902" y="6165268"/>
                </a:cubicBezTo>
                <a:cubicBezTo>
                  <a:pt x="11617593" y="6136746"/>
                  <a:pt x="11604626" y="6113410"/>
                  <a:pt x="11643528" y="6071923"/>
                </a:cubicBezTo>
                <a:cubicBezTo>
                  <a:pt x="11679837" y="6035623"/>
                  <a:pt x="11687617" y="5988950"/>
                  <a:pt x="11679837" y="5931906"/>
                </a:cubicBezTo>
                <a:cubicBezTo>
                  <a:pt x="11669463" y="5854118"/>
                  <a:pt x="11659089" y="5773738"/>
                  <a:pt x="11659089" y="5698543"/>
                </a:cubicBezTo>
                <a:cubicBezTo>
                  <a:pt x="11659089" y="5633720"/>
                  <a:pt x="11679837" y="5555933"/>
                  <a:pt x="11716146" y="5496296"/>
                </a:cubicBezTo>
                <a:cubicBezTo>
                  <a:pt x="11755048" y="5428880"/>
                  <a:pt x="11832852" y="5402951"/>
                  <a:pt x="11902876" y="5371836"/>
                </a:cubicBezTo>
                <a:cubicBezTo>
                  <a:pt x="11970307" y="5340721"/>
                  <a:pt x="12058485" y="5356278"/>
                  <a:pt x="12112949" y="5286270"/>
                </a:cubicBezTo>
                <a:cubicBezTo>
                  <a:pt x="12136290" y="5260340"/>
                  <a:pt x="12162225" y="5239597"/>
                  <a:pt x="12167412" y="5195518"/>
                </a:cubicBezTo>
                <a:cubicBezTo>
                  <a:pt x="12170005" y="5148845"/>
                  <a:pt x="12201127" y="5135880"/>
                  <a:pt x="12240029" y="5192925"/>
                </a:cubicBezTo>
                <a:cubicBezTo>
                  <a:pt x="12250403" y="5120323"/>
                  <a:pt x="12348956" y="5021792"/>
                  <a:pt x="12408606" y="5008828"/>
                </a:cubicBezTo>
                <a:cubicBezTo>
                  <a:pt x="12442321" y="5001049"/>
                  <a:pt x="12450102" y="5024385"/>
                  <a:pt x="12468256" y="5039943"/>
                </a:cubicBezTo>
                <a:cubicBezTo>
                  <a:pt x="12491597" y="5063279"/>
                  <a:pt x="12504565" y="5089208"/>
                  <a:pt x="12533093" y="5032164"/>
                </a:cubicBezTo>
                <a:cubicBezTo>
                  <a:pt x="12556434" y="4982898"/>
                  <a:pt x="12574589" y="4902518"/>
                  <a:pt x="12667954" y="4920668"/>
                </a:cubicBezTo>
                <a:cubicBezTo>
                  <a:pt x="12709450" y="4925854"/>
                  <a:pt x="12670548" y="4881775"/>
                  <a:pt x="12686108" y="4861031"/>
                </a:cubicBezTo>
                <a:cubicBezTo>
                  <a:pt x="12743165" y="4892146"/>
                  <a:pt x="12805409" y="4902518"/>
                  <a:pt x="12867652" y="4907704"/>
                </a:cubicBezTo>
                <a:cubicBezTo>
                  <a:pt x="12914335" y="4912890"/>
                  <a:pt x="12909148" y="4928447"/>
                  <a:pt x="12893587" y="4956969"/>
                </a:cubicBezTo>
                <a:cubicBezTo>
                  <a:pt x="12833937" y="5073650"/>
                  <a:pt x="12833937" y="5073650"/>
                  <a:pt x="12937676" y="5151438"/>
                </a:cubicBezTo>
                <a:cubicBezTo>
                  <a:pt x="13033635" y="5224040"/>
                  <a:pt x="13031042" y="5224040"/>
                  <a:pt x="13075131" y="5115137"/>
                </a:cubicBezTo>
                <a:cubicBezTo>
                  <a:pt x="13111440" y="5024385"/>
                  <a:pt x="13124407" y="4928447"/>
                  <a:pt x="13176277" y="4840288"/>
                </a:cubicBezTo>
                <a:close/>
                <a:moveTo>
                  <a:pt x="12069497" y="4749189"/>
                </a:moveTo>
                <a:lnTo>
                  <a:pt x="12099454" y="4749189"/>
                </a:lnTo>
                <a:lnTo>
                  <a:pt x="12103605" y="4759447"/>
                </a:lnTo>
                <a:cubicBezTo>
                  <a:pt x="12124359" y="4767140"/>
                  <a:pt x="12155489" y="4767140"/>
                  <a:pt x="12150301" y="4800478"/>
                </a:cubicBezTo>
                <a:cubicBezTo>
                  <a:pt x="12150301" y="4810736"/>
                  <a:pt x="12129547" y="4813300"/>
                  <a:pt x="12119170" y="4805607"/>
                </a:cubicBezTo>
                <a:cubicBezTo>
                  <a:pt x="12101659" y="4795990"/>
                  <a:pt x="12071015" y="4796471"/>
                  <a:pt x="12065542" y="4775675"/>
                </a:cubicBezTo>
                <a:close/>
                <a:moveTo>
                  <a:pt x="12425799" y="4700664"/>
                </a:moveTo>
                <a:cubicBezTo>
                  <a:pt x="12435201" y="4702614"/>
                  <a:pt x="12444279" y="4707816"/>
                  <a:pt x="12450763" y="4718219"/>
                </a:cubicBezTo>
                <a:cubicBezTo>
                  <a:pt x="12448170" y="4741627"/>
                  <a:pt x="12430014" y="4746828"/>
                  <a:pt x="12414452" y="4749429"/>
                </a:cubicBezTo>
                <a:cubicBezTo>
                  <a:pt x="12362579" y="4762433"/>
                  <a:pt x="12334048" y="4819651"/>
                  <a:pt x="12276988" y="4817050"/>
                </a:cubicBezTo>
                <a:cubicBezTo>
                  <a:pt x="12266613" y="4814449"/>
                  <a:pt x="12266613" y="4788441"/>
                  <a:pt x="12279582" y="4778038"/>
                </a:cubicBezTo>
                <a:cubicBezTo>
                  <a:pt x="12318486" y="4752030"/>
                  <a:pt x="12357391" y="4726022"/>
                  <a:pt x="12398890" y="4702615"/>
                </a:cubicBezTo>
                <a:cubicBezTo>
                  <a:pt x="12406671" y="4700014"/>
                  <a:pt x="12416397" y="4698713"/>
                  <a:pt x="12425799" y="4700664"/>
                </a:cubicBezTo>
                <a:close/>
                <a:moveTo>
                  <a:pt x="11488050" y="4580360"/>
                </a:moveTo>
                <a:cubicBezTo>
                  <a:pt x="11496310" y="4581250"/>
                  <a:pt x="11504570" y="4583999"/>
                  <a:pt x="11512345" y="4588528"/>
                </a:cubicBezTo>
                <a:cubicBezTo>
                  <a:pt x="11592681" y="4629934"/>
                  <a:pt x="11678200" y="4609231"/>
                  <a:pt x="11758536" y="4622170"/>
                </a:cubicBezTo>
                <a:cubicBezTo>
                  <a:pt x="11787042" y="4627346"/>
                  <a:pt x="11818140" y="4614406"/>
                  <a:pt x="11828506" y="4660988"/>
                </a:cubicBezTo>
                <a:cubicBezTo>
                  <a:pt x="11834337" y="4688161"/>
                  <a:pt x="11864949" y="4683308"/>
                  <a:pt x="11887543" y="4691193"/>
                </a:cubicBezTo>
                <a:lnTo>
                  <a:pt x="11905673" y="4704555"/>
                </a:lnTo>
                <a:lnTo>
                  <a:pt x="11905673" y="4704292"/>
                </a:lnTo>
                <a:cubicBezTo>
                  <a:pt x="12017376" y="4714876"/>
                  <a:pt x="12129079" y="4691063"/>
                  <a:pt x="12245976" y="4722813"/>
                </a:cubicBezTo>
                <a:cubicBezTo>
                  <a:pt x="12208958" y="4752579"/>
                  <a:pt x="12170480" y="4745137"/>
                  <a:pt x="12133827" y="4744021"/>
                </a:cubicBezTo>
                <a:lnTo>
                  <a:pt x="12099255" y="4746528"/>
                </a:lnTo>
                <a:lnTo>
                  <a:pt x="12094334" y="4735712"/>
                </a:lnTo>
                <a:cubicBezTo>
                  <a:pt x="12092710" y="4731412"/>
                  <a:pt x="12091412" y="4728105"/>
                  <a:pt x="12090113" y="4728105"/>
                </a:cubicBezTo>
                <a:lnTo>
                  <a:pt x="12089996" y="4728158"/>
                </a:lnTo>
                <a:lnTo>
                  <a:pt x="12093835" y="4734992"/>
                </a:lnTo>
                <a:lnTo>
                  <a:pt x="12099154" y="4746535"/>
                </a:lnTo>
                <a:lnTo>
                  <a:pt x="12099255" y="4746528"/>
                </a:lnTo>
                <a:lnTo>
                  <a:pt x="12100021" y="4748211"/>
                </a:lnTo>
                <a:lnTo>
                  <a:pt x="12101011" y="4749189"/>
                </a:lnTo>
                <a:lnTo>
                  <a:pt x="12100466" y="4749189"/>
                </a:lnTo>
                <a:lnTo>
                  <a:pt x="12100504" y="4749272"/>
                </a:lnTo>
                <a:lnTo>
                  <a:pt x="12100422" y="4749189"/>
                </a:lnTo>
                <a:lnTo>
                  <a:pt x="12099454" y="4749189"/>
                </a:lnTo>
                <a:lnTo>
                  <a:pt x="12099059" y="4748213"/>
                </a:lnTo>
                <a:lnTo>
                  <a:pt x="12069643" y="4748213"/>
                </a:lnTo>
                <a:lnTo>
                  <a:pt x="12069497" y="4749189"/>
                </a:lnTo>
                <a:lnTo>
                  <a:pt x="12067286" y="4749189"/>
                </a:lnTo>
                <a:lnTo>
                  <a:pt x="12068273" y="4748213"/>
                </a:lnTo>
                <a:lnTo>
                  <a:pt x="12067773" y="4748213"/>
                </a:lnTo>
                <a:lnTo>
                  <a:pt x="12066733" y="4749272"/>
                </a:lnTo>
                <a:lnTo>
                  <a:pt x="12067371" y="4748213"/>
                </a:lnTo>
                <a:lnTo>
                  <a:pt x="12066588" y="4748213"/>
                </a:lnTo>
                <a:lnTo>
                  <a:pt x="12067870" y="4746112"/>
                </a:lnTo>
                <a:lnTo>
                  <a:pt x="12047615" y="4738978"/>
                </a:lnTo>
                <a:cubicBezTo>
                  <a:pt x="12027280" y="4739846"/>
                  <a:pt x="12010232" y="4761178"/>
                  <a:pt x="11988801" y="4757209"/>
                </a:cubicBezTo>
                <a:cubicBezTo>
                  <a:pt x="11973214" y="4754564"/>
                  <a:pt x="11957628" y="4750595"/>
                  <a:pt x="11943340" y="4743980"/>
                </a:cubicBezTo>
                <a:lnTo>
                  <a:pt x="11906251" y="4715322"/>
                </a:lnTo>
                <a:lnTo>
                  <a:pt x="11906251" y="4715333"/>
                </a:lnTo>
                <a:cubicBezTo>
                  <a:pt x="11849238" y="4759326"/>
                  <a:pt x="11779268" y="4736035"/>
                  <a:pt x="11727438" y="4723096"/>
                </a:cubicBezTo>
                <a:cubicBezTo>
                  <a:pt x="11626370" y="4699805"/>
                  <a:pt x="11520119" y="4686866"/>
                  <a:pt x="11426826" y="4624758"/>
                </a:cubicBezTo>
                <a:cubicBezTo>
                  <a:pt x="11438488" y="4591762"/>
                  <a:pt x="11463268" y="4577691"/>
                  <a:pt x="11488050" y="4580360"/>
                </a:cubicBezTo>
                <a:close/>
                <a:moveTo>
                  <a:pt x="13674854" y="4494213"/>
                </a:moveTo>
                <a:cubicBezTo>
                  <a:pt x="13677457" y="4494213"/>
                  <a:pt x="13682664" y="4507217"/>
                  <a:pt x="13680061" y="4512419"/>
                </a:cubicBezTo>
                <a:cubicBezTo>
                  <a:pt x="13664440" y="4546229"/>
                  <a:pt x="13651422" y="4590443"/>
                  <a:pt x="13607163" y="4595645"/>
                </a:cubicBezTo>
                <a:cubicBezTo>
                  <a:pt x="13565506" y="4600846"/>
                  <a:pt x="13518643" y="4616451"/>
                  <a:pt x="13487401" y="4554032"/>
                </a:cubicBezTo>
                <a:cubicBezTo>
                  <a:pt x="13555092" y="4556632"/>
                  <a:pt x="13614973" y="4567036"/>
                  <a:pt x="13648819" y="4499415"/>
                </a:cubicBezTo>
                <a:cubicBezTo>
                  <a:pt x="13651422" y="4494213"/>
                  <a:pt x="13664440" y="4494213"/>
                  <a:pt x="13674854" y="4494213"/>
                </a:cubicBezTo>
                <a:close/>
                <a:moveTo>
                  <a:pt x="12518617" y="4439998"/>
                </a:moveTo>
                <a:lnTo>
                  <a:pt x="12515851" y="4442884"/>
                </a:lnTo>
                <a:lnTo>
                  <a:pt x="12515851" y="4442620"/>
                </a:lnTo>
                <a:lnTo>
                  <a:pt x="12513795" y="4442092"/>
                </a:lnTo>
                <a:lnTo>
                  <a:pt x="12515851" y="4440040"/>
                </a:lnTo>
                <a:lnTo>
                  <a:pt x="12515851" y="4440291"/>
                </a:lnTo>
                <a:close/>
                <a:moveTo>
                  <a:pt x="12462851" y="4421015"/>
                </a:moveTo>
                <a:cubicBezTo>
                  <a:pt x="12473839" y="4422627"/>
                  <a:pt x="12484827" y="4428431"/>
                  <a:pt x="12495168" y="4434880"/>
                </a:cubicBezTo>
                <a:cubicBezTo>
                  <a:pt x="12497754" y="4437460"/>
                  <a:pt x="12500986" y="4438750"/>
                  <a:pt x="12504540" y="4439718"/>
                </a:cubicBezTo>
                <a:lnTo>
                  <a:pt x="12513795" y="4442092"/>
                </a:lnTo>
                <a:lnTo>
                  <a:pt x="12500339" y="4455518"/>
                </a:lnTo>
                <a:cubicBezTo>
                  <a:pt x="12477071" y="4473576"/>
                  <a:pt x="12453802" y="4470996"/>
                  <a:pt x="12433119" y="4458098"/>
                </a:cubicBezTo>
                <a:cubicBezTo>
                  <a:pt x="12427949" y="4455518"/>
                  <a:pt x="12425363" y="4437460"/>
                  <a:pt x="12430534" y="4432301"/>
                </a:cubicBezTo>
                <a:cubicBezTo>
                  <a:pt x="12440875" y="4421982"/>
                  <a:pt x="12451863" y="4419402"/>
                  <a:pt x="12462851" y="4421015"/>
                </a:cubicBezTo>
                <a:close/>
                <a:moveTo>
                  <a:pt x="12573488" y="4405934"/>
                </a:moveTo>
                <a:cubicBezTo>
                  <a:pt x="12595061" y="4407231"/>
                  <a:pt x="12620177" y="4422140"/>
                  <a:pt x="12652376" y="4450662"/>
                </a:cubicBezTo>
                <a:cubicBezTo>
                  <a:pt x="12615669" y="4464275"/>
                  <a:pt x="12581860" y="4441425"/>
                  <a:pt x="12548775" y="4436807"/>
                </a:cubicBezTo>
                <a:lnTo>
                  <a:pt x="12518617" y="4439998"/>
                </a:lnTo>
                <a:lnTo>
                  <a:pt x="12543341" y="4414200"/>
                </a:lnTo>
                <a:cubicBezTo>
                  <a:pt x="12552800" y="4408041"/>
                  <a:pt x="12562701" y="4405286"/>
                  <a:pt x="12573488" y="4405934"/>
                </a:cubicBezTo>
                <a:close/>
                <a:moveTo>
                  <a:pt x="12729934" y="4279737"/>
                </a:moveTo>
                <a:cubicBezTo>
                  <a:pt x="12784437" y="4271963"/>
                  <a:pt x="12815582" y="4295284"/>
                  <a:pt x="12825963" y="4354883"/>
                </a:cubicBezTo>
                <a:cubicBezTo>
                  <a:pt x="12828558" y="4378204"/>
                  <a:pt x="12841535" y="4414482"/>
                  <a:pt x="12864894" y="4419665"/>
                </a:cubicBezTo>
                <a:cubicBezTo>
                  <a:pt x="12888252" y="4422256"/>
                  <a:pt x="12890847" y="4378204"/>
                  <a:pt x="12906419" y="4365248"/>
                </a:cubicBezTo>
                <a:cubicBezTo>
                  <a:pt x="12932373" y="4347109"/>
                  <a:pt x="12979090" y="4326379"/>
                  <a:pt x="13002448" y="4339336"/>
                </a:cubicBezTo>
                <a:cubicBezTo>
                  <a:pt x="13103667" y="4383387"/>
                  <a:pt x="13217864" y="4398935"/>
                  <a:pt x="13313892" y="4463716"/>
                </a:cubicBezTo>
                <a:cubicBezTo>
                  <a:pt x="13365800" y="4499994"/>
                  <a:pt x="13386563" y="4569957"/>
                  <a:pt x="13456637" y="4588096"/>
                </a:cubicBezTo>
                <a:cubicBezTo>
                  <a:pt x="13464424" y="4590687"/>
                  <a:pt x="13479996" y="4606235"/>
                  <a:pt x="13469614" y="4616600"/>
                </a:cubicBezTo>
                <a:cubicBezTo>
                  <a:pt x="13391753" y="4683973"/>
                  <a:pt x="13492973" y="4702111"/>
                  <a:pt x="13508545" y="4740980"/>
                </a:cubicBezTo>
                <a:cubicBezTo>
                  <a:pt x="13521522" y="4774667"/>
                  <a:pt x="13570834" y="4790214"/>
                  <a:pt x="13589001" y="4831674"/>
                </a:cubicBezTo>
                <a:cubicBezTo>
                  <a:pt x="13542285" y="4849813"/>
                  <a:pt x="13500759" y="4818718"/>
                  <a:pt x="13456637" y="4816127"/>
                </a:cubicBezTo>
                <a:cubicBezTo>
                  <a:pt x="13430684" y="4813535"/>
                  <a:pt x="13402135" y="4777258"/>
                  <a:pt x="13383967" y="4748754"/>
                </a:cubicBezTo>
                <a:cubicBezTo>
                  <a:pt x="13334655" y="4671016"/>
                  <a:pt x="13303511" y="4663243"/>
                  <a:pt x="13246413" y="4730615"/>
                </a:cubicBezTo>
                <a:cubicBezTo>
                  <a:pt x="13210078" y="4777258"/>
                  <a:pt x="13152979" y="4782440"/>
                  <a:pt x="13106263" y="4738389"/>
                </a:cubicBezTo>
                <a:cubicBezTo>
                  <a:pt x="13077714" y="4712476"/>
                  <a:pt x="13056951" y="4689155"/>
                  <a:pt x="13018020" y="4717659"/>
                </a:cubicBezTo>
                <a:cubicBezTo>
                  <a:pt x="13007639" y="4728024"/>
                  <a:pt x="12992067" y="4733206"/>
                  <a:pt x="12979090" y="4720250"/>
                </a:cubicBezTo>
                <a:cubicBezTo>
                  <a:pt x="12960922" y="4699520"/>
                  <a:pt x="12976494" y="4686564"/>
                  <a:pt x="12984281" y="4673608"/>
                </a:cubicBezTo>
                <a:cubicBezTo>
                  <a:pt x="13015425" y="4611417"/>
                  <a:pt x="12999853" y="4569957"/>
                  <a:pt x="12940159" y="4533680"/>
                </a:cubicBezTo>
                <a:cubicBezTo>
                  <a:pt x="12898633" y="4510359"/>
                  <a:pt x="12846726" y="4505176"/>
                  <a:pt x="12807796" y="4471490"/>
                </a:cubicBezTo>
                <a:cubicBezTo>
                  <a:pt x="12802605" y="4466307"/>
                  <a:pt x="12787033" y="4466307"/>
                  <a:pt x="12781842" y="4471490"/>
                </a:cubicBezTo>
                <a:cubicBezTo>
                  <a:pt x="12711767" y="4518132"/>
                  <a:pt x="12737721" y="4435212"/>
                  <a:pt x="12711767" y="4422256"/>
                </a:cubicBezTo>
                <a:cubicBezTo>
                  <a:pt x="12766270" y="4334153"/>
                  <a:pt x="12667646" y="4354883"/>
                  <a:pt x="12636501" y="4313423"/>
                </a:cubicBezTo>
                <a:cubicBezTo>
                  <a:pt x="12670241" y="4300467"/>
                  <a:pt x="12698790" y="4282328"/>
                  <a:pt x="12729934" y="4279737"/>
                </a:cubicBezTo>
                <a:close/>
                <a:moveTo>
                  <a:pt x="12362390" y="4160499"/>
                </a:moveTo>
                <a:cubicBezTo>
                  <a:pt x="12365639" y="4160984"/>
                  <a:pt x="12369214" y="4162601"/>
                  <a:pt x="12373114" y="4165835"/>
                </a:cubicBezTo>
                <a:cubicBezTo>
                  <a:pt x="12380913" y="4173596"/>
                  <a:pt x="12378313" y="4183944"/>
                  <a:pt x="12375714" y="4196880"/>
                </a:cubicBezTo>
                <a:cubicBezTo>
                  <a:pt x="12360115" y="4235685"/>
                  <a:pt x="12334116" y="4248620"/>
                  <a:pt x="12295119" y="4248620"/>
                </a:cubicBezTo>
                <a:cubicBezTo>
                  <a:pt x="12258722" y="4246033"/>
                  <a:pt x="12219724" y="4243446"/>
                  <a:pt x="12183327" y="4243446"/>
                </a:cubicBezTo>
                <a:cubicBezTo>
                  <a:pt x="12159929" y="4246033"/>
                  <a:pt x="12146930" y="4261556"/>
                  <a:pt x="12157329" y="4284839"/>
                </a:cubicBezTo>
                <a:cubicBezTo>
                  <a:pt x="12165128" y="4300361"/>
                  <a:pt x="12175528" y="4323644"/>
                  <a:pt x="12198926" y="4302948"/>
                </a:cubicBezTo>
                <a:cubicBezTo>
                  <a:pt x="12211925" y="4290013"/>
                  <a:pt x="12227524" y="4290013"/>
                  <a:pt x="12240523" y="4290013"/>
                </a:cubicBezTo>
                <a:cubicBezTo>
                  <a:pt x="12258722" y="4292600"/>
                  <a:pt x="12284720" y="4277078"/>
                  <a:pt x="12292519" y="4302948"/>
                </a:cubicBezTo>
                <a:cubicBezTo>
                  <a:pt x="12300319" y="4323644"/>
                  <a:pt x="12276920" y="4328819"/>
                  <a:pt x="12263921" y="4336580"/>
                </a:cubicBezTo>
                <a:cubicBezTo>
                  <a:pt x="12227524" y="4357276"/>
                  <a:pt x="12227524" y="4380559"/>
                  <a:pt x="12245723" y="4414191"/>
                </a:cubicBezTo>
                <a:cubicBezTo>
                  <a:pt x="12263921" y="4455583"/>
                  <a:pt x="12287320" y="4496976"/>
                  <a:pt x="12261322" y="4572000"/>
                </a:cubicBezTo>
                <a:cubicBezTo>
                  <a:pt x="12261322" y="4496976"/>
                  <a:pt x="12165128" y="4540956"/>
                  <a:pt x="12188527" y="4460757"/>
                </a:cubicBezTo>
                <a:cubicBezTo>
                  <a:pt x="12154729" y="4484041"/>
                  <a:pt x="12154729" y="4507324"/>
                  <a:pt x="12154729" y="4533194"/>
                </a:cubicBezTo>
                <a:cubicBezTo>
                  <a:pt x="12152129" y="4553891"/>
                  <a:pt x="12141730" y="4572000"/>
                  <a:pt x="12118332" y="4569413"/>
                </a:cubicBezTo>
                <a:cubicBezTo>
                  <a:pt x="12084534" y="4566826"/>
                  <a:pt x="12097533" y="4540956"/>
                  <a:pt x="12100133" y="4525433"/>
                </a:cubicBezTo>
                <a:cubicBezTo>
                  <a:pt x="12102733" y="4512498"/>
                  <a:pt x="12120931" y="4496976"/>
                  <a:pt x="12107932" y="4484041"/>
                </a:cubicBezTo>
                <a:cubicBezTo>
                  <a:pt x="12022138" y="4401256"/>
                  <a:pt x="12115732" y="4326231"/>
                  <a:pt x="12120931" y="4246033"/>
                </a:cubicBezTo>
                <a:cubicBezTo>
                  <a:pt x="12123531" y="4176183"/>
                  <a:pt x="12201526" y="4173596"/>
                  <a:pt x="12263921" y="4186531"/>
                </a:cubicBezTo>
                <a:cubicBezTo>
                  <a:pt x="12295119" y="4194293"/>
                  <a:pt x="12321117" y="4207228"/>
                  <a:pt x="12341916" y="4173596"/>
                </a:cubicBezTo>
                <a:cubicBezTo>
                  <a:pt x="12345816" y="4167775"/>
                  <a:pt x="12352640" y="4159044"/>
                  <a:pt x="12362390" y="4160499"/>
                </a:cubicBezTo>
                <a:close/>
                <a:moveTo>
                  <a:pt x="12510064" y="4158095"/>
                </a:moveTo>
                <a:cubicBezTo>
                  <a:pt x="12520306" y="4152900"/>
                  <a:pt x="12556153" y="4171084"/>
                  <a:pt x="12556153" y="4181475"/>
                </a:cubicBezTo>
                <a:cubicBezTo>
                  <a:pt x="12558713" y="4215245"/>
                  <a:pt x="12530548" y="4225636"/>
                  <a:pt x="12492141" y="4238625"/>
                </a:cubicBezTo>
                <a:cubicBezTo>
                  <a:pt x="12502383" y="4204855"/>
                  <a:pt x="12479338" y="4171084"/>
                  <a:pt x="12510064" y="4158095"/>
                </a:cubicBezTo>
                <a:close/>
                <a:moveTo>
                  <a:pt x="11271517" y="4145480"/>
                </a:moveTo>
                <a:lnTo>
                  <a:pt x="11271539" y="4145496"/>
                </a:lnTo>
                <a:lnTo>
                  <a:pt x="11271706" y="4145549"/>
                </a:lnTo>
                <a:close/>
                <a:moveTo>
                  <a:pt x="10965572" y="3947300"/>
                </a:moveTo>
                <a:cubicBezTo>
                  <a:pt x="10976253" y="3947300"/>
                  <a:pt x="10987905" y="3950538"/>
                  <a:pt x="10998263" y="3953129"/>
                </a:cubicBezTo>
                <a:cubicBezTo>
                  <a:pt x="11060406" y="3971265"/>
                  <a:pt x="11096657" y="4020490"/>
                  <a:pt x="11138086" y="4061943"/>
                </a:cubicBezTo>
                <a:cubicBezTo>
                  <a:pt x="11169158" y="4090441"/>
                  <a:pt x="11187283" y="4147439"/>
                  <a:pt x="11249426" y="4129303"/>
                </a:cubicBezTo>
                <a:cubicBezTo>
                  <a:pt x="11252016" y="4129303"/>
                  <a:pt x="11254605" y="4131894"/>
                  <a:pt x="11254605" y="4134485"/>
                </a:cubicBezTo>
                <a:cubicBezTo>
                  <a:pt x="11257194" y="4170756"/>
                  <a:pt x="11277909" y="4188892"/>
                  <a:pt x="11314160" y="4186301"/>
                </a:cubicBezTo>
                <a:cubicBezTo>
                  <a:pt x="11311570" y="4186301"/>
                  <a:pt x="11311570" y="4186301"/>
                  <a:pt x="11311570" y="4186301"/>
                </a:cubicBezTo>
                <a:cubicBezTo>
                  <a:pt x="11363357" y="4248480"/>
                  <a:pt x="11365946" y="4339158"/>
                  <a:pt x="11441036" y="4388383"/>
                </a:cubicBezTo>
                <a:cubicBezTo>
                  <a:pt x="11461751" y="4401337"/>
                  <a:pt x="11453983" y="4541241"/>
                  <a:pt x="11435858" y="4559376"/>
                </a:cubicBezTo>
                <a:cubicBezTo>
                  <a:pt x="11415143" y="4577512"/>
                  <a:pt x="11391839" y="4587875"/>
                  <a:pt x="11365946" y="4559376"/>
                </a:cubicBezTo>
                <a:cubicBezTo>
                  <a:pt x="11296034" y="4486834"/>
                  <a:pt x="11226123" y="4416882"/>
                  <a:pt x="11179515" y="4321023"/>
                </a:cubicBezTo>
                <a:cubicBezTo>
                  <a:pt x="11122550" y="4209618"/>
                  <a:pt x="11057817" y="4100805"/>
                  <a:pt x="10962012" y="4015308"/>
                </a:cubicBezTo>
                <a:cubicBezTo>
                  <a:pt x="10943887" y="3999763"/>
                  <a:pt x="10928351" y="3981628"/>
                  <a:pt x="10938708" y="3960901"/>
                </a:cubicBezTo>
                <a:cubicBezTo>
                  <a:pt x="10945181" y="3950538"/>
                  <a:pt x="10954891" y="3947300"/>
                  <a:pt x="10965572" y="3947300"/>
                </a:cubicBezTo>
                <a:close/>
                <a:moveTo>
                  <a:pt x="11962808" y="3884989"/>
                </a:moveTo>
                <a:cubicBezTo>
                  <a:pt x="11976723" y="3881421"/>
                  <a:pt x="11995492" y="3890503"/>
                  <a:pt x="12025264" y="3913855"/>
                </a:cubicBezTo>
                <a:cubicBezTo>
                  <a:pt x="12095163" y="3965749"/>
                  <a:pt x="12095163" y="3981317"/>
                  <a:pt x="12038208" y="4038400"/>
                </a:cubicBezTo>
                <a:cubicBezTo>
                  <a:pt x="12009731" y="4066942"/>
                  <a:pt x="12038208" y="4126620"/>
                  <a:pt x="12058919" y="4165540"/>
                </a:cubicBezTo>
                <a:cubicBezTo>
                  <a:pt x="12071864" y="4191487"/>
                  <a:pt x="12061508" y="4196677"/>
                  <a:pt x="12048564" y="4220029"/>
                </a:cubicBezTo>
                <a:cubicBezTo>
                  <a:pt x="12009731" y="4284896"/>
                  <a:pt x="11952776" y="4347169"/>
                  <a:pt x="11955365" y="4427605"/>
                </a:cubicBezTo>
                <a:cubicBezTo>
                  <a:pt x="11955365" y="4479499"/>
                  <a:pt x="11913944" y="4463930"/>
                  <a:pt x="11888055" y="4484688"/>
                </a:cubicBezTo>
                <a:cubicBezTo>
                  <a:pt x="11836278" y="4417226"/>
                  <a:pt x="11750846" y="4469120"/>
                  <a:pt x="11688714" y="4430199"/>
                </a:cubicBezTo>
                <a:cubicBezTo>
                  <a:pt x="11639526" y="4401658"/>
                  <a:pt x="11636937" y="4341980"/>
                  <a:pt x="11613637" y="4295275"/>
                </a:cubicBezTo>
                <a:cubicBezTo>
                  <a:pt x="11603282" y="4277112"/>
                  <a:pt x="11603282" y="4248571"/>
                  <a:pt x="11598104" y="4225218"/>
                </a:cubicBezTo>
                <a:cubicBezTo>
                  <a:pt x="11590338" y="4191487"/>
                  <a:pt x="11605871" y="4147377"/>
                  <a:pt x="11644704" y="4149972"/>
                </a:cubicBezTo>
                <a:cubicBezTo>
                  <a:pt x="11688714" y="4152567"/>
                  <a:pt x="11701658" y="4111052"/>
                  <a:pt x="11717191" y="4108457"/>
                </a:cubicBezTo>
                <a:cubicBezTo>
                  <a:pt x="11802623" y="4095483"/>
                  <a:pt x="11815567" y="4004669"/>
                  <a:pt x="11880289" y="3976127"/>
                </a:cubicBezTo>
                <a:cubicBezTo>
                  <a:pt x="11898410" y="3965749"/>
                  <a:pt x="11919121" y="3957964"/>
                  <a:pt x="11929477" y="3932017"/>
                </a:cubicBezTo>
                <a:cubicBezTo>
                  <a:pt x="11939832" y="3904773"/>
                  <a:pt x="11948893" y="3888556"/>
                  <a:pt x="11962808" y="3884989"/>
                </a:cubicBezTo>
                <a:close/>
                <a:moveTo>
                  <a:pt x="12393677" y="3728785"/>
                </a:moveTo>
                <a:cubicBezTo>
                  <a:pt x="12404386" y="3731708"/>
                  <a:pt x="12411525" y="3750541"/>
                  <a:pt x="12421909" y="3786909"/>
                </a:cubicBezTo>
                <a:cubicBezTo>
                  <a:pt x="12424505" y="3799898"/>
                  <a:pt x="12427101" y="3815484"/>
                  <a:pt x="12429697" y="3828473"/>
                </a:cubicBezTo>
                <a:cubicBezTo>
                  <a:pt x="12434889" y="3870036"/>
                  <a:pt x="12411525" y="3906405"/>
                  <a:pt x="12395949" y="3937577"/>
                </a:cubicBezTo>
                <a:cubicBezTo>
                  <a:pt x="12380373" y="3968750"/>
                  <a:pt x="12338836" y="3940175"/>
                  <a:pt x="12323260" y="3914198"/>
                </a:cubicBezTo>
                <a:cubicBezTo>
                  <a:pt x="12302491" y="3877830"/>
                  <a:pt x="12294703" y="3825875"/>
                  <a:pt x="12232398" y="3867439"/>
                </a:cubicBezTo>
                <a:cubicBezTo>
                  <a:pt x="12216822" y="3880427"/>
                  <a:pt x="12214226" y="3851852"/>
                  <a:pt x="12216822" y="3838864"/>
                </a:cubicBezTo>
                <a:cubicBezTo>
                  <a:pt x="12227206" y="3799898"/>
                  <a:pt x="12258359" y="3781714"/>
                  <a:pt x="12294703" y="3784311"/>
                </a:cubicBezTo>
                <a:cubicBezTo>
                  <a:pt x="12318068" y="3786909"/>
                  <a:pt x="12328452" y="3784311"/>
                  <a:pt x="12344028" y="3766127"/>
                </a:cubicBezTo>
                <a:cubicBezTo>
                  <a:pt x="12368690" y="3738851"/>
                  <a:pt x="12382969" y="3725863"/>
                  <a:pt x="12393677" y="3728785"/>
                </a:cubicBezTo>
                <a:close/>
                <a:moveTo>
                  <a:pt x="10204695" y="3719513"/>
                </a:moveTo>
                <a:cubicBezTo>
                  <a:pt x="10241025" y="3776413"/>
                  <a:pt x="10298114" y="3804864"/>
                  <a:pt x="10292924" y="3874696"/>
                </a:cubicBezTo>
                <a:cubicBezTo>
                  <a:pt x="10290329" y="3918664"/>
                  <a:pt x="10264379" y="3934183"/>
                  <a:pt x="10228050" y="3939355"/>
                </a:cubicBezTo>
                <a:cubicBezTo>
                  <a:pt x="10183936" y="3949701"/>
                  <a:pt x="10194315" y="3908319"/>
                  <a:pt x="10186531" y="3890214"/>
                </a:cubicBezTo>
                <a:cubicBezTo>
                  <a:pt x="10163176" y="3835900"/>
                  <a:pt x="10181341" y="3784173"/>
                  <a:pt x="10204695" y="3719513"/>
                </a:cubicBezTo>
                <a:close/>
                <a:moveTo>
                  <a:pt x="12251166" y="3535362"/>
                </a:moveTo>
                <a:cubicBezTo>
                  <a:pt x="12253761" y="3535362"/>
                  <a:pt x="12256356" y="3535362"/>
                  <a:pt x="12256356" y="3537942"/>
                </a:cubicBezTo>
                <a:cubicBezTo>
                  <a:pt x="12261546" y="3561159"/>
                  <a:pt x="12264141" y="3579217"/>
                  <a:pt x="12297875" y="3571478"/>
                </a:cubicBezTo>
                <a:cubicBezTo>
                  <a:pt x="12373129" y="3550840"/>
                  <a:pt x="12367939" y="3599854"/>
                  <a:pt x="12362750" y="3648869"/>
                </a:cubicBezTo>
                <a:cubicBezTo>
                  <a:pt x="12360155" y="3651448"/>
                  <a:pt x="12354965" y="3656608"/>
                  <a:pt x="12354965" y="3659187"/>
                </a:cubicBezTo>
                <a:cubicBezTo>
                  <a:pt x="12357560" y="3677245"/>
                  <a:pt x="12380914" y="3700462"/>
                  <a:pt x="12354965" y="3708202"/>
                </a:cubicBezTo>
                <a:cubicBezTo>
                  <a:pt x="12326420" y="3721100"/>
                  <a:pt x="12326420" y="3679825"/>
                  <a:pt x="12305660" y="3669506"/>
                </a:cubicBezTo>
                <a:lnTo>
                  <a:pt x="12290426" y="3707369"/>
                </a:lnTo>
                <a:lnTo>
                  <a:pt x="12290426" y="3708111"/>
                </a:lnTo>
                <a:cubicBezTo>
                  <a:pt x="12282644" y="3726295"/>
                  <a:pt x="12285238" y="3749675"/>
                  <a:pt x="12254107" y="3744480"/>
                </a:cubicBezTo>
                <a:cubicBezTo>
                  <a:pt x="12228165" y="3736686"/>
                  <a:pt x="12228165" y="3721100"/>
                  <a:pt x="12235948" y="3700318"/>
                </a:cubicBezTo>
                <a:cubicBezTo>
                  <a:pt x="12241136" y="3689927"/>
                  <a:pt x="12243730" y="3684732"/>
                  <a:pt x="12228165" y="3682134"/>
                </a:cubicBezTo>
                <a:cubicBezTo>
                  <a:pt x="12184063" y="3679536"/>
                  <a:pt x="12199629" y="3643168"/>
                  <a:pt x="12207411" y="3630180"/>
                </a:cubicBezTo>
                <a:cubicBezTo>
                  <a:pt x="12225571" y="3606800"/>
                  <a:pt x="12238542" y="3630180"/>
                  <a:pt x="12246325" y="3645766"/>
                </a:cubicBezTo>
                <a:cubicBezTo>
                  <a:pt x="12256053" y="3661352"/>
                  <a:pt x="12270159" y="3647714"/>
                  <a:pt x="12280982" y="3648688"/>
                </a:cubicBezTo>
                <a:lnTo>
                  <a:pt x="12290363" y="3656107"/>
                </a:lnTo>
                <a:lnTo>
                  <a:pt x="12301565" y="3635487"/>
                </a:lnTo>
                <a:cubicBezTo>
                  <a:pt x="12308742" y="3619525"/>
                  <a:pt x="12302417" y="3616623"/>
                  <a:pt x="12277116" y="3605014"/>
                </a:cubicBezTo>
                <a:cubicBezTo>
                  <a:pt x="12245976" y="3589536"/>
                  <a:pt x="12248571" y="3561159"/>
                  <a:pt x="12251166" y="3535362"/>
                </a:cubicBezTo>
                <a:close/>
                <a:moveTo>
                  <a:pt x="8206149" y="3299454"/>
                </a:moveTo>
                <a:lnTo>
                  <a:pt x="8223449" y="3360985"/>
                </a:lnTo>
                <a:cubicBezTo>
                  <a:pt x="8223449" y="3371362"/>
                  <a:pt x="8225394" y="3383035"/>
                  <a:pt x="8229933" y="3393088"/>
                </a:cubicBezTo>
                <a:lnTo>
                  <a:pt x="8230078" y="3393235"/>
                </a:lnTo>
                <a:lnTo>
                  <a:pt x="8223712" y="3361765"/>
                </a:lnTo>
                <a:cubicBezTo>
                  <a:pt x="8221112" y="3338406"/>
                  <a:pt x="8215914" y="3317642"/>
                  <a:pt x="8206167" y="3299473"/>
                </a:cubicBezTo>
                <a:close/>
                <a:moveTo>
                  <a:pt x="12103068" y="3239505"/>
                </a:moveTo>
                <a:cubicBezTo>
                  <a:pt x="12126488" y="3242098"/>
                  <a:pt x="12155112" y="3242098"/>
                  <a:pt x="12168123" y="3280992"/>
                </a:cubicBezTo>
                <a:cubicBezTo>
                  <a:pt x="12181134" y="3317292"/>
                  <a:pt x="12186338" y="3343222"/>
                  <a:pt x="12168123" y="3379522"/>
                </a:cubicBezTo>
                <a:cubicBezTo>
                  <a:pt x="12147305" y="3428788"/>
                  <a:pt x="12152510" y="3470274"/>
                  <a:pt x="12222769" y="3475460"/>
                </a:cubicBezTo>
                <a:cubicBezTo>
                  <a:pt x="12253995" y="3478053"/>
                  <a:pt x="12285222" y="3488425"/>
                  <a:pt x="12287824" y="3529912"/>
                </a:cubicBezTo>
                <a:cubicBezTo>
                  <a:pt x="12287824" y="3540283"/>
                  <a:pt x="12290426" y="3548062"/>
                  <a:pt x="12277415" y="3548062"/>
                </a:cubicBezTo>
                <a:cubicBezTo>
                  <a:pt x="12269609" y="3548062"/>
                  <a:pt x="12264404" y="3540283"/>
                  <a:pt x="12256598" y="3537690"/>
                </a:cubicBezTo>
                <a:cubicBezTo>
                  <a:pt x="12256598" y="3535097"/>
                  <a:pt x="12253995" y="3535097"/>
                  <a:pt x="12251393" y="3535097"/>
                </a:cubicBezTo>
                <a:cubicBezTo>
                  <a:pt x="12220167" y="3532504"/>
                  <a:pt x="12199349" y="3511761"/>
                  <a:pt x="12173327" y="3501390"/>
                </a:cubicBezTo>
                <a:lnTo>
                  <a:pt x="12172176" y="3500875"/>
                </a:lnTo>
                <a:lnTo>
                  <a:pt x="12152595" y="3504897"/>
                </a:lnTo>
                <a:cubicBezTo>
                  <a:pt x="12145766" y="3505868"/>
                  <a:pt x="12141863" y="3508459"/>
                  <a:pt x="12149668" y="3518819"/>
                </a:cubicBezTo>
                <a:cubicBezTo>
                  <a:pt x="12165279" y="3542130"/>
                  <a:pt x="12180889" y="3557671"/>
                  <a:pt x="12152270" y="3578392"/>
                </a:cubicBezTo>
                <a:cubicBezTo>
                  <a:pt x="12139261" y="3586162"/>
                  <a:pt x="12126252" y="3575801"/>
                  <a:pt x="12115845" y="3562851"/>
                </a:cubicBezTo>
                <a:cubicBezTo>
                  <a:pt x="12100235" y="3542130"/>
                  <a:pt x="12087226" y="3518819"/>
                  <a:pt x="12126252" y="3503278"/>
                </a:cubicBezTo>
                <a:cubicBezTo>
                  <a:pt x="12126252" y="3503278"/>
                  <a:pt x="12126252" y="3501335"/>
                  <a:pt x="12126252" y="3498745"/>
                </a:cubicBezTo>
                <a:lnTo>
                  <a:pt x="12126252" y="3490879"/>
                </a:lnTo>
                <a:lnTo>
                  <a:pt x="12088959" y="3468897"/>
                </a:lnTo>
                <a:cubicBezTo>
                  <a:pt x="12057367" y="3443859"/>
                  <a:pt x="12045169" y="3409341"/>
                  <a:pt x="12066637" y="3358779"/>
                </a:cubicBezTo>
                <a:cubicBezTo>
                  <a:pt x="12074444" y="3340629"/>
                  <a:pt x="12069240" y="3314700"/>
                  <a:pt x="12069240" y="3293956"/>
                </a:cubicBezTo>
                <a:cubicBezTo>
                  <a:pt x="12069240" y="3268027"/>
                  <a:pt x="12069240" y="3236912"/>
                  <a:pt x="12103068" y="3239505"/>
                </a:cubicBezTo>
                <a:close/>
                <a:moveTo>
                  <a:pt x="2925899" y="3166477"/>
                </a:moveTo>
                <a:cubicBezTo>
                  <a:pt x="2981187" y="3166965"/>
                  <a:pt x="3029893" y="3190875"/>
                  <a:pt x="3078600" y="3216248"/>
                </a:cubicBezTo>
                <a:cubicBezTo>
                  <a:pt x="3088991" y="3224056"/>
                  <a:pt x="3096788" y="3234466"/>
                  <a:pt x="3101984" y="3244876"/>
                </a:cubicBezTo>
                <a:cubicBezTo>
                  <a:pt x="3101984" y="3247478"/>
                  <a:pt x="3086396" y="3263093"/>
                  <a:pt x="3081201" y="3263093"/>
                </a:cubicBezTo>
                <a:cubicBezTo>
                  <a:pt x="2992877" y="3252683"/>
                  <a:pt x="2904551" y="3309937"/>
                  <a:pt x="2816227" y="3255285"/>
                </a:cubicBezTo>
                <a:cubicBezTo>
                  <a:pt x="2834415" y="3221453"/>
                  <a:pt x="2948712" y="3260490"/>
                  <a:pt x="2868181" y="3174609"/>
                </a:cubicBezTo>
                <a:cubicBezTo>
                  <a:pt x="2888316" y="3168754"/>
                  <a:pt x="2907472" y="3166314"/>
                  <a:pt x="2925899" y="3166477"/>
                </a:cubicBezTo>
                <a:close/>
                <a:moveTo>
                  <a:pt x="8214448" y="3131815"/>
                </a:moveTo>
                <a:lnTo>
                  <a:pt x="8214614" y="3132387"/>
                </a:lnTo>
                <a:cubicBezTo>
                  <a:pt x="8218513" y="3139200"/>
                  <a:pt x="8223712" y="3145040"/>
                  <a:pt x="8228910" y="3148933"/>
                </a:cubicBezTo>
                <a:lnTo>
                  <a:pt x="8307054" y="3224696"/>
                </a:lnTo>
                <a:lnTo>
                  <a:pt x="8306681" y="3224062"/>
                </a:lnTo>
                <a:cubicBezTo>
                  <a:pt x="8285367" y="3196418"/>
                  <a:pt x="8259757" y="3170963"/>
                  <a:pt x="8228636" y="3148264"/>
                </a:cubicBezTo>
                <a:close/>
                <a:moveTo>
                  <a:pt x="2483373" y="2984813"/>
                </a:moveTo>
                <a:cubicBezTo>
                  <a:pt x="2500700" y="2984530"/>
                  <a:pt x="2518229" y="2986635"/>
                  <a:pt x="2535759" y="2990522"/>
                </a:cubicBezTo>
                <a:cubicBezTo>
                  <a:pt x="2592894" y="3000886"/>
                  <a:pt x="2650028" y="3021615"/>
                  <a:pt x="2694180" y="3060481"/>
                </a:cubicBezTo>
                <a:cubicBezTo>
                  <a:pt x="2727942" y="3088983"/>
                  <a:pt x="2764305" y="3112303"/>
                  <a:pt x="2803254" y="3133032"/>
                </a:cubicBezTo>
                <a:cubicBezTo>
                  <a:pt x="2816239" y="3140805"/>
                  <a:pt x="2844805" y="3140805"/>
                  <a:pt x="2834421" y="3164125"/>
                </a:cubicBezTo>
                <a:cubicBezTo>
                  <a:pt x="2826630" y="3184853"/>
                  <a:pt x="2803254" y="3200400"/>
                  <a:pt x="2782473" y="3187445"/>
                </a:cubicBezTo>
                <a:cubicBezTo>
                  <a:pt x="2740923" y="3164125"/>
                  <a:pt x="2691580" y="3169307"/>
                  <a:pt x="2655221" y="3125258"/>
                </a:cubicBezTo>
                <a:cubicBezTo>
                  <a:pt x="2587699" y="3047526"/>
                  <a:pt x="2494208" y="3019024"/>
                  <a:pt x="2392925" y="3057890"/>
                </a:cubicBezTo>
                <a:cubicBezTo>
                  <a:pt x="2379940" y="3063072"/>
                  <a:pt x="2369552" y="3063072"/>
                  <a:pt x="2338388" y="3068254"/>
                </a:cubicBezTo>
                <a:cubicBezTo>
                  <a:pt x="2381239" y="3008011"/>
                  <a:pt x="2431393" y="2985663"/>
                  <a:pt x="2483373" y="2984813"/>
                </a:cubicBezTo>
                <a:close/>
                <a:moveTo>
                  <a:pt x="12048212" y="2882132"/>
                </a:moveTo>
                <a:cubicBezTo>
                  <a:pt x="12052826" y="2881728"/>
                  <a:pt x="12057962" y="2882375"/>
                  <a:pt x="12063740" y="2884317"/>
                </a:cubicBezTo>
                <a:cubicBezTo>
                  <a:pt x="12084285" y="2892083"/>
                  <a:pt x="12086853" y="2907616"/>
                  <a:pt x="12084285" y="2925738"/>
                </a:cubicBezTo>
                <a:cubicBezTo>
                  <a:pt x="12081717" y="2943860"/>
                  <a:pt x="12076581" y="2959393"/>
                  <a:pt x="12071445" y="2974926"/>
                </a:cubicBezTo>
                <a:cubicBezTo>
                  <a:pt x="12061172" y="2998226"/>
                  <a:pt x="12091989" y="3044825"/>
                  <a:pt x="12045764" y="3042236"/>
                </a:cubicBezTo>
                <a:cubicBezTo>
                  <a:pt x="12009812" y="3039647"/>
                  <a:pt x="12004676" y="2998226"/>
                  <a:pt x="12007244" y="2964571"/>
                </a:cubicBezTo>
                <a:cubicBezTo>
                  <a:pt x="12007244" y="2946449"/>
                  <a:pt x="12007244" y="2925738"/>
                  <a:pt x="12017516" y="2907616"/>
                </a:cubicBezTo>
                <a:cubicBezTo>
                  <a:pt x="12025220" y="2894025"/>
                  <a:pt x="12034369" y="2883346"/>
                  <a:pt x="12048212" y="2882132"/>
                </a:cubicBezTo>
                <a:close/>
                <a:moveTo>
                  <a:pt x="7978247" y="2724288"/>
                </a:moveTo>
                <a:lnTo>
                  <a:pt x="7977419" y="2724528"/>
                </a:lnTo>
                <a:lnTo>
                  <a:pt x="7974285" y="2724570"/>
                </a:lnTo>
                <a:cubicBezTo>
                  <a:pt x="7969984" y="2725548"/>
                  <a:pt x="7965547" y="2727194"/>
                  <a:pt x="7961110" y="2728736"/>
                </a:cubicBezTo>
                <a:lnTo>
                  <a:pt x="7949756" y="2731796"/>
                </a:lnTo>
                <a:lnTo>
                  <a:pt x="7941089" y="2731355"/>
                </a:lnTo>
                <a:lnTo>
                  <a:pt x="7935581" y="2730605"/>
                </a:lnTo>
                <a:cubicBezTo>
                  <a:pt x="7932988" y="2729308"/>
                  <a:pt x="7931043" y="2729470"/>
                  <a:pt x="7929625" y="2730565"/>
                </a:cubicBezTo>
                <a:lnTo>
                  <a:pt x="7929398" y="2731016"/>
                </a:lnTo>
                <a:lnTo>
                  <a:pt x="7935198" y="2731055"/>
                </a:lnTo>
                <a:lnTo>
                  <a:pt x="7941089" y="2731355"/>
                </a:lnTo>
                <a:lnTo>
                  <a:pt x="7947935" y="2732287"/>
                </a:lnTo>
                <a:lnTo>
                  <a:pt x="7949756" y="2731796"/>
                </a:lnTo>
                <a:lnTo>
                  <a:pt x="7951930" y="2731907"/>
                </a:lnTo>
                <a:lnTo>
                  <a:pt x="7977419" y="2724528"/>
                </a:lnTo>
                <a:lnTo>
                  <a:pt x="7979405" y="2724501"/>
                </a:lnTo>
                <a:lnTo>
                  <a:pt x="7988359" y="2726150"/>
                </a:lnTo>
                <a:lnTo>
                  <a:pt x="7997020" y="2734941"/>
                </a:lnTo>
                <a:lnTo>
                  <a:pt x="8000178" y="2738842"/>
                </a:lnTo>
                <a:cubicBezTo>
                  <a:pt x="8043066" y="2838120"/>
                  <a:pt x="8126890" y="2912579"/>
                  <a:pt x="8174895" y="3007112"/>
                </a:cubicBezTo>
                <a:lnTo>
                  <a:pt x="8197551" y="3077279"/>
                </a:lnTo>
                <a:lnTo>
                  <a:pt x="8174742" y="3006518"/>
                </a:lnTo>
                <a:cubicBezTo>
                  <a:pt x="8126845" y="2912034"/>
                  <a:pt x="8043207" y="2837615"/>
                  <a:pt x="8000416" y="2738388"/>
                </a:cubicBezTo>
                <a:lnTo>
                  <a:pt x="7997020" y="2734941"/>
                </a:lnTo>
                <a:lnTo>
                  <a:pt x="7990172" y="2726484"/>
                </a:lnTo>
                <a:lnTo>
                  <a:pt x="7988359" y="2726150"/>
                </a:lnTo>
                <a:lnTo>
                  <a:pt x="7986639" y="2724404"/>
                </a:lnTo>
                <a:lnTo>
                  <a:pt x="7979405" y="2724501"/>
                </a:lnTo>
                <a:close/>
                <a:moveTo>
                  <a:pt x="7940676" y="2300287"/>
                </a:moveTo>
                <a:cubicBezTo>
                  <a:pt x="7914596" y="2360035"/>
                  <a:pt x="7891123" y="2386012"/>
                  <a:pt x="7831138" y="2362632"/>
                </a:cubicBezTo>
                <a:cubicBezTo>
                  <a:pt x="7857219" y="2321069"/>
                  <a:pt x="7898947" y="2326264"/>
                  <a:pt x="7940676" y="2300287"/>
                </a:cubicBezTo>
                <a:close/>
                <a:moveTo>
                  <a:pt x="7185694" y="2046287"/>
                </a:moveTo>
                <a:cubicBezTo>
                  <a:pt x="7198645" y="2054131"/>
                  <a:pt x="7216776" y="2064590"/>
                  <a:pt x="7198645" y="2080278"/>
                </a:cubicBezTo>
                <a:cubicBezTo>
                  <a:pt x="7183104" y="2090737"/>
                  <a:pt x="7175334" y="2069819"/>
                  <a:pt x="7167563" y="2059361"/>
                </a:cubicBezTo>
                <a:cubicBezTo>
                  <a:pt x="7172743" y="2056746"/>
                  <a:pt x="7180514" y="2051516"/>
                  <a:pt x="7185694" y="2046287"/>
                </a:cubicBezTo>
                <a:close/>
                <a:moveTo>
                  <a:pt x="12624028" y="1998089"/>
                </a:moveTo>
                <a:cubicBezTo>
                  <a:pt x="12642617" y="2001861"/>
                  <a:pt x="12657197" y="2024250"/>
                  <a:pt x="12668862" y="2037878"/>
                </a:cubicBezTo>
                <a:cubicBezTo>
                  <a:pt x="12731070" y="2113155"/>
                  <a:pt x="12720702" y="2211795"/>
                  <a:pt x="12749214" y="2289668"/>
                </a:cubicBezTo>
                <a:cubicBezTo>
                  <a:pt x="12749214" y="2364946"/>
                  <a:pt x="12679230" y="2346775"/>
                  <a:pt x="12648125" y="2377925"/>
                </a:cubicBezTo>
                <a:cubicBezTo>
                  <a:pt x="12596285" y="2424649"/>
                  <a:pt x="12518524" y="2427244"/>
                  <a:pt x="12453724" y="2455798"/>
                </a:cubicBezTo>
                <a:cubicBezTo>
                  <a:pt x="12427803" y="2466181"/>
                  <a:pt x="12427803" y="2479160"/>
                  <a:pt x="12430395" y="2499926"/>
                </a:cubicBezTo>
                <a:cubicBezTo>
                  <a:pt x="12430395" y="2523288"/>
                  <a:pt x="12425211" y="2549246"/>
                  <a:pt x="12401883" y="2554438"/>
                </a:cubicBezTo>
                <a:cubicBezTo>
                  <a:pt x="12375963" y="2562225"/>
                  <a:pt x="12368187" y="2538863"/>
                  <a:pt x="12363003" y="2515501"/>
                </a:cubicBezTo>
                <a:cubicBezTo>
                  <a:pt x="12363003" y="2507714"/>
                  <a:pt x="12355227" y="2502522"/>
                  <a:pt x="12352635" y="2494735"/>
                </a:cubicBezTo>
                <a:cubicBezTo>
                  <a:pt x="12347451" y="2471373"/>
                  <a:pt x="12290426" y="2473968"/>
                  <a:pt x="12313754" y="2437628"/>
                </a:cubicBezTo>
                <a:cubicBezTo>
                  <a:pt x="12344859" y="2388308"/>
                  <a:pt x="12363003" y="2323413"/>
                  <a:pt x="12432987" y="2310434"/>
                </a:cubicBezTo>
                <a:cubicBezTo>
                  <a:pt x="12479644" y="2302647"/>
                  <a:pt x="12523708" y="2300051"/>
                  <a:pt x="12536668" y="2242944"/>
                </a:cubicBezTo>
                <a:cubicBezTo>
                  <a:pt x="12541852" y="2209199"/>
                  <a:pt x="12585917" y="2245540"/>
                  <a:pt x="12598877" y="2211795"/>
                </a:cubicBezTo>
                <a:cubicBezTo>
                  <a:pt x="12617021" y="2167667"/>
                  <a:pt x="12624797" y="2123538"/>
                  <a:pt x="12601469" y="2079410"/>
                </a:cubicBezTo>
                <a:cubicBezTo>
                  <a:pt x="12588509" y="2050856"/>
                  <a:pt x="12570365" y="2019707"/>
                  <a:pt x="12604061" y="2001537"/>
                </a:cubicBezTo>
                <a:cubicBezTo>
                  <a:pt x="12611189" y="1997643"/>
                  <a:pt x="12617831" y="1996832"/>
                  <a:pt x="12624028" y="1998089"/>
                </a:cubicBezTo>
                <a:close/>
                <a:moveTo>
                  <a:pt x="6807867" y="1911350"/>
                </a:moveTo>
                <a:cubicBezTo>
                  <a:pt x="6794808" y="1978542"/>
                  <a:pt x="6818314" y="2025059"/>
                  <a:pt x="6818314" y="2076745"/>
                </a:cubicBezTo>
                <a:cubicBezTo>
                  <a:pt x="6818314" y="2110341"/>
                  <a:pt x="6805255" y="2131016"/>
                  <a:pt x="6773915" y="2133600"/>
                </a:cubicBezTo>
                <a:cubicBezTo>
                  <a:pt x="6737351" y="2133600"/>
                  <a:pt x="6750409" y="2100004"/>
                  <a:pt x="6747798" y="2079330"/>
                </a:cubicBezTo>
                <a:cubicBezTo>
                  <a:pt x="6737351" y="2030228"/>
                  <a:pt x="6797420" y="1991463"/>
                  <a:pt x="6763468" y="1939777"/>
                </a:cubicBezTo>
                <a:cubicBezTo>
                  <a:pt x="6763468" y="1939777"/>
                  <a:pt x="6781750" y="1926856"/>
                  <a:pt x="6807867" y="1911350"/>
                </a:cubicBezTo>
                <a:close/>
                <a:moveTo>
                  <a:pt x="12515914" y="1784350"/>
                </a:moveTo>
                <a:cubicBezTo>
                  <a:pt x="12585780" y="1794687"/>
                  <a:pt x="12637533" y="1848958"/>
                  <a:pt x="12707399" y="1848958"/>
                </a:cubicBezTo>
                <a:cubicBezTo>
                  <a:pt x="12720337" y="1848958"/>
                  <a:pt x="12753976" y="1900644"/>
                  <a:pt x="12741038" y="1908397"/>
                </a:cubicBezTo>
                <a:cubicBezTo>
                  <a:pt x="12709987" y="1926487"/>
                  <a:pt x="12694461" y="1983341"/>
                  <a:pt x="12640121" y="1962667"/>
                </a:cubicBezTo>
                <a:cubicBezTo>
                  <a:pt x="12616832" y="1954914"/>
                  <a:pt x="12588368" y="1918734"/>
                  <a:pt x="12585780" y="1980757"/>
                </a:cubicBezTo>
                <a:cubicBezTo>
                  <a:pt x="12585780" y="2006600"/>
                  <a:pt x="12552141" y="1998847"/>
                  <a:pt x="12549553" y="1983341"/>
                </a:cubicBezTo>
                <a:cubicBezTo>
                  <a:pt x="12544378" y="1952330"/>
                  <a:pt x="12495213" y="1929071"/>
                  <a:pt x="12536615" y="1887722"/>
                </a:cubicBezTo>
                <a:cubicBezTo>
                  <a:pt x="12565079" y="1854126"/>
                  <a:pt x="12515914" y="1825699"/>
                  <a:pt x="12515914" y="1784350"/>
                </a:cubicBezTo>
                <a:close/>
                <a:moveTo>
                  <a:pt x="2706702" y="1781048"/>
                </a:moveTo>
                <a:cubicBezTo>
                  <a:pt x="2623635" y="1773237"/>
                  <a:pt x="2545771" y="1874774"/>
                  <a:pt x="2543175" y="1968500"/>
                </a:cubicBezTo>
                <a:cubicBezTo>
                  <a:pt x="2631422" y="1934654"/>
                  <a:pt x="2610660" y="1820100"/>
                  <a:pt x="2706702" y="1781048"/>
                </a:cubicBezTo>
                <a:close/>
                <a:moveTo>
                  <a:pt x="2831901" y="1744887"/>
                </a:moveTo>
                <a:cubicBezTo>
                  <a:pt x="2809228" y="1743254"/>
                  <a:pt x="2785252" y="1745866"/>
                  <a:pt x="2759335" y="1755007"/>
                </a:cubicBezTo>
                <a:cubicBezTo>
                  <a:pt x="2780067" y="1778512"/>
                  <a:pt x="2821537" y="1791571"/>
                  <a:pt x="2780067" y="1825523"/>
                </a:cubicBezTo>
                <a:cubicBezTo>
                  <a:pt x="2746389" y="1854251"/>
                  <a:pt x="2790432" y="1859475"/>
                  <a:pt x="2800804" y="1869921"/>
                </a:cubicBezTo>
                <a:cubicBezTo>
                  <a:pt x="2821537" y="1898650"/>
                  <a:pt x="2821537" y="1862086"/>
                  <a:pt x="2831901" y="1854251"/>
                </a:cubicBezTo>
                <a:cubicBezTo>
                  <a:pt x="2850035" y="1838581"/>
                  <a:pt x="2860400" y="1807241"/>
                  <a:pt x="2891503" y="1804629"/>
                </a:cubicBezTo>
                <a:cubicBezTo>
                  <a:pt x="2904455" y="1804629"/>
                  <a:pt x="2917414" y="1809852"/>
                  <a:pt x="2920001" y="1794182"/>
                </a:cubicBezTo>
                <a:cubicBezTo>
                  <a:pt x="2922602" y="1775900"/>
                  <a:pt x="2912238" y="1765454"/>
                  <a:pt x="2896685" y="1760230"/>
                </a:cubicBezTo>
                <a:cubicBezTo>
                  <a:pt x="2875958" y="1752395"/>
                  <a:pt x="2854569" y="1746519"/>
                  <a:pt x="2831901" y="1744887"/>
                </a:cubicBezTo>
                <a:close/>
                <a:moveTo>
                  <a:pt x="8003028" y="1719100"/>
                </a:moveTo>
                <a:cubicBezTo>
                  <a:pt x="7969306" y="1726874"/>
                  <a:pt x="7914831" y="1713917"/>
                  <a:pt x="7904455" y="1750198"/>
                </a:cubicBezTo>
                <a:cubicBezTo>
                  <a:pt x="7901861" y="1759917"/>
                  <a:pt x="7903320" y="1766558"/>
                  <a:pt x="7907332" y="1771255"/>
                </a:cubicBezTo>
                <a:lnTo>
                  <a:pt x="7907812" y="1771502"/>
                </a:lnTo>
                <a:lnTo>
                  <a:pt x="7907839" y="1771701"/>
                </a:lnTo>
                <a:cubicBezTo>
                  <a:pt x="7915832" y="1781073"/>
                  <a:pt x="7933998" y="1782689"/>
                  <a:pt x="7950387" y="1785598"/>
                </a:cubicBezTo>
                <a:lnTo>
                  <a:pt x="7972091" y="1792045"/>
                </a:lnTo>
                <a:lnTo>
                  <a:pt x="7974170" y="1796198"/>
                </a:lnTo>
                <a:cubicBezTo>
                  <a:pt x="7974494" y="1798790"/>
                  <a:pt x="7974494" y="1802030"/>
                  <a:pt x="7974494" y="1804621"/>
                </a:cubicBezTo>
                <a:cubicBezTo>
                  <a:pt x="7958929" y="1807213"/>
                  <a:pt x="7943365" y="1804621"/>
                  <a:pt x="7930395" y="1809804"/>
                </a:cubicBezTo>
                <a:cubicBezTo>
                  <a:pt x="7916128" y="1816283"/>
                  <a:pt x="7902995" y="1821628"/>
                  <a:pt x="7890876" y="1824787"/>
                </a:cubicBezTo>
                <a:lnTo>
                  <a:pt x="7857438" y="1826650"/>
                </a:lnTo>
                <a:lnTo>
                  <a:pt x="7829349" y="1809076"/>
                </a:lnTo>
                <a:cubicBezTo>
                  <a:pt x="7820797" y="1799276"/>
                  <a:pt x="7813015" y="1785185"/>
                  <a:pt x="7805881" y="1765748"/>
                </a:cubicBezTo>
                <a:cubicBezTo>
                  <a:pt x="7795505" y="1738537"/>
                  <a:pt x="7774104" y="1727522"/>
                  <a:pt x="7751406" y="1730438"/>
                </a:cubicBezTo>
                <a:cubicBezTo>
                  <a:pt x="7728708" y="1733353"/>
                  <a:pt x="7704713" y="1750199"/>
                  <a:pt x="7689149" y="1778706"/>
                </a:cubicBezTo>
                <a:cubicBezTo>
                  <a:pt x="7663208" y="1820171"/>
                  <a:pt x="7639862" y="1864227"/>
                  <a:pt x="7621704" y="1908284"/>
                </a:cubicBezTo>
                <a:cubicBezTo>
                  <a:pt x="7600951" y="1954932"/>
                  <a:pt x="7639862" y="2011946"/>
                  <a:pt x="7691743" y="2011946"/>
                </a:cubicBezTo>
                <a:cubicBezTo>
                  <a:pt x="7733248" y="2009355"/>
                  <a:pt x="7772158" y="2006763"/>
                  <a:pt x="7811069" y="1986031"/>
                </a:cubicBezTo>
                <a:cubicBezTo>
                  <a:pt x="7839604" y="1971778"/>
                  <a:pt x="7868138" y="1960763"/>
                  <a:pt x="7897321" y="1958496"/>
                </a:cubicBezTo>
                <a:cubicBezTo>
                  <a:pt x="7926504" y="1956228"/>
                  <a:pt x="7956335" y="1962707"/>
                  <a:pt x="7987464" y="1983439"/>
                </a:cubicBezTo>
                <a:cubicBezTo>
                  <a:pt x="8036751" y="2014538"/>
                  <a:pt x="8093820" y="2011946"/>
                  <a:pt x="8150889" y="2011946"/>
                </a:cubicBezTo>
                <a:cubicBezTo>
                  <a:pt x="8169047" y="2011946"/>
                  <a:pt x="8194987" y="2001580"/>
                  <a:pt x="8202770" y="1978256"/>
                </a:cubicBezTo>
                <a:cubicBezTo>
                  <a:pt x="8210552" y="1952340"/>
                  <a:pt x="8192393" y="1936791"/>
                  <a:pt x="8174235" y="1923833"/>
                </a:cubicBezTo>
                <a:cubicBezTo>
                  <a:pt x="8145701" y="1899214"/>
                  <a:pt x="8115221" y="1877185"/>
                  <a:pt x="8083119" y="1857425"/>
                </a:cubicBezTo>
                <a:lnTo>
                  <a:pt x="7982452" y="1804713"/>
                </a:lnTo>
                <a:lnTo>
                  <a:pt x="7980462" y="1785396"/>
                </a:lnTo>
                <a:cubicBezTo>
                  <a:pt x="7986517" y="1772186"/>
                  <a:pt x="8012192" y="1774610"/>
                  <a:pt x="8016067" y="1761037"/>
                </a:cubicBezTo>
                <a:cubicBezTo>
                  <a:pt x="8021234" y="1750696"/>
                  <a:pt x="8023818" y="1739061"/>
                  <a:pt x="8022203" y="1730659"/>
                </a:cubicBezTo>
                <a:lnTo>
                  <a:pt x="8022088" y="1730467"/>
                </a:lnTo>
                <a:lnTo>
                  <a:pt x="8022159" y="1730114"/>
                </a:lnTo>
                <a:cubicBezTo>
                  <a:pt x="8020538" y="1721692"/>
                  <a:pt x="8014701" y="1716509"/>
                  <a:pt x="8003028" y="1719100"/>
                </a:cubicBezTo>
                <a:close/>
                <a:moveTo>
                  <a:pt x="2717284" y="1608568"/>
                </a:moveTo>
                <a:cubicBezTo>
                  <a:pt x="2709139" y="1607798"/>
                  <a:pt x="2700065" y="1609420"/>
                  <a:pt x="2689695" y="1614610"/>
                </a:cubicBezTo>
                <a:cubicBezTo>
                  <a:pt x="2637813" y="1637964"/>
                  <a:pt x="2583352" y="1663914"/>
                  <a:pt x="2528888" y="1687269"/>
                </a:cubicBezTo>
                <a:cubicBezTo>
                  <a:pt x="2531483" y="1695054"/>
                  <a:pt x="2534076" y="1700243"/>
                  <a:pt x="2534076" y="1708028"/>
                </a:cubicBezTo>
                <a:cubicBezTo>
                  <a:pt x="2601505" y="1676889"/>
                  <a:pt x="2668941" y="1710623"/>
                  <a:pt x="2736373" y="1702838"/>
                </a:cubicBezTo>
                <a:cubicBezTo>
                  <a:pt x="2749333" y="1700243"/>
                  <a:pt x="2770087" y="1728788"/>
                  <a:pt x="2775269" y="1695054"/>
                </a:cubicBezTo>
                <a:cubicBezTo>
                  <a:pt x="2777870" y="1679484"/>
                  <a:pt x="2790829" y="1658724"/>
                  <a:pt x="2775269" y="1648344"/>
                </a:cubicBezTo>
                <a:cubicBezTo>
                  <a:pt x="2766516" y="1641532"/>
                  <a:pt x="2758133" y="1632166"/>
                  <a:pt x="2748874" y="1624214"/>
                </a:cubicBezTo>
                <a:lnTo>
                  <a:pt x="2746103" y="1622842"/>
                </a:lnTo>
                <a:lnTo>
                  <a:pt x="2739296" y="1616880"/>
                </a:lnTo>
                <a:cubicBezTo>
                  <a:pt x="2732646" y="1612501"/>
                  <a:pt x="2725430" y="1609339"/>
                  <a:pt x="2717284" y="1608568"/>
                </a:cubicBezTo>
                <a:close/>
                <a:moveTo>
                  <a:pt x="12256193" y="1443903"/>
                </a:moveTo>
                <a:lnTo>
                  <a:pt x="12256854" y="1445781"/>
                </a:lnTo>
                <a:lnTo>
                  <a:pt x="12328613" y="1507092"/>
                </a:lnTo>
                <a:lnTo>
                  <a:pt x="12331252" y="1511203"/>
                </a:lnTo>
                <a:lnTo>
                  <a:pt x="12328484" y="1506811"/>
                </a:lnTo>
                <a:cubicBezTo>
                  <a:pt x="12310006" y="1483464"/>
                  <a:pt x="12287314" y="1462062"/>
                  <a:pt x="12256193" y="1443903"/>
                </a:cubicBezTo>
                <a:close/>
                <a:moveTo>
                  <a:pt x="6135763" y="1254670"/>
                </a:moveTo>
                <a:cubicBezTo>
                  <a:pt x="6142537" y="1255604"/>
                  <a:pt x="6149514" y="1257877"/>
                  <a:pt x="6156653" y="1261773"/>
                </a:cubicBezTo>
                <a:cubicBezTo>
                  <a:pt x="6172230" y="1269567"/>
                  <a:pt x="6192998" y="1277360"/>
                  <a:pt x="6195594" y="1292946"/>
                </a:cubicBezTo>
                <a:cubicBezTo>
                  <a:pt x="6200786" y="1352694"/>
                  <a:pt x="6068388" y="1474787"/>
                  <a:pt x="6016467" y="1461798"/>
                </a:cubicBezTo>
                <a:cubicBezTo>
                  <a:pt x="6008679" y="1461798"/>
                  <a:pt x="6000891" y="1454005"/>
                  <a:pt x="5993103" y="1446212"/>
                </a:cubicBezTo>
                <a:cubicBezTo>
                  <a:pt x="5980123" y="1428028"/>
                  <a:pt x="6016467" y="1313728"/>
                  <a:pt x="6039832" y="1308532"/>
                </a:cubicBezTo>
                <a:cubicBezTo>
                  <a:pt x="6063196" y="1305935"/>
                  <a:pt x="6068388" y="1287751"/>
                  <a:pt x="6081368" y="1274762"/>
                </a:cubicBezTo>
                <a:cubicBezTo>
                  <a:pt x="6096944" y="1261124"/>
                  <a:pt x="6115441" y="1251870"/>
                  <a:pt x="6135763" y="1254670"/>
                </a:cubicBezTo>
                <a:close/>
                <a:moveTo>
                  <a:pt x="6238163" y="1092480"/>
                </a:moveTo>
                <a:cubicBezTo>
                  <a:pt x="6258602" y="1087013"/>
                  <a:pt x="6267361" y="1111795"/>
                  <a:pt x="6290720" y="1117625"/>
                </a:cubicBezTo>
                <a:cubicBezTo>
                  <a:pt x="6368584" y="1138357"/>
                  <a:pt x="6327056" y="1197961"/>
                  <a:pt x="6350415" y="1231651"/>
                </a:cubicBezTo>
                <a:cubicBezTo>
                  <a:pt x="6386752" y="1286072"/>
                  <a:pt x="6399728" y="1361225"/>
                  <a:pt x="6469805" y="1392323"/>
                </a:cubicBezTo>
                <a:cubicBezTo>
                  <a:pt x="6474996" y="1394914"/>
                  <a:pt x="6480187" y="1410463"/>
                  <a:pt x="6480187" y="1410463"/>
                </a:cubicBezTo>
                <a:cubicBezTo>
                  <a:pt x="6428278" y="1438970"/>
                  <a:pt x="6474996" y="1472659"/>
                  <a:pt x="6472401" y="1501165"/>
                </a:cubicBezTo>
                <a:cubicBezTo>
                  <a:pt x="6467210" y="1506348"/>
                  <a:pt x="6467210" y="1506348"/>
                  <a:pt x="6467210" y="1506348"/>
                </a:cubicBezTo>
                <a:cubicBezTo>
                  <a:pt x="6397133" y="1508940"/>
                  <a:pt x="6321866" y="1495982"/>
                  <a:pt x="6251789" y="1524489"/>
                </a:cubicBezTo>
                <a:cubicBezTo>
                  <a:pt x="6228429" y="1534855"/>
                  <a:pt x="6197285" y="1547812"/>
                  <a:pt x="6186903" y="1527080"/>
                </a:cubicBezTo>
                <a:cubicBezTo>
                  <a:pt x="6168735" y="1501165"/>
                  <a:pt x="6207666" y="1498574"/>
                  <a:pt x="6223239" y="1483025"/>
                </a:cubicBezTo>
                <a:cubicBezTo>
                  <a:pt x="6246598" y="1459701"/>
                  <a:pt x="6197285" y="1428604"/>
                  <a:pt x="6228429" y="1405280"/>
                </a:cubicBezTo>
                <a:cubicBezTo>
                  <a:pt x="6212857" y="1384548"/>
                  <a:pt x="6228429" y="1376774"/>
                  <a:pt x="6246598" y="1368999"/>
                </a:cubicBezTo>
                <a:cubicBezTo>
                  <a:pt x="6295911" y="1337902"/>
                  <a:pt x="6293316" y="1317170"/>
                  <a:pt x="6241407" y="1288663"/>
                </a:cubicBezTo>
                <a:cubicBezTo>
                  <a:pt x="6166139" y="1247200"/>
                  <a:pt x="6153162" y="1172046"/>
                  <a:pt x="6212857" y="1109851"/>
                </a:cubicBezTo>
                <a:cubicBezTo>
                  <a:pt x="6223239" y="1099485"/>
                  <a:pt x="6231350" y="1094302"/>
                  <a:pt x="6238163" y="1092480"/>
                </a:cubicBezTo>
                <a:close/>
                <a:moveTo>
                  <a:pt x="7308319" y="751811"/>
                </a:moveTo>
                <a:cubicBezTo>
                  <a:pt x="7288914" y="752135"/>
                  <a:pt x="7272743" y="758607"/>
                  <a:pt x="7263687" y="780614"/>
                </a:cubicBezTo>
                <a:cubicBezTo>
                  <a:pt x="7237813" y="829806"/>
                  <a:pt x="7196416" y="853108"/>
                  <a:pt x="7152436" y="876409"/>
                </a:cubicBezTo>
                <a:cubicBezTo>
                  <a:pt x="7092928" y="907478"/>
                  <a:pt x="7087752" y="951492"/>
                  <a:pt x="7142087" y="995506"/>
                </a:cubicBezTo>
                <a:cubicBezTo>
                  <a:pt x="7183486" y="1026574"/>
                  <a:pt x="7175723" y="1062821"/>
                  <a:pt x="7142087" y="1075766"/>
                </a:cubicBezTo>
                <a:cubicBezTo>
                  <a:pt x="7098102" y="1093890"/>
                  <a:pt x="7092928" y="1127547"/>
                  <a:pt x="7082577" y="1161205"/>
                </a:cubicBezTo>
                <a:cubicBezTo>
                  <a:pt x="7073522" y="1192274"/>
                  <a:pt x="7054763" y="1218164"/>
                  <a:pt x="7030184" y="1234669"/>
                </a:cubicBezTo>
                <a:lnTo>
                  <a:pt x="6989434" y="1251862"/>
                </a:lnTo>
                <a:lnTo>
                  <a:pt x="6942948" y="1251822"/>
                </a:lnTo>
                <a:cubicBezTo>
                  <a:pt x="6935168" y="1250528"/>
                  <a:pt x="6929334" y="1249880"/>
                  <a:pt x="6925768" y="1251498"/>
                </a:cubicBezTo>
                <a:lnTo>
                  <a:pt x="6925768" y="1251499"/>
                </a:lnTo>
                <a:lnTo>
                  <a:pt x="6925720" y="1251498"/>
                </a:lnTo>
                <a:cubicBezTo>
                  <a:pt x="6922162" y="1253117"/>
                  <a:pt x="6920868" y="1257000"/>
                  <a:pt x="6922162" y="1264767"/>
                </a:cubicBezTo>
                <a:cubicBezTo>
                  <a:pt x="6922162" y="1275124"/>
                  <a:pt x="6904050" y="1288069"/>
                  <a:pt x="6929924" y="1298425"/>
                </a:cubicBezTo>
                <a:cubicBezTo>
                  <a:pt x="6954504" y="1307487"/>
                  <a:pt x="6977790" y="1317843"/>
                  <a:pt x="7001723" y="1321727"/>
                </a:cubicBezTo>
                <a:lnTo>
                  <a:pt x="7001941" y="1321727"/>
                </a:lnTo>
                <a:lnTo>
                  <a:pt x="7038351" y="1321727"/>
                </a:lnTo>
                <a:lnTo>
                  <a:pt x="7038649" y="1321727"/>
                </a:lnTo>
                <a:cubicBezTo>
                  <a:pt x="7051210" y="1319461"/>
                  <a:pt x="7064175" y="1314607"/>
                  <a:pt x="7077789" y="1306192"/>
                </a:cubicBezTo>
                <a:cubicBezTo>
                  <a:pt x="7090755" y="1298425"/>
                  <a:pt x="7106962" y="1293894"/>
                  <a:pt x="7123817" y="1291629"/>
                </a:cubicBezTo>
                <a:lnTo>
                  <a:pt x="7173434" y="1290664"/>
                </a:lnTo>
                <a:lnTo>
                  <a:pt x="7210201" y="1291386"/>
                </a:lnTo>
                <a:lnTo>
                  <a:pt x="7210234" y="1291373"/>
                </a:lnTo>
                <a:lnTo>
                  <a:pt x="7210884" y="1291386"/>
                </a:lnTo>
                <a:cubicBezTo>
                  <a:pt x="7242609" y="1286774"/>
                  <a:pt x="7258654" y="1265415"/>
                  <a:pt x="7264488" y="1220753"/>
                </a:cubicBezTo>
                <a:cubicBezTo>
                  <a:pt x="7274861" y="1153438"/>
                  <a:pt x="7287827" y="1080944"/>
                  <a:pt x="7365620" y="1049876"/>
                </a:cubicBezTo>
                <a:cubicBezTo>
                  <a:pt x="7422669" y="1034341"/>
                  <a:pt x="7492679" y="1070588"/>
                  <a:pt x="7554914" y="1013629"/>
                </a:cubicBezTo>
                <a:lnTo>
                  <a:pt x="7554102" y="1013520"/>
                </a:lnTo>
                <a:lnTo>
                  <a:pt x="7554913" y="1012931"/>
                </a:lnTo>
                <a:cubicBezTo>
                  <a:pt x="7476625" y="992187"/>
                  <a:pt x="7421829" y="1020710"/>
                  <a:pt x="7364418" y="1033674"/>
                </a:cubicBezTo>
                <a:lnTo>
                  <a:pt x="7364418" y="1034225"/>
                </a:lnTo>
                <a:lnTo>
                  <a:pt x="7313717" y="1029325"/>
                </a:lnTo>
                <a:cubicBezTo>
                  <a:pt x="7271295" y="1012820"/>
                  <a:pt x="7254764" y="965732"/>
                  <a:pt x="7241150" y="923012"/>
                </a:cubicBezTo>
                <a:cubicBezTo>
                  <a:pt x="7222998" y="871231"/>
                  <a:pt x="7269675" y="853108"/>
                  <a:pt x="7305978" y="832395"/>
                </a:cubicBezTo>
                <a:cubicBezTo>
                  <a:pt x="7334503" y="816861"/>
                  <a:pt x="7357841" y="796149"/>
                  <a:pt x="7373400" y="759902"/>
                </a:cubicBezTo>
                <a:cubicBezTo>
                  <a:pt x="7351358" y="757313"/>
                  <a:pt x="7328668" y="751487"/>
                  <a:pt x="7309220" y="751811"/>
                </a:cubicBezTo>
                <a:lnTo>
                  <a:pt x="7308964" y="751872"/>
                </a:lnTo>
                <a:close/>
                <a:moveTo>
                  <a:pt x="5897445" y="711320"/>
                </a:moveTo>
                <a:cubicBezTo>
                  <a:pt x="5925867" y="712418"/>
                  <a:pt x="5950645" y="721209"/>
                  <a:pt x="5956476" y="756369"/>
                </a:cubicBezTo>
                <a:cubicBezTo>
                  <a:pt x="5964249" y="798041"/>
                  <a:pt x="5920198" y="800646"/>
                  <a:pt x="5891695" y="811064"/>
                </a:cubicBezTo>
                <a:cubicBezTo>
                  <a:pt x="5819141" y="834504"/>
                  <a:pt x="5749179" y="868363"/>
                  <a:pt x="5668851" y="847527"/>
                </a:cubicBezTo>
                <a:cubicBezTo>
                  <a:pt x="5640347" y="842318"/>
                  <a:pt x="5624800" y="831900"/>
                  <a:pt x="5632574" y="805855"/>
                </a:cubicBezTo>
                <a:cubicBezTo>
                  <a:pt x="5642939" y="758974"/>
                  <a:pt x="5617027" y="748556"/>
                  <a:pt x="5562611" y="748556"/>
                </a:cubicBezTo>
                <a:cubicBezTo>
                  <a:pt x="5611844" y="722511"/>
                  <a:pt x="5635165" y="701675"/>
                  <a:pt x="5686989" y="719906"/>
                </a:cubicBezTo>
                <a:cubicBezTo>
                  <a:pt x="5741405" y="738138"/>
                  <a:pt x="5806185" y="717302"/>
                  <a:pt x="5868374" y="712093"/>
                </a:cubicBezTo>
                <a:cubicBezTo>
                  <a:pt x="5878091" y="711442"/>
                  <a:pt x="5887970" y="710953"/>
                  <a:pt x="5897445" y="711320"/>
                </a:cubicBezTo>
                <a:close/>
                <a:moveTo>
                  <a:pt x="2513291" y="638864"/>
                </a:moveTo>
                <a:lnTo>
                  <a:pt x="2489323" y="640534"/>
                </a:lnTo>
                <a:cubicBezTo>
                  <a:pt x="2471503" y="642181"/>
                  <a:pt x="2454131" y="644751"/>
                  <a:pt x="2437246" y="649892"/>
                </a:cubicBezTo>
                <a:lnTo>
                  <a:pt x="2430449" y="648015"/>
                </a:lnTo>
                <a:lnTo>
                  <a:pt x="2437508" y="649986"/>
                </a:lnTo>
                <a:cubicBezTo>
                  <a:pt x="2454363" y="644797"/>
                  <a:pt x="2471704" y="642203"/>
                  <a:pt x="2489491" y="640541"/>
                </a:cubicBezTo>
                <a:close/>
                <a:moveTo>
                  <a:pt x="9050934" y="593725"/>
                </a:moveTo>
                <a:cubicBezTo>
                  <a:pt x="9050934" y="597595"/>
                  <a:pt x="9051579" y="600013"/>
                  <a:pt x="9052627" y="601464"/>
                </a:cubicBezTo>
                <a:cubicBezTo>
                  <a:pt x="9053675" y="602916"/>
                  <a:pt x="9055126" y="603399"/>
                  <a:pt x="9056738" y="603399"/>
                </a:cubicBezTo>
                <a:lnTo>
                  <a:pt x="9059375" y="602872"/>
                </a:lnTo>
                <a:lnTo>
                  <a:pt x="9060099" y="602727"/>
                </a:lnTo>
                <a:lnTo>
                  <a:pt x="9062150" y="604741"/>
                </a:lnTo>
                <a:lnTo>
                  <a:pt x="9068992" y="611461"/>
                </a:lnTo>
                <a:lnTo>
                  <a:pt x="9071572" y="635000"/>
                </a:lnTo>
                <a:cubicBezTo>
                  <a:pt x="9074151" y="658217"/>
                  <a:pt x="9056093" y="668536"/>
                  <a:pt x="9043195" y="684014"/>
                </a:cubicBezTo>
                <a:cubicBezTo>
                  <a:pt x="9038036" y="691753"/>
                  <a:pt x="9032876" y="699492"/>
                  <a:pt x="9040615" y="709811"/>
                </a:cubicBezTo>
                <a:cubicBezTo>
                  <a:pt x="9043195" y="713681"/>
                  <a:pt x="9047065" y="714971"/>
                  <a:pt x="9051579" y="714971"/>
                </a:cubicBezTo>
                <a:cubicBezTo>
                  <a:pt x="9056094" y="714971"/>
                  <a:pt x="9061253" y="713681"/>
                  <a:pt x="9066412" y="712391"/>
                </a:cubicBezTo>
                <a:cubicBezTo>
                  <a:pt x="9097369" y="704652"/>
                  <a:pt x="9107687" y="684014"/>
                  <a:pt x="9115426" y="653058"/>
                </a:cubicBezTo>
                <a:cubicBezTo>
                  <a:pt x="9105107" y="635000"/>
                  <a:pt x="9094789" y="616942"/>
                  <a:pt x="9084470" y="598885"/>
                </a:cubicBezTo>
                <a:cubicBezTo>
                  <a:pt x="9081890" y="596305"/>
                  <a:pt x="9071572" y="601464"/>
                  <a:pt x="9066412" y="601464"/>
                </a:cubicBezTo>
                <a:lnTo>
                  <a:pt x="9060099" y="602727"/>
                </a:lnTo>
                <a:close/>
                <a:moveTo>
                  <a:pt x="3361346" y="427321"/>
                </a:moveTo>
                <a:cubicBezTo>
                  <a:pt x="3368863" y="426074"/>
                  <a:pt x="3376707" y="426697"/>
                  <a:pt x="3384551" y="427944"/>
                </a:cubicBezTo>
                <a:cubicBezTo>
                  <a:pt x="3374092" y="440418"/>
                  <a:pt x="3358404" y="442913"/>
                  <a:pt x="3340100" y="437923"/>
                </a:cubicBezTo>
                <a:cubicBezTo>
                  <a:pt x="3346638" y="431687"/>
                  <a:pt x="3353828" y="428568"/>
                  <a:pt x="3361346" y="427321"/>
                </a:cubicBezTo>
                <a:close/>
                <a:moveTo>
                  <a:pt x="3435536" y="305196"/>
                </a:moveTo>
                <a:cubicBezTo>
                  <a:pt x="3446276" y="305196"/>
                  <a:pt x="3456689" y="307181"/>
                  <a:pt x="3467102" y="311150"/>
                </a:cubicBezTo>
                <a:lnTo>
                  <a:pt x="3466793" y="311150"/>
                </a:lnTo>
                <a:cubicBezTo>
                  <a:pt x="3473299" y="317644"/>
                  <a:pt x="3473949" y="322840"/>
                  <a:pt x="3471346" y="327386"/>
                </a:cubicBezTo>
                <a:lnTo>
                  <a:pt x="3456778" y="339402"/>
                </a:lnTo>
                <a:lnTo>
                  <a:pt x="3458416" y="348957"/>
                </a:lnTo>
                <a:cubicBezTo>
                  <a:pt x="3462824" y="355800"/>
                  <a:pt x="3474175" y="355112"/>
                  <a:pt x="3481444" y="358963"/>
                </a:cubicBezTo>
                <a:lnTo>
                  <a:pt x="3487291" y="367216"/>
                </a:lnTo>
                <a:lnTo>
                  <a:pt x="3487713" y="367216"/>
                </a:lnTo>
                <a:cubicBezTo>
                  <a:pt x="3495502" y="380187"/>
                  <a:pt x="3487713" y="408723"/>
                  <a:pt x="3516239" y="395752"/>
                </a:cubicBezTo>
                <a:cubicBezTo>
                  <a:pt x="3586253" y="362027"/>
                  <a:pt x="3656271" y="369810"/>
                  <a:pt x="3726285" y="382781"/>
                </a:cubicBezTo>
                <a:cubicBezTo>
                  <a:pt x="3739245" y="382781"/>
                  <a:pt x="3754811" y="382781"/>
                  <a:pt x="3767768" y="382781"/>
                </a:cubicBezTo>
                <a:cubicBezTo>
                  <a:pt x="3778146" y="382781"/>
                  <a:pt x="3793706" y="380187"/>
                  <a:pt x="3798887" y="393158"/>
                </a:cubicBezTo>
                <a:cubicBezTo>
                  <a:pt x="3806670" y="408723"/>
                  <a:pt x="3796294" y="442448"/>
                  <a:pt x="3827412" y="434666"/>
                </a:cubicBezTo>
                <a:cubicBezTo>
                  <a:pt x="3863719" y="426883"/>
                  <a:pt x="3824825" y="406129"/>
                  <a:pt x="3827412" y="390564"/>
                </a:cubicBezTo>
                <a:cubicBezTo>
                  <a:pt x="3832594" y="374999"/>
                  <a:pt x="3840383" y="369810"/>
                  <a:pt x="3853348" y="369810"/>
                </a:cubicBezTo>
                <a:cubicBezTo>
                  <a:pt x="3884461" y="367216"/>
                  <a:pt x="3936320" y="362027"/>
                  <a:pt x="3941510" y="390564"/>
                </a:cubicBezTo>
                <a:cubicBezTo>
                  <a:pt x="3951880" y="458014"/>
                  <a:pt x="4003741" y="458014"/>
                  <a:pt x="4047827" y="476173"/>
                </a:cubicBezTo>
                <a:cubicBezTo>
                  <a:pt x="4068566" y="483956"/>
                  <a:pt x="4089316" y="494333"/>
                  <a:pt x="4104874" y="507304"/>
                </a:cubicBezTo>
                <a:cubicBezTo>
                  <a:pt x="4143770" y="538435"/>
                  <a:pt x="4156741" y="569565"/>
                  <a:pt x="4094504" y="598102"/>
                </a:cubicBezTo>
                <a:cubicBezTo>
                  <a:pt x="4117845" y="611073"/>
                  <a:pt x="4135987" y="626638"/>
                  <a:pt x="4154140" y="629232"/>
                </a:cubicBezTo>
                <a:cubicBezTo>
                  <a:pt x="4195629" y="637015"/>
                  <a:pt x="4224154" y="668146"/>
                  <a:pt x="4221565" y="696682"/>
                </a:cubicBezTo>
                <a:cubicBezTo>
                  <a:pt x="4218964" y="735595"/>
                  <a:pt x="4180076" y="761538"/>
                  <a:pt x="4146365" y="779697"/>
                </a:cubicBezTo>
                <a:cubicBezTo>
                  <a:pt x="4123027" y="790074"/>
                  <a:pt x="4091909" y="784886"/>
                  <a:pt x="4078938" y="751161"/>
                </a:cubicBezTo>
                <a:cubicBezTo>
                  <a:pt x="4068566" y="725219"/>
                  <a:pt x="4040042" y="699276"/>
                  <a:pt x="4016707" y="717436"/>
                </a:cubicBezTo>
                <a:cubicBezTo>
                  <a:pt x="3977813" y="743378"/>
                  <a:pt x="4027077" y="753755"/>
                  <a:pt x="4037461" y="769320"/>
                </a:cubicBezTo>
                <a:cubicBezTo>
                  <a:pt x="4073756" y="823799"/>
                  <a:pt x="4047827" y="878278"/>
                  <a:pt x="3980400" y="886060"/>
                </a:cubicBezTo>
                <a:cubicBezTo>
                  <a:pt x="3957070" y="888654"/>
                  <a:pt x="3912981" y="870495"/>
                  <a:pt x="3944105" y="924974"/>
                </a:cubicBezTo>
                <a:cubicBezTo>
                  <a:pt x="3949293" y="935350"/>
                  <a:pt x="3933733" y="943133"/>
                  <a:pt x="3925950" y="937945"/>
                </a:cubicBezTo>
                <a:cubicBezTo>
                  <a:pt x="3876678" y="917191"/>
                  <a:pt x="3814447" y="917191"/>
                  <a:pt x="3785918" y="860118"/>
                </a:cubicBezTo>
                <a:cubicBezTo>
                  <a:pt x="3765181" y="823799"/>
                  <a:pt x="3749623" y="803045"/>
                  <a:pt x="3700349" y="818611"/>
                </a:cubicBezTo>
                <a:cubicBezTo>
                  <a:pt x="3669238" y="828987"/>
                  <a:pt x="3630335" y="810828"/>
                  <a:pt x="3588852" y="805639"/>
                </a:cubicBezTo>
                <a:cubicBezTo>
                  <a:pt x="3612187" y="756349"/>
                  <a:pt x="3635523" y="735595"/>
                  <a:pt x="3687384" y="751161"/>
                </a:cubicBezTo>
                <a:cubicBezTo>
                  <a:pt x="3726285" y="764132"/>
                  <a:pt x="3848155" y="694088"/>
                  <a:pt x="3866308" y="657769"/>
                </a:cubicBezTo>
                <a:cubicBezTo>
                  <a:pt x="3868903" y="649986"/>
                  <a:pt x="3871496" y="637015"/>
                  <a:pt x="3866308" y="629232"/>
                </a:cubicBezTo>
                <a:cubicBezTo>
                  <a:pt x="3842967" y="585131"/>
                  <a:pt x="3645901" y="525463"/>
                  <a:pt x="3627747" y="561783"/>
                </a:cubicBezTo>
                <a:cubicBezTo>
                  <a:pt x="3612187" y="595507"/>
                  <a:pt x="3588852" y="621450"/>
                  <a:pt x="3565516" y="647392"/>
                </a:cubicBezTo>
                <a:cubicBezTo>
                  <a:pt x="3513649" y="707059"/>
                  <a:pt x="3485126" y="733001"/>
                  <a:pt x="3391776" y="717436"/>
                </a:cubicBezTo>
                <a:cubicBezTo>
                  <a:pt x="3412517" y="751161"/>
                  <a:pt x="3425488" y="779697"/>
                  <a:pt x="3441040" y="805639"/>
                </a:cubicBezTo>
                <a:cubicBezTo>
                  <a:pt x="3448823" y="816016"/>
                  <a:pt x="3461788" y="823799"/>
                  <a:pt x="3451410" y="836770"/>
                </a:cubicBezTo>
                <a:cubicBezTo>
                  <a:pt x="3443637" y="841959"/>
                  <a:pt x="3425488" y="847147"/>
                  <a:pt x="3417699" y="841959"/>
                </a:cubicBezTo>
                <a:cubicBezTo>
                  <a:pt x="3386592" y="826393"/>
                  <a:pt x="3358068" y="823799"/>
                  <a:pt x="3329543" y="847147"/>
                </a:cubicBezTo>
                <a:cubicBezTo>
                  <a:pt x="3293238" y="873089"/>
                  <a:pt x="3264719" y="867901"/>
                  <a:pt x="3236189" y="834176"/>
                </a:cubicBezTo>
                <a:cubicBezTo>
                  <a:pt x="3243963" y="813422"/>
                  <a:pt x="3280271" y="816016"/>
                  <a:pt x="3272488" y="779697"/>
                </a:cubicBezTo>
                <a:cubicBezTo>
                  <a:pt x="3236189" y="795263"/>
                  <a:pt x="3202482" y="808234"/>
                  <a:pt x="3168762" y="828987"/>
                </a:cubicBezTo>
                <a:cubicBezTo>
                  <a:pt x="3088376" y="878278"/>
                  <a:pt x="2997621" y="904220"/>
                  <a:pt x="2912049" y="943133"/>
                </a:cubicBezTo>
                <a:cubicBezTo>
                  <a:pt x="2816110" y="984641"/>
                  <a:pt x="2766836" y="1049496"/>
                  <a:pt x="2797956" y="1161048"/>
                </a:cubicBezTo>
                <a:cubicBezTo>
                  <a:pt x="2847222" y="1135105"/>
                  <a:pt x="2886124" y="1158453"/>
                  <a:pt x="2922419" y="1194772"/>
                </a:cubicBezTo>
                <a:cubicBezTo>
                  <a:pt x="2963908" y="1231092"/>
                  <a:pt x="3010586" y="1254440"/>
                  <a:pt x="3067635" y="1257034"/>
                </a:cubicBezTo>
                <a:cubicBezTo>
                  <a:pt x="3101347" y="1257034"/>
                  <a:pt x="3135055" y="1267411"/>
                  <a:pt x="3096159" y="1316701"/>
                </a:cubicBezTo>
                <a:cubicBezTo>
                  <a:pt x="3072818" y="1345237"/>
                  <a:pt x="3046895" y="1384151"/>
                  <a:pt x="3072818" y="1425658"/>
                </a:cubicBezTo>
                <a:cubicBezTo>
                  <a:pt x="3080606" y="1438629"/>
                  <a:pt x="3090971" y="1456789"/>
                  <a:pt x="3111719" y="1449006"/>
                </a:cubicBezTo>
                <a:cubicBezTo>
                  <a:pt x="3160991" y="1433441"/>
                  <a:pt x="3184334" y="1399716"/>
                  <a:pt x="3186916" y="1350426"/>
                </a:cubicBezTo>
                <a:cubicBezTo>
                  <a:pt x="3189516" y="1298541"/>
                  <a:pt x="3220635" y="1270005"/>
                  <a:pt x="3269901" y="1257034"/>
                </a:cubicBezTo>
                <a:cubicBezTo>
                  <a:pt x="3321760" y="1244063"/>
                  <a:pt x="3391776" y="1210338"/>
                  <a:pt x="3383991" y="1171424"/>
                </a:cubicBezTo>
                <a:cubicBezTo>
                  <a:pt x="3373623" y="1091004"/>
                  <a:pt x="3438453" y="1054684"/>
                  <a:pt x="3459190" y="997612"/>
                </a:cubicBezTo>
                <a:cubicBezTo>
                  <a:pt x="3498089" y="873089"/>
                  <a:pt x="3617377" y="844553"/>
                  <a:pt x="3718502" y="935350"/>
                </a:cubicBezTo>
                <a:cubicBezTo>
                  <a:pt x="3752210" y="966481"/>
                  <a:pt x="3793706" y="982046"/>
                  <a:pt x="3757398" y="1044308"/>
                </a:cubicBezTo>
                <a:cubicBezTo>
                  <a:pt x="3739245" y="1078032"/>
                  <a:pt x="3780733" y="1098786"/>
                  <a:pt x="3817042" y="1093598"/>
                </a:cubicBezTo>
                <a:cubicBezTo>
                  <a:pt x="3830013" y="1091004"/>
                  <a:pt x="3840383" y="1075438"/>
                  <a:pt x="3853348" y="1072844"/>
                </a:cubicBezTo>
                <a:cubicBezTo>
                  <a:pt x="3892244" y="1065061"/>
                  <a:pt x="3925950" y="997612"/>
                  <a:pt x="3951880" y="1023554"/>
                </a:cubicBezTo>
                <a:cubicBezTo>
                  <a:pt x="3988181" y="1059873"/>
                  <a:pt x="4003741" y="1124728"/>
                  <a:pt x="3998551" y="1176613"/>
                </a:cubicBezTo>
                <a:cubicBezTo>
                  <a:pt x="3993369" y="1231092"/>
                  <a:pt x="4011519" y="1254440"/>
                  <a:pt x="4055600" y="1275193"/>
                </a:cubicBezTo>
                <a:cubicBezTo>
                  <a:pt x="4135987" y="1316701"/>
                  <a:pt x="4146365" y="1371180"/>
                  <a:pt x="4089316" y="1485325"/>
                </a:cubicBezTo>
                <a:cubicBezTo>
                  <a:pt x="4063380" y="1539804"/>
                  <a:pt x="4040042" y="1570935"/>
                  <a:pt x="4128215" y="1550181"/>
                </a:cubicBezTo>
                <a:cubicBezTo>
                  <a:pt x="4133400" y="1550181"/>
                  <a:pt x="4146365" y="1550181"/>
                  <a:pt x="4148950" y="1555369"/>
                </a:cubicBezTo>
                <a:cubicBezTo>
                  <a:pt x="4172293" y="1596877"/>
                  <a:pt x="4115244" y="1635790"/>
                  <a:pt x="4143770" y="1685080"/>
                </a:cubicBezTo>
                <a:cubicBezTo>
                  <a:pt x="4151553" y="1695457"/>
                  <a:pt x="4115244" y="1703240"/>
                  <a:pt x="4097091" y="1703240"/>
                </a:cubicBezTo>
                <a:cubicBezTo>
                  <a:pt x="4058197" y="1700646"/>
                  <a:pt x="4032265" y="1661732"/>
                  <a:pt x="3988181" y="1674704"/>
                </a:cubicBezTo>
                <a:cubicBezTo>
                  <a:pt x="3954475" y="1685080"/>
                  <a:pt x="3915580" y="1677298"/>
                  <a:pt x="3858533" y="1677298"/>
                </a:cubicBezTo>
                <a:cubicBezTo>
                  <a:pt x="3918167" y="1599471"/>
                  <a:pt x="3993369" y="1550181"/>
                  <a:pt x="4032265" y="1472354"/>
                </a:cubicBezTo>
                <a:cubicBezTo>
                  <a:pt x="4021895" y="1461977"/>
                  <a:pt x="4006334" y="1461977"/>
                  <a:pt x="3998551" y="1469760"/>
                </a:cubicBezTo>
                <a:cubicBezTo>
                  <a:pt x="3912981" y="1547587"/>
                  <a:pt x="3809259" y="1537210"/>
                  <a:pt x="3708134" y="1534616"/>
                </a:cubicBezTo>
                <a:cubicBezTo>
                  <a:pt x="3664042" y="1534616"/>
                  <a:pt x="3617377" y="1526833"/>
                  <a:pt x="3578474" y="1552775"/>
                </a:cubicBezTo>
                <a:cubicBezTo>
                  <a:pt x="3544762" y="1565746"/>
                  <a:pt x="3511054" y="1573529"/>
                  <a:pt x="3492901" y="1612442"/>
                </a:cubicBezTo>
                <a:cubicBezTo>
                  <a:pt x="3552551" y="1583906"/>
                  <a:pt x="3614776" y="1565746"/>
                  <a:pt x="3682196" y="1578717"/>
                </a:cubicBezTo>
                <a:cubicBezTo>
                  <a:pt x="3682196" y="1581312"/>
                  <a:pt x="3682196" y="1581312"/>
                  <a:pt x="3682196" y="1581312"/>
                </a:cubicBezTo>
                <a:cubicBezTo>
                  <a:pt x="3679606" y="1589094"/>
                  <a:pt x="3684796" y="1594283"/>
                  <a:pt x="3692579" y="1596877"/>
                </a:cubicBezTo>
                <a:cubicBezTo>
                  <a:pt x="3695167" y="1615036"/>
                  <a:pt x="3677008" y="1620225"/>
                  <a:pt x="3669238" y="1630602"/>
                </a:cubicBezTo>
                <a:cubicBezTo>
                  <a:pt x="3625152" y="1679892"/>
                  <a:pt x="3643300" y="1742153"/>
                  <a:pt x="3708134" y="1755124"/>
                </a:cubicBezTo>
                <a:cubicBezTo>
                  <a:pt x="3728872" y="1760313"/>
                  <a:pt x="3744433" y="1765501"/>
                  <a:pt x="3759999" y="1781067"/>
                </a:cubicBezTo>
                <a:cubicBezTo>
                  <a:pt x="3728872" y="1807009"/>
                  <a:pt x="3692579" y="1817386"/>
                  <a:pt x="3658860" y="1819980"/>
                </a:cubicBezTo>
                <a:cubicBezTo>
                  <a:pt x="3619964" y="1822574"/>
                  <a:pt x="3596623" y="1840734"/>
                  <a:pt x="3570698" y="1864082"/>
                </a:cubicBezTo>
                <a:cubicBezTo>
                  <a:pt x="3557733" y="1877053"/>
                  <a:pt x="3536987" y="1895212"/>
                  <a:pt x="3521425" y="1874459"/>
                </a:cubicBezTo>
                <a:cubicBezTo>
                  <a:pt x="3505872" y="1856299"/>
                  <a:pt x="3526615" y="1845922"/>
                  <a:pt x="3536987" y="1832951"/>
                </a:cubicBezTo>
                <a:cubicBezTo>
                  <a:pt x="3542175" y="1825168"/>
                  <a:pt x="3544762" y="1814792"/>
                  <a:pt x="3542175" y="1801820"/>
                </a:cubicBezTo>
                <a:cubicBezTo>
                  <a:pt x="3451410" y="1848516"/>
                  <a:pt x="3326942" y="1835545"/>
                  <a:pt x="3288054" y="1967851"/>
                </a:cubicBezTo>
                <a:cubicBezTo>
                  <a:pt x="3280271" y="1993793"/>
                  <a:pt x="3249155" y="1996387"/>
                  <a:pt x="3225817" y="1998981"/>
                </a:cubicBezTo>
                <a:cubicBezTo>
                  <a:pt x="3127285" y="2009358"/>
                  <a:pt x="3080606" y="2089779"/>
                  <a:pt x="3013187" y="2146852"/>
                </a:cubicBezTo>
                <a:cubicBezTo>
                  <a:pt x="2953543" y="2198736"/>
                  <a:pt x="2961326" y="2273969"/>
                  <a:pt x="2914647" y="2325853"/>
                </a:cubicBezTo>
                <a:cubicBezTo>
                  <a:pt x="2852405" y="2393303"/>
                  <a:pt x="2764249" y="2424434"/>
                  <a:pt x="2691634" y="2478912"/>
                </a:cubicBezTo>
                <a:cubicBezTo>
                  <a:pt x="2611244" y="2541174"/>
                  <a:pt x="2587907" y="2593058"/>
                  <a:pt x="2613838" y="2694233"/>
                </a:cubicBezTo>
                <a:cubicBezTo>
                  <a:pt x="2629398" y="2751306"/>
                  <a:pt x="2644954" y="2810973"/>
                  <a:pt x="2598281" y="2865452"/>
                </a:cubicBezTo>
                <a:cubicBezTo>
                  <a:pt x="2577535" y="2883611"/>
                  <a:pt x="2561975" y="2891394"/>
                  <a:pt x="2546418" y="2860263"/>
                </a:cubicBezTo>
                <a:cubicBezTo>
                  <a:pt x="2520486" y="2810973"/>
                  <a:pt x="2481590" y="2759088"/>
                  <a:pt x="2502334" y="2699421"/>
                </a:cubicBezTo>
                <a:cubicBezTo>
                  <a:pt x="2512707" y="2665696"/>
                  <a:pt x="2491962" y="2650131"/>
                  <a:pt x="2478998" y="2647537"/>
                </a:cubicBezTo>
                <a:cubicBezTo>
                  <a:pt x="2398611" y="2624189"/>
                  <a:pt x="2305261" y="2561928"/>
                  <a:pt x="2237840" y="2621594"/>
                </a:cubicBezTo>
                <a:cubicBezTo>
                  <a:pt x="2170419" y="2686450"/>
                  <a:pt x="2118558" y="2647537"/>
                  <a:pt x="2058917" y="2644942"/>
                </a:cubicBezTo>
                <a:cubicBezTo>
                  <a:pt x="1950006" y="2637160"/>
                  <a:pt x="1838504" y="2725364"/>
                  <a:pt x="1809979" y="2831726"/>
                </a:cubicBezTo>
                <a:cubicBezTo>
                  <a:pt x="1786641" y="2912148"/>
                  <a:pt x="1750339" y="2989974"/>
                  <a:pt x="1758117" y="3078178"/>
                </a:cubicBezTo>
                <a:cubicBezTo>
                  <a:pt x="1763303" y="3143033"/>
                  <a:pt x="1784049" y="3197512"/>
                  <a:pt x="1846282" y="3231237"/>
                </a:cubicBezTo>
                <a:cubicBezTo>
                  <a:pt x="1916296" y="3270150"/>
                  <a:pt x="2040764" y="3231237"/>
                  <a:pt x="2058917" y="3156004"/>
                </a:cubicBezTo>
                <a:cubicBezTo>
                  <a:pt x="2074474" y="3080772"/>
                  <a:pt x="2128929" y="3072989"/>
                  <a:pt x="2183386" y="3067801"/>
                </a:cubicBezTo>
                <a:cubicBezTo>
                  <a:pt x="2217094" y="3065206"/>
                  <a:pt x="2261177" y="3072989"/>
                  <a:pt x="2232654" y="3140439"/>
                </a:cubicBezTo>
                <a:cubicBezTo>
                  <a:pt x="2201537" y="3210483"/>
                  <a:pt x="2178198" y="3285716"/>
                  <a:pt x="2144490" y="3353165"/>
                </a:cubicBezTo>
                <a:cubicBezTo>
                  <a:pt x="2121151" y="3399861"/>
                  <a:pt x="2144490" y="3394673"/>
                  <a:pt x="2170419" y="3394673"/>
                </a:cubicBezTo>
                <a:cubicBezTo>
                  <a:pt x="2206722" y="3392078"/>
                  <a:pt x="2243026" y="3381702"/>
                  <a:pt x="2279329" y="3384296"/>
                </a:cubicBezTo>
                <a:cubicBezTo>
                  <a:pt x="2354529" y="3386890"/>
                  <a:pt x="2383054" y="3428398"/>
                  <a:pt x="2364901" y="3501036"/>
                </a:cubicBezTo>
                <a:cubicBezTo>
                  <a:pt x="2354529" y="3539949"/>
                  <a:pt x="2346750" y="3581457"/>
                  <a:pt x="2338970" y="3620370"/>
                </a:cubicBezTo>
                <a:cubicBezTo>
                  <a:pt x="2326005" y="3672254"/>
                  <a:pt x="2346750" y="3711168"/>
                  <a:pt x="2388238" y="3742298"/>
                </a:cubicBezTo>
                <a:cubicBezTo>
                  <a:pt x="2424543" y="3768241"/>
                  <a:pt x="2460846" y="3770835"/>
                  <a:pt x="2494555" y="3744893"/>
                </a:cubicBezTo>
                <a:cubicBezTo>
                  <a:pt x="2528265" y="3721545"/>
                  <a:pt x="2564569" y="3724139"/>
                  <a:pt x="2590501" y="3747487"/>
                </a:cubicBezTo>
                <a:cubicBezTo>
                  <a:pt x="2642361" y="3796777"/>
                  <a:pt x="2681263" y="3763052"/>
                  <a:pt x="2699411" y="3721545"/>
                </a:cubicBezTo>
                <a:cubicBezTo>
                  <a:pt x="2722752" y="3667066"/>
                  <a:pt x="2753878" y="3635935"/>
                  <a:pt x="2810927" y="3630747"/>
                </a:cubicBezTo>
                <a:cubicBezTo>
                  <a:pt x="2821298" y="3630747"/>
                  <a:pt x="2831662" y="3625558"/>
                  <a:pt x="2839447" y="3620370"/>
                </a:cubicBezTo>
                <a:cubicBezTo>
                  <a:pt x="2904271" y="3560703"/>
                  <a:pt x="2974286" y="3591834"/>
                  <a:pt x="3031327" y="3622964"/>
                </a:cubicBezTo>
                <a:cubicBezTo>
                  <a:pt x="3127285" y="3672254"/>
                  <a:pt x="3220635" y="3695602"/>
                  <a:pt x="3324349" y="3669660"/>
                </a:cubicBezTo>
                <a:cubicBezTo>
                  <a:pt x="3347690" y="3661878"/>
                  <a:pt x="3371022" y="3669660"/>
                  <a:pt x="3394361" y="3664472"/>
                </a:cubicBezTo>
                <a:cubicBezTo>
                  <a:pt x="3425488" y="3656689"/>
                  <a:pt x="3430670" y="3664472"/>
                  <a:pt x="3422887" y="3698197"/>
                </a:cubicBezTo>
                <a:cubicBezTo>
                  <a:pt x="3415112" y="3739704"/>
                  <a:pt x="3422887" y="3778618"/>
                  <a:pt x="3474748" y="3791589"/>
                </a:cubicBezTo>
                <a:cubicBezTo>
                  <a:pt x="3485126" y="3794183"/>
                  <a:pt x="3503271" y="3799371"/>
                  <a:pt x="3505872" y="3807154"/>
                </a:cubicBezTo>
                <a:cubicBezTo>
                  <a:pt x="3547363" y="3905734"/>
                  <a:pt x="3630335" y="3918706"/>
                  <a:pt x="3723684" y="3931677"/>
                </a:cubicBezTo>
                <a:cubicBezTo>
                  <a:pt x="3861120" y="3949836"/>
                  <a:pt x="3905209" y="4071765"/>
                  <a:pt x="3931132" y="4185910"/>
                </a:cubicBezTo>
                <a:cubicBezTo>
                  <a:pt x="3946692" y="4253360"/>
                  <a:pt x="3998551" y="4274114"/>
                  <a:pt x="4037461" y="4281896"/>
                </a:cubicBezTo>
                <a:cubicBezTo>
                  <a:pt x="4104874" y="4297462"/>
                  <a:pt x="4154140" y="4323404"/>
                  <a:pt x="4206001" y="4364912"/>
                </a:cubicBezTo>
                <a:cubicBezTo>
                  <a:pt x="4247492" y="4393448"/>
                  <a:pt x="4312324" y="4414202"/>
                  <a:pt x="4361588" y="4403825"/>
                </a:cubicBezTo>
                <a:cubicBezTo>
                  <a:pt x="4436784" y="4390854"/>
                  <a:pt x="4473099" y="4434956"/>
                  <a:pt x="4517169" y="4471275"/>
                </a:cubicBezTo>
                <a:cubicBezTo>
                  <a:pt x="4537923" y="4486840"/>
                  <a:pt x="4548295" y="4507594"/>
                  <a:pt x="4574218" y="4515376"/>
                </a:cubicBezTo>
                <a:cubicBezTo>
                  <a:pt x="4652021" y="4541319"/>
                  <a:pt x="4683134" y="4603580"/>
                  <a:pt x="4672756" y="4681407"/>
                </a:cubicBezTo>
                <a:cubicBezTo>
                  <a:pt x="4657205" y="4782582"/>
                  <a:pt x="4587183" y="4850031"/>
                  <a:pt x="4532737" y="4925264"/>
                </a:cubicBezTo>
                <a:cubicBezTo>
                  <a:pt x="4493833" y="4979742"/>
                  <a:pt x="4488651" y="5029032"/>
                  <a:pt x="4493833" y="5086106"/>
                </a:cubicBezTo>
                <a:cubicBezTo>
                  <a:pt x="4501622" y="5189874"/>
                  <a:pt x="4475686" y="5285860"/>
                  <a:pt x="4441972" y="5384441"/>
                </a:cubicBezTo>
                <a:cubicBezTo>
                  <a:pt x="4413447" y="5470050"/>
                  <a:pt x="4377154" y="5524529"/>
                  <a:pt x="4276013" y="5527123"/>
                </a:cubicBezTo>
                <a:cubicBezTo>
                  <a:pt x="4226755" y="5527123"/>
                  <a:pt x="4180076" y="5571225"/>
                  <a:pt x="4133400" y="5597167"/>
                </a:cubicBezTo>
                <a:cubicBezTo>
                  <a:pt x="4099692" y="5615326"/>
                  <a:pt x="4084134" y="5649052"/>
                  <a:pt x="4094504" y="5685370"/>
                </a:cubicBezTo>
                <a:cubicBezTo>
                  <a:pt x="4123027" y="5770980"/>
                  <a:pt x="4091909" y="5851401"/>
                  <a:pt x="4034860" y="5905880"/>
                </a:cubicBezTo>
                <a:cubicBezTo>
                  <a:pt x="3980400" y="5955170"/>
                  <a:pt x="3975216" y="6022620"/>
                  <a:pt x="3944105" y="6079692"/>
                </a:cubicBezTo>
                <a:cubicBezTo>
                  <a:pt x="3897428" y="6170490"/>
                  <a:pt x="3853348" y="6193838"/>
                  <a:pt x="3767768" y="6141954"/>
                </a:cubicBezTo>
                <a:cubicBezTo>
                  <a:pt x="3762580" y="6139360"/>
                  <a:pt x="3752210" y="6141954"/>
                  <a:pt x="3739245" y="6141954"/>
                </a:cubicBezTo>
                <a:cubicBezTo>
                  <a:pt x="3791106" y="6196432"/>
                  <a:pt x="3840383" y="6245722"/>
                  <a:pt x="3801489" y="6320955"/>
                </a:cubicBezTo>
                <a:cubicBezTo>
                  <a:pt x="3762580" y="6398782"/>
                  <a:pt x="3677008" y="6365057"/>
                  <a:pt x="3617377" y="6398782"/>
                </a:cubicBezTo>
                <a:cubicBezTo>
                  <a:pt x="3632935" y="6505145"/>
                  <a:pt x="3630335" y="6507739"/>
                  <a:pt x="3524027" y="6502550"/>
                </a:cubicBezTo>
                <a:cubicBezTo>
                  <a:pt x="3521425" y="6502550"/>
                  <a:pt x="3521425" y="6507739"/>
                  <a:pt x="3521425" y="6507739"/>
                </a:cubicBezTo>
                <a:cubicBezTo>
                  <a:pt x="3581071" y="6544058"/>
                  <a:pt x="3578474" y="6595942"/>
                  <a:pt x="3562915" y="6655610"/>
                </a:cubicBezTo>
                <a:cubicBezTo>
                  <a:pt x="3557733" y="6673770"/>
                  <a:pt x="3560320" y="6691929"/>
                  <a:pt x="3544762" y="6704900"/>
                </a:cubicBezTo>
                <a:cubicBezTo>
                  <a:pt x="3495502" y="6756784"/>
                  <a:pt x="3495502" y="6780132"/>
                  <a:pt x="3560320" y="6808669"/>
                </a:cubicBezTo>
                <a:cubicBezTo>
                  <a:pt x="3614776" y="6832017"/>
                  <a:pt x="3619964" y="6850176"/>
                  <a:pt x="3583658" y="6899466"/>
                </a:cubicBezTo>
                <a:cubicBezTo>
                  <a:pt x="3544762" y="6953946"/>
                  <a:pt x="3521425" y="7008424"/>
                  <a:pt x="3591439" y="7075874"/>
                </a:cubicBezTo>
                <a:cubicBezTo>
                  <a:pt x="3684796" y="7169266"/>
                  <a:pt x="3677008" y="7177048"/>
                  <a:pt x="3780733" y="7221150"/>
                </a:cubicBezTo>
                <a:cubicBezTo>
                  <a:pt x="3692579" y="7254875"/>
                  <a:pt x="3632935" y="7239310"/>
                  <a:pt x="3570698" y="7177048"/>
                </a:cubicBezTo>
                <a:cubicBezTo>
                  <a:pt x="3552551" y="7158889"/>
                  <a:pt x="3536987" y="7127758"/>
                  <a:pt x="3485126" y="7153700"/>
                </a:cubicBezTo>
                <a:cubicBezTo>
                  <a:pt x="3425488" y="7184831"/>
                  <a:pt x="3383991" y="7114787"/>
                  <a:pt x="3358068" y="7068091"/>
                </a:cubicBezTo>
                <a:cubicBezTo>
                  <a:pt x="3272488" y="6922814"/>
                  <a:pt x="3218040" y="6761973"/>
                  <a:pt x="3194697" y="6593348"/>
                </a:cubicBezTo>
                <a:cubicBezTo>
                  <a:pt x="3192104" y="6582972"/>
                  <a:pt x="3186916" y="6567406"/>
                  <a:pt x="3179140" y="6559624"/>
                </a:cubicBezTo>
                <a:cubicBezTo>
                  <a:pt x="3057271" y="6445478"/>
                  <a:pt x="3065046" y="6297607"/>
                  <a:pt x="3078006" y="6149736"/>
                </a:cubicBezTo>
                <a:cubicBezTo>
                  <a:pt x="3083194" y="6061533"/>
                  <a:pt x="3059852" y="5975924"/>
                  <a:pt x="3049480" y="5890314"/>
                </a:cubicBezTo>
                <a:cubicBezTo>
                  <a:pt x="3039110" y="5799516"/>
                  <a:pt x="3059852" y="5711313"/>
                  <a:pt x="3039110" y="5620515"/>
                </a:cubicBezTo>
                <a:cubicBezTo>
                  <a:pt x="3018375" y="5534906"/>
                  <a:pt x="3026145" y="5446702"/>
                  <a:pt x="3026145" y="5358498"/>
                </a:cubicBezTo>
                <a:cubicBezTo>
                  <a:pt x="3023557" y="5252136"/>
                  <a:pt x="2958725" y="5182092"/>
                  <a:pt x="2873159" y="5156150"/>
                </a:cubicBezTo>
                <a:cubicBezTo>
                  <a:pt x="2746095" y="5117236"/>
                  <a:pt x="2699411" y="5016062"/>
                  <a:pt x="2644954" y="4917481"/>
                </a:cubicBezTo>
                <a:cubicBezTo>
                  <a:pt x="2585314" y="4811118"/>
                  <a:pt x="2543825" y="4696972"/>
                  <a:pt x="2453066" y="4606174"/>
                </a:cubicBezTo>
                <a:cubicBezTo>
                  <a:pt x="2416764" y="4569856"/>
                  <a:pt x="2396018" y="4499811"/>
                  <a:pt x="2453066" y="4447927"/>
                </a:cubicBezTo>
                <a:cubicBezTo>
                  <a:pt x="2473811" y="4429767"/>
                  <a:pt x="2486776" y="4419390"/>
                  <a:pt x="2455659" y="4393448"/>
                </a:cubicBezTo>
                <a:cubicBezTo>
                  <a:pt x="2416764" y="4357129"/>
                  <a:pt x="2447880" y="4230012"/>
                  <a:pt x="2497148" y="4201476"/>
                </a:cubicBezTo>
                <a:cubicBezTo>
                  <a:pt x="2590501" y="4144403"/>
                  <a:pt x="2644954" y="3973184"/>
                  <a:pt x="2598281" y="3874604"/>
                </a:cubicBezTo>
                <a:cubicBezTo>
                  <a:pt x="2587907" y="3856444"/>
                  <a:pt x="2574942" y="3840879"/>
                  <a:pt x="2574942" y="3822719"/>
                </a:cubicBezTo>
                <a:cubicBezTo>
                  <a:pt x="2572349" y="3786400"/>
                  <a:pt x="2549011" y="3778618"/>
                  <a:pt x="2525672" y="3778618"/>
                </a:cubicBezTo>
                <a:cubicBezTo>
                  <a:pt x="2510115" y="3781212"/>
                  <a:pt x="2484184" y="3791589"/>
                  <a:pt x="2494555" y="3825314"/>
                </a:cubicBezTo>
                <a:cubicBezTo>
                  <a:pt x="2499741" y="3848662"/>
                  <a:pt x="2471218" y="3866821"/>
                  <a:pt x="2460846" y="3856444"/>
                </a:cubicBezTo>
                <a:cubicBezTo>
                  <a:pt x="2421949" y="3812342"/>
                  <a:pt x="2349343" y="3827908"/>
                  <a:pt x="2320819" y="3773429"/>
                </a:cubicBezTo>
                <a:cubicBezTo>
                  <a:pt x="2307853" y="3747487"/>
                  <a:pt x="2284515" y="3739704"/>
                  <a:pt x="2263770" y="3729327"/>
                </a:cubicBezTo>
                <a:cubicBezTo>
                  <a:pt x="2250805" y="3721545"/>
                  <a:pt x="2230061" y="3711168"/>
                  <a:pt x="2232654" y="3700791"/>
                </a:cubicBezTo>
                <a:cubicBezTo>
                  <a:pt x="2258584" y="3648906"/>
                  <a:pt x="2206722" y="3633341"/>
                  <a:pt x="2191163" y="3602210"/>
                </a:cubicBezTo>
                <a:cubicBezTo>
                  <a:pt x="2170419" y="3555514"/>
                  <a:pt x="2134116" y="3550326"/>
                  <a:pt x="2090033" y="3534761"/>
                </a:cubicBezTo>
                <a:cubicBezTo>
                  <a:pt x="2022613" y="3508818"/>
                  <a:pt x="1944821" y="3490659"/>
                  <a:pt x="1895551" y="3423209"/>
                </a:cubicBezTo>
                <a:cubicBezTo>
                  <a:pt x="1877400" y="3397267"/>
                  <a:pt x="1851468" y="3371325"/>
                  <a:pt x="1815166" y="3384296"/>
                </a:cubicBezTo>
                <a:cubicBezTo>
                  <a:pt x="1727001" y="3418021"/>
                  <a:pt x="1651801" y="3371325"/>
                  <a:pt x="1579194" y="3337600"/>
                </a:cubicBezTo>
                <a:cubicBezTo>
                  <a:pt x="1511773" y="3306469"/>
                  <a:pt x="1449541" y="3262368"/>
                  <a:pt x="1387305" y="3215672"/>
                </a:cubicBezTo>
                <a:cubicBezTo>
                  <a:pt x="1353594" y="3189729"/>
                  <a:pt x="1332852" y="3158598"/>
                  <a:pt x="1361376" y="3104120"/>
                </a:cubicBezTo>
                <a:cubicBezTo>
                  <a:pt x="1395085" y="3047047"/>
                  <a:pt x="1340629" y="2982192"/>
                  <a:pt x="1309513" y="2948466"/>
                </a:cubicBezTo>
                <a:cubicBezTo>
                  <a:pt x="1229126" y="2870640"/>
                  <a:pt x="1221349" y="2751306"/>
                  <a:pt x="1148742" y="2673479"/>
                </a:cubicBezTo>
                <a:cubicBezTo>
                  <a:pt x="1125402" y="2650131"/>
                  <a:pt x="1135775" y="2621594"/>
                  <a:pt x="1135775" y="2595652"/>
                </a:cubicBezTo>
                <a:cubicBezTo>
                  <a:pt x="1138368" y="2567116"/>
                  <a:pt x="1130590" y="2548956"/>
                  <a:pt x="1099471" y="2543768"/>
                </a:cubicBezTo>
                <a:cubicBezTo>
                  <a:pt x="1052797" y="2538580"/>
                  <a:pt x="1073540" y="2577493"/>
                  <a:pt x="1070947" y="2595652"/>
                </a:cubicBezTo>
                <a:cubicBezTo>
                  <a:pt x="1065762" y="2655320"/>
                  <a:pt x="1109844" y="2699421"/>
                  <a:pt x="1122810" y="2756494"/>
                </a:cubicBezTo>
                <a:cubicBezTo>
                  <a:pt x="1140961" y="2818756"/>
                  <a:pt x="1151333" y="2888800"/>
                  <a:pt x="1187638" y="2945872"/>
                </a:cubicBezTo>
                <a:cubicBezTo>
                  <a:pt x="1192825" y="2953655"/>
                  <a:pt x="1190231" y="2974409"/>
                  <a:pt x="1182450" y="2979597"/>
                </a:cubicBezTo>
                <a:cubicBezTo>
                  <a:pt x="1172079" y="2992568"/>
                  <a:pt x="1156521" y="2979597"/>
                  <a:pt x="1153928" y="2969220"/>
                </a:cubicBezTo>
                <a:cubicBezTo>
                  <a:pt x="1143554" y="2922524"/>
                  <a:pt x="1052797" y="2914742"/>
                  <a:pt x="1091693" y="2842104"/>
                </a:cubicBezTo>
                <a:cubicBezTo>
                  <a:pt x="1099471" y="2829132"/>
                  <a:pt x="1076135" y="2821350"/>
                  <a:pt x="1065762" y="2813567"/>
                </a:cubicBezTo>
                <a:cubicBezTo>
                  <a:pt x="1034644" y="2790219"/>
                  <a:pt x="956852" y="2779842"/>
                  <a:pt x="1037237" y="2720175"/>
                </a:cubicBezTo>
                <a:cubicBezTo>
                  <a:pt x="1045017" y="2714986"/>
                  <a:pt x="1045017" y="2704610"/>
                  <a:pt x="1037237" y="2696827"/>
                </a:cubicBezTo>
                <a:cubicBezTo>
                  <a:pt x="967224" y="2631972"/>
                  <a:pt x="1000935" y="2538580"/>
                  <a:pt x="977597" y="2460753"/>
                </a:cubicBezTo>
                <a:cubicBezTo>
                  <a:pt x="969818" y="2437405"/>
                  <a:pt x="964631" y="2414057"/>
                  <a:pt x="946480" y="2406274"/>
                </a:cubicBezTo>
                <a:cubicBezTo>
                  <a:pt x="834977" y="2372549"/>
                  <a:pt x="858314" y="2284346"/>
                  <a:pt x="866094" y="2206519"/>
                </a:cubicBezTo>
                <a:cubicBezTo>
                  <a:pt x="868687" y="2167606"/>
                  <a:pt x="827198" y="2141664"/>
                  <a:pt x="850537" y="2097562"/>
                </a:cubicBezTo>
                <a:cubicBezTo>
                  <a:pt x="892025" y="2014547"/>
                  <a:pt x="928329" y="1931532"/>
                  <a:pt x="985376" y="1861488"/>
                </a:cubicBezTo>
                <a:cubicBezTo>
                  <a:pt x="1021679" y="1817386"/>
                  <a:pt x="1055389" y="1773284"/>
                  <a:pt x="1083914" y="1723994"/>
                </a:cubicBezTo>
                <a:cubicBezTo>
                  <a:pt x="1115031" y="1672109"/>
                  <a:pt x="1146147" y="1617631"/>
                  <a:pt x="1083914" y="1560558"/>
                </a:cubicBezTo>
                <a:cubicBezTo>
                  <a:pt x="1070947" y="1547587"/>
                  <a:pt x="1052797" y="1519050"/>
                  <a:pt x="1094286" y="1503485"/>
                </a:cubicBezTo>
                <a:cubicBezTo>
                  <a:pt x="1122810" y="1495702"/>
                  <a:pt x="1107251" y="1464572"/>
                  <a:pt x="1109844" y="1446412"/>
                </a:cubicBezTo>
                <a:cubicBezTo>
                  <a:pt x="1130590" y="1342643"/>
                  <a:pt x="1159114" y="1233686"/>
                  <a:pt x="1117624" y="1135105"/>
                </a:cubicBezTo>
                <a:cubicBezTo>
                  <a:pt x="1102065" y="1098786"/>
                  <a:pt x="1065762" y="1052090"/>
                  <a:pt x="1019088" y="1033931"/>
                </a:cubicBezTo>
                <a:cubicBezTo>
                  <a:pt x="990562" y="1026148"/>
                  <a:pt x="959444" y="1028742"/>
                  <a:pt x="933515" y="1018366"/>
                </a:cubicBezTo>
                <a:cubicBezTo>
                  <a:pt x="842756" y="976858"/>
                  <a:pt x="759777" y="974264"/>
                  <a:pt x="681985" y="1044308"/>
                </a:cubicBezTo>
                <a:cubicBezTo>
                  <a:pt x="663833" y="1059873"/>
                  <a:pt x="630122" y="1052090"/>
                  <a:pt x="604192" y="1062467"/>
                </a:cubicBezTo>
                <a:cubicBezTo>
                  <a:pt x="554923" y="1083221"/>
                  <a:pt x="580853" y="1041713"/>
                  <a:pt x="575668" y="1026148"/>
                </a:cubicBezTo>
                <a:cubicBezTo>
                  <a:pt x="383779" y="1103975"/>
                  <a:pt x="202262" y="1199961"/>
                  <a:pt x="0" y="1244063"/>
                </a:cubicBezTo>
                <a:cubicBezTo>
                  <a:pt x="82979" y="1186990"/>
                  <a:pt x="171145" y="1142888"/>
                  <a:pt x="264497" y="1109163"/>
                </a:cubicBezTo>
                <a:cubicBezTo>
                  <a:pt x="241159" y="1075438"/>
                  <a:pt x="220415" y="1083221"/>
                  <a:pt x="194482" y="1091004"/>
                </a:cubicBezTo>
                <a:cubicBezTo>
                  <a:pt x="165959" y="1101380"/>
                  <a:pt x="163365" y="1098786"/>
                  <a:pt x="160773" y="1062467"/>
                </a:cubicBezTo>
                <a:cubicBezTo>
                  <a:pt x="160773" y="1054684"/>
                  <a:pt x="160773" y="1046902"/>
                  <a:pt x="152994" y="1049496"/>
                </a:cubicBezTo>
                <a:cubicBezTo>
                  <a:pt x="129656" y="1049496"/>
                  <a:pt x="95947" y="1054684"/>
                  <a:pt x="106317" y="1018366"/>
                </a:cubicBezTo>
                <a:cubicBezTo>
                  <a:pt x="119283" y="982046"/>
                  <a:pt x="132249" y="943133"/>
                  <a:pt x="173738" y="927568"/>
                </a:cubicBezTo>
                <a:cubicBezTo>
                  <a:pt x="261904" y="893843"/>
                  <a:pt x="347475" y="852335"/>
                  <a:pt x="440826" y="836770"/>
                </a:cubicBezTo>
                <a:cubicBezTo>
                  <a:pt x="451200" y="834176"/>
                  <a:pt x="466758" y="834176"/>
                  <a:pt x="469351" y="816016"/>
                </a:cubicBezTo>
                <a:cubicBezTo>
                  <a:pt x="446012" y="800451"/>
                  <a:pt x="422675" y="813422"/>
                  <a:pt x="399336" y="808234"/>
                </a:cubicBezTo>
                <a:cubicBezTo>
                  <a:pt x="376002" y="805639"/>
                  <a:pt x="344882" y="821205"/>
                  <a:pt x="342289" y="779697"/>
                </a:cubicBezTo>
                <a:cubicBezTo>
                  <a:pt x="342289" y="751161"/>
                  <a:pt x="363033" y="730407"/>
                  <a:pt x="394150" y="725219"/>
                </a:cubicBezTo>
                <a:cubicBezTo>
                  <a:pt x="469351" y="712247"/>
                  <a:pt x="544552" y="699276"/>
                  <a:pt x="617157" y="714842"/>
                </a:cubicBezTo>
                <a:cubicBezTo>
                  <a:pt x="630122" y="694088"/>
                  <a:pt x="617157" y="688899"/>
                  <a:pt x="611971" y="683711"/>
                </a:cubicBezTo>
                <a:cubicBezTo>
                  <a:pt x="575668" y="613667"/>
                  <a:pt x="580853" y="595507"/>
                  <a:pt x="656053" y="585131"/>
                </a:cubicBezTo>
                <a:cubicBezTo>
                  <a:pt x="707916" y="577348"/>
                  <a:pt x="754591" y="561783"/>
                  <a:pt x="803859" y="546217"/>
                </a:cubicBezTo>
                <a:cubicBezTo>
                  <a:pt x="998342" y="478767"/>
                  <a:pt x="1192825" y="478767"/>
                  <a:pt x="1395085" y="522869"/>
                </a:cubicBezTo>
                <a:cubicBezTo>
                  <a:pt x="1493621" y="543623"/>
                  <a:pt x="1592161" y="554000"/>
                  <a:pt x="1690697" y="574754"/>
                </a:cubicBezTo>
                <a:cubicBezTo>
                  <a:pt x="1745151" y="585131"/>
                  <a:pt x="1809979" y="561783"/>
                  <a:pt x="1869621" y="551406"/>
                </a:cubicBezTo>
                <a:cubicBezTo>
                  <a:pt x="1929261" y="538435"/>
                  <a:pt x="1988903" y="528058"/>
                  <a:pt x="2051137" y="528058"/>
                </a:cubicBezTo>
                <a:cubicBezTo>
                  <a:pt x="2051137" y="528058"/>
                  <a:pt x="2056323" y="522869"/>
                  <a:pt x="2056323" y="525463"/>
                </a:cubicBezTo>
                <a:cubicBezTo>
                  <a:pt x="2121151" y="598102"/>
                  <a:pt x="2209316" y="522869"/>
                  <a:pt x="2279329" y="556594"/>
                </a:cubicBezTo>
                <a:cubicBezTo>
                  <a:pt x="2292295" y="564377"/>
                  <a:pt x="2305261" y="569565"/>
                  <a:pt x="2318226" y="574754"/>
                </a:cubicBezTo>
                <a:lnTo>
                  <a:pt x="2319416" y="575288"/>
                </a:lnTo>
                <a:lnTo>
                  <a:pt x="2365808" y="573427"/>
                </a:lnTo>
                <a:cubicBezTo>
                  <a:pt x="2381395" y="570857"/>
                  <a:pt x="2395682" y="563789"/>
                  <a:pt x="2406073" y="544512"/>
                </a:cubicBezTo>
                <a:cubicBezTo>
                  <a:pt x="2412568" y="558648"/>
                  <a:pt x="2421010" y="568929"/>
                  <a:pt x="2430711" y="576519"/>
                </a:cubicBezTo>
                <a:lnTo>
                  <a:pt x="2442323" y="582242"/>
                </a:lnTo>
                <a:lnTo>
                  <a:pt x="2454602" y="589079"/>
                </a:lnTo>
                <a:lnTo>
                  <a:pt x="2458074" y="590005"/>
                </a:lnTo>
                <a:lnTo>
                  <a:pt x="2462899" y="592383"/>
                </a:lnTo>
                <a:lnTo>
                  <a:pt x="2476873" y="595015"/>
                </a:lnTo>
                <a:lnTo>
                  <a:pt x="2480714" y="596039"/>
                </a:lnTo>
                <a:lnTo>
                  <a:pt x="2486609" y="596850"/>
                </a:lnTo>
                <a:lnTo>
                  <a:pt x="2498497" y="599089"/>
                </a:lnTo>
                <a:cubicBezTo>
                  <a:pt x="2510470" y="600575"/>
                  <a:pt x="2522322" y="601700"/>
                  <a:pt x="2533362" y="603627"/>
                </a:cubicBezTo>
                <a:cubicBezTo>
                  <a:pt x="2551546" y="607483"/>
                  <a:pt x="2569729" y="608125"/>
                  <a:pt x="2590187" y="607804"/>
                </a:cubicBezTo>
                <a:lnTo>
                  <a:pt x="2659635" y="606221"/>
                </a:lnTo>
                <a:lnTo>
                  <a:pt x="2660523" y="605884"/>
                </a:lnTo>
                <a:cubicBezTo>
                  <a:pt x="2606058" y="605884"/>
                  <a:pt x="2569755" y="611073"/>
                  <a:pt x="2533451" y="603290"/>
                </a:cubicBezTo>
                <a:lnTo>
                  <a:pt x="2486609" y="596850"/>
                </a:lnTo>
                <a:lnTo>
                  <a:pt x="2476873" y="595015"/>
                </a:lnTo>
                <a:lnTo>
                  <a:pt x="2458074" y="590005"/>
                </a:lnTo>
                <a:lnTo>
                  <a:pt x="2442323" y="582242"/>
                </a:lnTo>
                <a:lnTo>
                  <a:pt x="2430985" y="575929"/>
                </a:lnTo>
                <a:lnTo>
                  <a:pt x="2406899" y="544289"/>
                </a:lnTo>
                <a:lnTo>
                  <a:pt x="2406650" y="544513"/>
                </a:lnTo>
                <a:lnTo>
                  <a:pt x="2406820" y="544186"/>
                </a:lnTo>
                <a:lnTo>
                  <a:pt x="2406391" y="543623"/>
                </a:lnTo>
                <a:lnTo>
                  <a:pt x="2407668" y="542559"/>
                </a:lnTo>
                <a:lnTo>
                  <a:pt x="2412604" y="533082"/>
                </a:lnTo>
                <a:lnTo>
                  <a:pt x="2422243" y="530306"/>
                </a:lnTo>
                <a:lnTo>
                  <a:pt x="2444315" y="504385"/>
                </a:lnTo>
                <a:cubicBezTo>
                  <a:pt x="2445287" y="494333"/>
                  <a:pt x="2441398" y="483956"/>
                  <a:pt x="2437508" y="476173"/>
                </a:cubicBezTo>
                <a:cubicBezTo>
                  <a:pt x="2429729" y="458014"/>
                  <a:pt x="2408983" y="463202"/>
                  <a:pt x="2390833" y="468391"/>
                </a:cubicBezTo>
                <a:cubicBezTo>
                  <a:pt x="2362308" y="478767"/>
                  <a:pt x="2331191" y="483956"/>
                  <a:pt x="2300073" y="489144"/>
                </a:cubicBezTo>
                <a:cubicBezTo>
                  <a:pt x="2271551" y="494333"/>
                  <a:pt x="2248212" y="483956"/>
                  <a:pt x="2237840" y="460608"/>
                </a:cubicBezTo>
                <a:cubicBezTo>
                  <a:pt x="2224874" y="426883"/>
                  <a:pt x="2263770" y="424289"/>
                  <a:pt x="2274143" y="419100"/>
                </a:cubicBezTo>
                <a:cubicBezTo>
                  <a:pt x="2346102" y="386024"/>
                  <a:pt x="2413684" y="342733"/>
                  <a:pt x="2493299" y="339571"/>
                </a:cubicBezTo>
                <a:cubicBezTo>
                  <a:pt x="2519839" y="338518"/>
                  <a:pt x="2547715" y="341922"/>
                  <a:pt x="2577535" y="351651"/>
                </a:cubicBezTo>
                <a:cubicBezTo>
                  <a:pt x="2619026" y="364622"/>
                  <a:pt x="2655328" y="359433"/>
                  <a:pt x="2696818" y="400941"/>
                </a:cubicBezTo>
                <a:cubicBezTo>
                  <a:pt x="2725355" y="432071"/>
                  <a:pt x="2816110" y="439854"/>
                  <a:pt x="2875746" y="406129"/>
                </a:cubicBezTo>
                <a:cubicBezTo>
                  <a:pt x="2901682" y="390564"/>
                  <a:pt x="2925020" y="380187"/>
                  <a:pt x="2953543" y="400941"/>
                </a:cubicBezTo>
                <a:cubicBezTo>
                  <a:pt x="2989846" y="426883"/>
                  <a:pt x="2958725" y="450231"/>
                  <a:pt x="2948355" y="468391"/>
                </a:cubicBezTo>
                <a:cubicBezTo>
                  <a:pt x="2932803" y="489144"/>
                  <a:pt x="2927607" y="502115"/>
                  <a:pt x="2953543" y="512492"/>
                </a:cubicBezTo>
                <a:cubicBezTo>
                  <a:pt x="2982069" y="522869"/>
                  <a:pt x="2969096" y="543623"/>
                  <a:pt x="2971693" y="561783"/>
                </a:cubicBezTo>
                <a:lnTo>
                  <a:pt x="2889784" y="592782"/>
                </a:lnTo>
                <a:lnTo>
                  <a:pt x="2825124" y="610183"/>
                </a:lnTo>
                <a:lnTo>
                  <a:pt x="2821450" y="611032"/>
                </a:lnTo>
                <a:cubicBezTo>
                  <a:pt x="2803793" y="613343"/>
                  <a:pt x="2785634" y="613667"/>
                  <a:pt x="2766836" y="611073"/>
                </a:cubicBezTo>
                <a:lnTo>
                  <a:pt x="2767172" y="611187"/>
                </a:lnTo>
                <a:lnTo>
                  <a:pt x="2821545" y="611147"/>
                </a:lnTo>
                <a:lnTo>
                  <a:pt x="2825124" y="610183"/>
                </a:lnTo>
                <a:lnTo>
                  <a:pt x="2873159" y="599075"/>
                </a:lnTo>
                <a:lnTo>
                  <a:pt x="2889784" y="592782"/>
                </a:lnTo>
                <a:lnTo>
                  <a:pt x="2898175" y="590522"/>
                </a:lnTo>
                <a:cubicBezTo>
                  <a:pt x="2922998" y="581279"/>
                  <a:pt x="2947263" y="570717"/>
                  <a:pt x="2971540" y="561975"/>
                </a:cubicBezTo>
                <a:cubicBezTo>
                  <a:pt x="2976715" y="567155"/>
                  <a:pt x="2981891" y="572335"/>
                  <a:pt x="2987066" y="574925"/>
                </a:cubicBezTo>
                <a:cubicBezTo>
                  <a:pt x="2992896" y="591114"/>
                  <a:pt x="3000660" y="600341"/>
                  <a:pt x="3009643" y="605279"/>
                </a:cubicBezTo>
                <a:lnTo>
                  <a:pt x="3010019" y="605337"/>
                </a:lnTo>
                <a:lnTo>
                  <a:pt x="2997758" y="594587"/>
                </a:lnTo>
                <a:cubicBezTo>
                  <a:pt x="2993975" y="589660"/>
                  <a:pt x="2990583" y="583331"/>
                  <a:pt x="2987679" y="575270"/>
                </a:cubicBezTo>
                <a:cubicBezTo>
                  <a:pt x="3034182" y="567531"/>
                  <a:pt x="3093606" y="515937"/>
                  <a:pt x="3119440" y="606226"/>
                </a:cubicBezTo>
                <a:cubicBezTo>
                  <a:pt x="3114272" y="601066"/>
                  <a:pt x="3109111" y="601066"/>
                  <a:pt x="3103942" y="606226"/>
                </a:cubicBezTo>
                <a:lnTo>
                  <a:pt x="3103568" y="606211"/>
                </a:lnTo>
                <a:lnTo>
                  <a:pt x="3103568" y="606819"/>
                </a:lnTo>
                <a:lnTo>
                  <a:pt x="3111501" y="602952"/>
                </a:lnTo>
                <a:lnTo>
                  <a:pt x="3119357" y="606782"/>
                </a:lnTo>
                <a:lnTo>
                  <a:pt x="3119494" y="605884"/>
                </a:lnTo>
                <a:cubicBezTo>
                  <a:pt x="3166173" y="595507"/>
                  <a:pt x="3171357" y="592913"/>
                  <a:pt x="3153208" y="561783"/>
                </a:cubicBezTo>
                <a:cubicBezTo>
                  <a:pt x="3129867" y="525463"/>
                  <a:pt x="3179140" y="517681"/>
                  <a:pt x="3173956" y="491739"/>
                </a:cubicBezTo>
                <a:cubicBezTo>
                  <a:pt x="3155803" y="476173"/>
                  <a:pt x="3129867" y="499521"/>
                  <a:pt x="3114312" y="478767"/>
                </a:cubicBezTo>
                <a:cubicBezTo>
                  <a:pt x="3101347" y="463202"/>
                  <a:pt x="3067635" y="463202"/>
                  <a:pt x="3065046" y="439854"/>
                </a:cubicBezTo>
                <a:cubicBezTo>
                  <a:pt x="3065046" y="408723"/>
                  <a:pt x="3093572" y="411318"/>
                  <a:pt x="3114312" y="411318"/>
                </a:cubicBezTo>
                <a:cubicBezTo>
                  <a:pt x="3140243" y="408723"/>
                  <a:pt x="3122095" y="359433"/>
                  <a:pt x="3160991" y="367216"/>
                </a:cubicBezTo>
                <a:lnTo>
                  <a:pt x="3161003" y="367216"/>
                </a:lnTo>
                <a:lnTo>
                  <a:pt x="3185383" y="356155"/>
                </a:lnTo>
                <a:cubicBezTo>
                  <a:pt x="3211104" y="350202"/>
                  <a:pt x="3239390" y="357822"/>
                  <a:pt x="3264746" y="359727"/>
                </a:cubicBezTo>
                <a:cubicBezTo>
                  <a:pt x="3277751" y="359727"/>
                  <a:pt x="3282954" y="374967"/>
                  <a:pt x="3267346" y="382587"/>
                </a:cubicBezTo>
                <a:lnTo>
                  <a:pt x="3250368" y="373718"/>
                </a:lnTo>
                <a:lnTo>
                  <a:pt x="3267306" y="382781"/>
                </a:lnTo>
                <a:cubicBezTo>
                  <a:pt x="3264719" y="413912"/>
                  <a:pt x="3231005" y="432071"/>
                  <a:pt x="3236189" y="465796"/>
                </a:cubicBezTo>
                <a:cubicBezTo>
                  <a:pt x="3241375" y="469687"/>
                  <a:pt x="3246560" y="472282"/>
                  <a:pt x="3251423" y="472282"/>
                </a:cubicBezTo>
                <a:lnTo>
                  <a:pt x="3251562" y="472185"/>
                </a:lnTo>
                <a:lnTo>
                  <a:pt x="3236913" y="466090"/>
                </a:lnTo>
                <a:lnTo>
                  <a:pt x="3264016" y="463681"/>
                </a:lnTo>
                <a:lnTo>
                  <a:pt x="3264719" y="463202"/>
                </a:lnTo>
                <a:cubicBezTo>
                  <a:pt x="3269901" y="460608"/>
                  <a:pt x="3277678" y="458014"/>
                  <a:pt x="3282866" y="458014"/>
                </a:cubicBezTo>
                <a:lnTo>
                  <a:pt x="3283175" y="458014"/>
                </a:lnTo>
                <a:lnTo>
                  <a:pt x="3295851" y="414337"/>
                </a:lnTo>
                <a:cubicBezTo>
                  <a:pt x="3298431" y="432640"/>
                  <a:pt x="3308748" y="440484"/>
                  <a:pt x="3324226" y="443099"/>
                </a:cubicBezTo>
                <a:cubicBezTo>
                  <a:pt x="3320359" y="449636"/>
                  <a:pt x="3314552" y="451597"/>
                  <a:pt x="3308426" y="452577"/>
                </a:cubicBezTo>
                <a:lnTo>
                  <a:pt x="3291072" y="456095"/>
                </a:lnTo>
                <a:lnTo>
                  <a:pt x="3313657" y="491414"/>
                </a:lnTo>
                <a:cubicBezTo>
                  <a:pt x="3317220" y="504061"/>
                  <a:pt x="3315275" y="517680"/>
                  <a:pt x="3303607" y="533246"/>
                </a:cubicBezTo>
                <a:cubicBezTo>
                  <a:pt x="3282866" y="559188"/>
                  <a:pt x="3316580" y="587725"/>
                  <a:pt x="3321760" y="587725"/>
                </a:cubicBezTo>
                <a:cubicBezTo>
                  <a:pt x="3420300" y="582536"/>
                  <a:pt x="3371022" y="621450"/>
                  <a:pt x="3329543" y="665551"/>
                </a:cubicBezTo>
                <a:cubicBezTo>
                  <a:pt x="3404741" y="652580"/>
                  <a:pt x="3451410" y="618855"/>
                  <a:pt x="3485126" y="572159"/>
                </a:cubicBezTo>
                <a:cubicBezTo>
                  <a:pt x="3495502" y="559188"/>
                  <a:pt x="3498089" y="548811"/>
                  <a:pt x="3477349" y="541029"/>
                </a:cubicBezTo>
                <a:cubicBezTo>
                  <a:pt x="3412517" y="517681"/>
                  <a:pt x="3415112" y="478767"/>
                  <a:pt x="3459190" y="434666"/>
                </a:cubicBezTo>
                <a:cubicBezTo>
                  <a:pt x="3433265" y="413912"/>
                  <a:pt x="3407329" y="434666"/>
                  <a:pt x="3383991" y="426883"/>
                </a:cubicBezTo>
                <a:cubicBezTo>
                  <a:pt x="3368439" y="424289"/>
                  <a:pt x="3352880" y="424289"/>
                  <a:pt x="3339915" y="437260"/>
                </a:cubicBezTo>
                <a:cubicBezTo>
                  <a:pt x="3334727" y="439854"/>
                  <a:pt x="3329543" y="439854"/>
                  <a:pt x="3324349" y="442448"/>
                </a:cubicBezTo>
                <a:cubicBezTo>
                  <a:pt x="3308789" y="439854"/>
                  <a:pt x="3298419" y="432071"/>
                  <a:pt x="3295826" y="413912"/>
                </a:cubicBezTo>
                <a:cubicBezTo>
                  <a:pt x="3311390" y="393158"/>
                  <a:pt x="3326942" y="372404"/>
                  <a:pt x="3355468" y="367216"/>
                </a:cubicBezTo>
                <a:lnTo>
                  <a:pt x="3356533" y="367216"/>
                </a:lnTo>
                <a:lnTo>
                  <a:pt x="3365423" y="357088"/>
                </a:lnTo>
                <a:cubicBezTo>
                  <a:pt x="3375778" y="354154"/>
                  <a:pt x="3391446" y="359473"/>
                  <a:pt x="3398631" y="350762"/>
                </a:cubicBezTo>
                <a:lnTo>
                  <a:pt x="3402316" y="337154"/>
                </a:lnTo>
                <a:lnTo>
                  <a:pt x="3401749" y="337127"/>
                </a:lnTo>
                <a:cubicBezTo>
                  <a:pt x="3396547" y="334529"/>
                  <a:pt x="3386142" y="331932"/>
                  <a:pt x="3386142" y="326736"/>
                </a:cubicBezTo>
                <a:cubicBezTo>
                  <a:pt x="3386142" y="316345"/>
                  <a:pt x="3393947" y="311150"/>
                  <a:pt x="3401749" y="311150"/>
                </a:cubicBezTo>
                <a:lnTo>
                  <a:pt x="3402015" y="311150"/>
                </a:lnTo>
                <a:cubicBezTo>
                  <a:pt x="3413732" y="307181"/>
                  <a:pt x="3424797" y="305196"/>
                  <a:pt x="3435536" y="305196"/>
                </a:cubicBezTo>
                <a:close/>
                <a:moveTo>
                  <a:pt x="3333969" y="249954"/>
                </a:moveTo>
                <a:cubicBezTo>
                  <a:pt x="3344461" y="249914"/>
                  <a:pt x="3355277" y="250556"/>
                  <a:pt x="3366257" y="251198"/>
                </a:cubicBezTo>
                <a:cubicBezTo>
                  <a:pt x="3374005" y="251198"/>
                  <a:pt x="3384340" y="253766"/>
                  <a:pt x="3397257" y="256334"/>
                </a:cubicBezTo>
                <a:cubicBezTo>
                  <a:pt x="3394670" y="269174"/>
                  <a:pt x="3394670" y="274310"/>
                  <a:pt x="3392089" y="276878"/>
                </a:cubicBezTo>
                <a:cubicBezTo>
                  <a:pt x="3358506" y="315399"/>
                  <a:pt x="3317180" y="333375"/>
                  <a:pt x="3268099" y="315399"/>
                </a:cubicBezTo>
                <a:cubicBezTo>
                  <a:pt x="3255188" y="310262"/>
                  <a:pt x="3244852" y="297422"/>
                  <a:pt x="3252600" y="287150"/>
                </a:cubicBezTo>
                <a:cubicBezTo>
                  <a:pt x="3273916" y="256334"/>
                  <a:pt x="3302488" y="250074"/>
                  <a:pt x="3333969" y="249954"/>
                </a:cubicBezTo>
                <a:close/>
                <a:moveTo>
                  <a:pt x="2732750" y="223327"/>
                </a:moveTo>
                <a:cubicBezTo>
                  <a:pt x="2784077" y="220067"/>
                  <a:pt x="2835417" y="229847"/>
                  <a:pt x="2873105" y="253319"/>
                </a:cubicBezTo>
                <a:cubicBezTo>
                  <a:pt x="2919891" y="282008"/>
                  <a:pt x="2964066" y="313304"/>
                  <a:pt x="3021250" y="261144"/>
                </a:cubicBezTo>
                <a:cubicBezTo>
                  <a:pt x="3060240" y="224631"/>
                  <a:pt x="3078436" y="300264"/>
                  <a:pt x="3122616" y="279400"/>
                </a:cubicBezTo>
                <a:cubicBezTo>
                  <a:pt x="3109630" y="315912"/>
                  <a:pt x="3094031" y="334169"/>
                  <a:pt x="3068033" y="334169"/>
                </a:cubicBezTo>
                <a:cubicBezTo>
                  <a:pt x="2958876" y="336777"/>
                  <a:pt x="2852308" y="352425"/>
                  <a:pt x="2745740" y="334169"/>
                </a:cubicBezTo>
                <a:cubicBezTo>
                  <a:pt x="2722351" y="245495"/>
                  <a:pt x="2631375" y="323736"/>
                  <a:pt x="2592389" y="271576"/>
                </a:cubicBezTo>
                <a:cubicBezTo>
                  <a:pt x="2630077" y="242887"/>
                  <a:pt x="2681414" y="226587"/>
                  <a:pt x="2732750" y="223327"/>
                </a:cubicBezTo>
                <a:close/>
                <a:moveTo>
                  <a:pt x="9794079" y="212003"/>
                </a:moveTo>
                <a:cubicBezTo>
                  <a:pt x="9835898" y="214273"/>
                  <a:pt x="9878041" y="227244"/>
                  <a:pt x="9919535" y="237620"/>
                </a:cubicBezTo>
                <a:cubicBezTo>
                  <a:pt x="9955843" y="247997"/>
                  <a:pt x="9992150" y="250591"/>
                  <a:pt x="10028458" y="250591"/>
                </a:cubicBezTo>
                <a:cubicBezTo>
                  <a:pt x="10051799" y="250591"/>
                  <a:pt x="10080326" y="247997"/>
                  <a:pt x="10101073" y="258374"/>
                </a:cubicBezTo>
                <a:cubicBezTo>
                  <a:pt x="10129601" y="268750"/>
                  <a:pt x="10171095" y="276533"/>
                  <a:pt x="10173689" y="310257"/>
                </a:cubicBezTo>
                <a:cubicBezTo>
                  <a:pt x="10176282" y="336198"/>
                  <a:pt x="10137381" y="341387"/>
                  <a:pt x="10116634" y="356952"/>
                </a:cubicBezTo>
                <a:cubicBezTo>
                  <a:pt x="10103667" y="367328"/>
                  <a:pt x="10090700" y="372517"/>
                  <a:pt x="10093293" y="395864"/>
                </a:cubicBezTo>
                <a:cubicBezTo>
                  <a:pt x="10235930" y="338793"/>
                  <a:pt x="10375974" y="385487"/>
                  <a:pt x="10518611" y="395864"/>
                </a:cubicBezTo>
                <a:cubicBezTo>
                  <a:pt x="10531578" y="398458"/>
                  <a:pt x="10547139" y="401052"/>
                  <a:pt x="10554919" y="395864"/>
                </a:cubicBezTo>
                <a:cubicBezTo>
                  <a:pt x="10624941" y="341387"/>
                  <a:pt x="10697556" y="393270"/>
                  <a:pt x="10770172" y="385487"/>
                </a:cubicBezTo>
                <a:cubicBezTo>
                  <a:pt x="10832413" y="380299"/>
                  <a:pt x="10866128" y="450341"/>
                  <a:pt x="10920589" y="471095"/>
                </a:cubicBezTo>
                <a:cubicBezTo>
                  <a:pt x="10941336" y="478877"/>
                  <a:pt x="10964677" y="512601"/>
                  <a:pt x="10964677" y="458124"/>
                </a:cubicBezTo>
                <a:cubicBezTo>
                  <a:pt x="10964677" y="455530"/>
                  <a:pt x="10980237" y="452935"/>
                  <a:pt x="10985424" y="455530"/>
                </a:cubicBezTo>
                <a:cubicBezTo>
                  <a:pt x="11071007" y="478877"/>
                  <a:pt x="11143622" y="460718"/>
                  <a:pt x="11226611" y="419211"/>
                </a:cubicBezTo>
                <a:cubicBezTo>
                  <a:pt x="11275886" y="393270"/>
                  <a:pt x="11358875" y="424400"/>
                  <a:pt x="11426303" y="429588"/>
                </a:cubicBezTo>
                <a:cubicBezTo>
                  <a:pt x="11579314" y="445153"/>
                  <a:pt x="11724545" y="507413"/>
                  <a:pt x="11882742" y="489254"/>
                </a:cubicBezTo>
                <a:cubicBezTo>
                  <a:pt x="11952764" y="481471"/>
                  <a:pt x="12015006" y="528166"/>
                  <a:pt x="12082434" y="546325"/>
                </a:cubicBezTo>
                <a:cubicBezTo>
                  <a:pt x="12175797" y="572267"/>
                  <a:pt x="12271753" y="538543"/>
                  <a:pt x="12365116" y="569672"/>
                </a:cubicBezTo>
                <a:cubicBezTo>
                  <a:pt x="12487006" y="491848"/>
                  <a:pt x="12611489" y="564484"/>
                  <a:pt x="12730786" y="572267"/>
                </a:cubicBezTo>
                <a:cubicBezTo>
                  <a:pt x="12857862" y="580049"/>
                  <a:pt x="12979752" y="608585"/>
                  <a:pt x="13099049" y="660468"/>
                </a:cubicBezTo>
                <a:cubicBezTo>
                  <a:pt x="13158697" y="686410"/>
                  <a:pt x="13226126" y="686410"/>
                  <a:pt x="13288368" y="704569"/>
                </a:cubicBezTo>
                <a:cubicBezTo>
                  <a:pt x="13314302" y="712351"/>
                  <a:pt x="13337642" y="720134"/>
                  <a:pt x="13348016" y="761640"/>
                </a:cubicBezTo>
                <a:cubicBezTo>
                  <a:pt x="13363576" y="842059"/>
                  <a:pt x="13327269" y="826494"/>
                  <a:pt x="13283181" y="813523"/>
                </a:cubicBezTo>
                <a:cubicBezTo>
                  <a:pt x="13233906" y="797958"/>
                  <a:pt x="13182038" y="782393"/>
                  <a:pt x="13132763" y="761640"/>
                </a:cubicBezTo>
                <a:cubicBezTo>
                  <a:pt x="13093862" y="746075"/>
                  <a:pt x="13065335" y="764234"/>
                  <a:pt x="13052368" y="790176"/>
                </a:cubicBezTo>
                <a:cubicBezTo>
                  <a:pt x="13031620" y="823900"/>
                  <a:pt x="13075708" y="823900"/>
                  <a:pt x="13091269" y="831682"/>
                </a:cubicBezTo>
                <a:cubicBezTo>
                  <a:pt x="13124983" y="849841"/>
                  <a:pt x="13161291" y="865406"/>
                  <a:pt x="13192412" y="878377"/>
                </a:cubicBezTo>
                <a:cubicBezTo>
                  <a:pt x="13195005" y="899130"/>
                  <a:pt x="13184631" y="901725"/>
                  <a:pt x="13174258" y="901725"/>
                </a:cubicBezTo>
                <a:cubicBezTo>
                  <a:pt x="13093862" y="899130"/>
                  <a:pt x="13031620" y="922478"/>
                  <a:pt x="13000500" y="1005491"/>
                </a:cubicBezTo>
                <a:cubicBezTo>
                  <a:pt x="13000500" y="1013273"/>
                  <a:pt x="12982346" y="1021056"/>
                  <a:pt x="12977159" y="1018462"/>
                </a:cubicBezTo>
                <a:cubicBezTo>
                  <a:pt x="12922697" y="984738"/>
                  <a:pt x="12873423" y="1046997"/>
                  <a:pt x="12818961" y="1021056"/>
                </a:cubicBezTo>
                <a:cubicBezTo>
                  <a:pt x="12805994" y="1015867"/>
                  <a:pt x="12782654" y="1034026"/>
                  <a:pt x="12767093" y="1041809"/>
                </a:cubicBezTo>
                <a:cubicBezTo>
                  <a:pt x="12780060" y="1065156"/>
                  <a:pt x="12769687" y="1101474"/>
                  <a:pt x="12803401" y="1106663"/>
                </a:cubicBezTo>
                <a:cubicBezTo>
                  <a:pt x="12894170" y="1122228"/>
                  <a:pt x="12904544" y="1213023"/>
                  <a:pt x="12953818" y="1264906"/>
                </a:cubicBezTo>
                <a:cubicBezTo>
                  <a:pt x="12977159" y="1290848"/>
                  <a:pt x="12917511" y="1332354"/>
                  <a:pt x="12956412" y="1368673"/>
                </a:cubicBezTo>
                <a:cubicBezTo>
                  <a:pt x="12907137" y="1384238"/>
                  <a:pt x="12946038" y="1417962"/>
                  <a:pt x="12943445" y="1441309"/>
                </a:cubicBezTo>
                <a:cubicBezTo>
                  <a:pt x="12940851" y="1451686"/>
                  <a:pt x="12943445" y="1469845"/>
                  <a:pt x="12935665" y="1475033"/>
                </a:cubicBezTo>
                <a:cubicBezTo>
                  <a:pt x="12925291" y="1482816"/>
                  <a:pt x="12909730" y="1475033"/>
                  <a:pt x="12896763" y="1467251"/>
                </a:cubicBezTo>
                <a:cubicBezTo>
                  <a:pt x="12821555" y="1417962"/>
                  <a:pt x="12772280" y="1342731"/>
                  <a:pt x="12702258" y="1290848"/>
                </a:cubicBezTo>
                <a:cubicBezTo>
                  <a:pt x="12660764" y="1259718"/>
                  <a:pt x="12634830" y="1220806"/>
                  <a:pt x="12616676" y="1174111"/>
                </a:cubicBezTo>
                <a:cubicBezTo>
                  <a:pt x="12606302" y="1153358"/>
                  <a:pt x="12593335" y="1135198"/>
                  <a:pt x="12627049" y="1111851"/>
                </a:cubicBezTo>
                <a:cubicBezTo>
                  <a:pt x="12668544" y="1080721"/>
                  <a:pt x="12632236" y="1013273"/>
                  <a:pt x="12673731" y="971767"/>
                </a:cubicBezTo>
                <a:cubicBezTo>
                  <a:pt x="12676324" y="966579"/>
                  <a:pt x="12640016" y="925072"/>
                  <a:pt x="12619269" y="956202"/>
                </a:cubicBezTo>
                <a:cubicBezTo>
                  <a:pt x="12588148" y="1008085"/>
                  <a:pt x="12557027" y="982143"/>
                  <a:pt x="12525907" y="963984"/>
                </a:cubicBezTo>
                <a:cubicBezTo>
                  <a:pt x="12492192" y="940637"/>
                  <a:pt x="12450698" y="925072"/>
                  <a:pt x="12419577" y="953608"/>
                </a:cubicBezTo>
                <a:cubicBezTo>
                  <a:pt x="12385863" y="987332"/>
                  <a:pt x="12404017" y="1028838"/>
                  <a:pt x="12450698" y="1059968"/>
                </a:cubicBezTo>
                <a:cubicBezTo>
                  <a:pt x="12388456" y="1078127"/>
                  <a:pt x="12339181" y="1093692"/>
                  <a:pt x="12287313" y="1062562"/>
                </a:cubicBezTo>
                <a:cubicBezTo>
                  <a:pt x="12256193" y="1046997"/>
                  <a:pt x="12225072" y="1044403"/>
                  <a:pt x="12188764" y="1057374"/>
                </a:cubicBezTo>
                <a:cubicBezTo>
                  <a:pt x="12144676" y="1070345"/>
                  <a:pt x="12097995" y="1065156"/>
                  <a:pt x="12051314" y="1059968"/>
                </a:cubicBezTo>
                <a:cubicBezTo>
                  <a:pt x="11999445" y="1054780"/>
                  <a:pt x="11960544" y="1065156"/>
                  <a:pt x="11950171" y="1127416"/>
                </a:cubicBezTo>
                <a:cubicBezTo>
                  <a:pt x="11944984" y="1166328"/>
                  <a:pt x="11924237" y="1200052"/>
                  <a:pt x="11911270" y="1236371"/>
                </a:cubicBezTo>
                <a:cubicBezTo>
                  <a:pt x="11908676" y="1246747"/>
                  <a:pt x="11903489" y="1257124"/>
                  <a:pt x="11903489" y="1264906"/>
                </a:cubicBezTo>
                <a:cubicBezTo>
                  <a:pt x="11906083" y="1277877"/>
                  <a:pt x="12025380" y="1337543"/>
                  <a:pt x="12033160" y="1329760"/>
                </a:cubicBezTo>
                <a:cubicBezTo>
                  <a:pt x="12072061" y="1288254"/>
                  <a:pt x="12105775" y="1329760"/>
                  <a:pt x="12142083" y="1329760"/>
                </a:cubicBezTo>
                <a:cubicBezTo>
                  <a:pt x="12160237" y="1332354"/>
                  <a:pt x="12193951" y="1392020"/>
                  <a:pt x="12206918" y="1321978"/>
                </a:cubicBezTo>
                <a:cubicBezTo>
                  <a:pt x="12209511" y="1306413"/>
                  <a:pt x="12225072" y="1321978"/>
                  <a:pt x="12232852" y="1329760"/>
                </a:cubicBezTo>
                <a:cubicBezTo>
                  <a:pt x="12282127" y="1379049"/>
                  <a:pt x="12331401" y="1430932"/>
                  <a:pt x="12378083" y="1482816"/>
                </a:cubicBezTo>
                <a:cubicBezTo>
                  <a:pt x="12398830" y="1508757"/>
                  <a:pt x="12416984" y="1537293"/>
                  <a:pt x="12450698" y="1552858"/>
                </a:cubicBezTo>
                <a:cubicBezTo>
                  <a:pt x="12466258" y="1558046"/>
                  <a:pt x="12497379" y="1573611"/>
                  <a:pt x="12450698" y="1589176"/>
                </a:cubicBezTo>
                <a:cubicBezTo>
                  <a:pt x="12432544" y="1594364"/>
                  <a:pt x="12450698" y="1607335"/>
                  <a:pt x="12453291" y="1617712"/>
                </a:cubicBezTo>
                <a:cubicBezTo>
                  <a:pt x="12458478" y="1641059"/>
                  <a:pt x="12479225" y="1651436"/>
                  <a:pt x="12492192" y="1669595"/>
                </a:cubicBezTo>
                <a:cubicBezTo>
                  <a:pt x="12507753" y="1690348"/>
                  <a:pt x="12538874" y="1698131"/>
                  <a:pt x="12536280" y="1729260"/>
                </a:cubicBezTo>
                <a:cubicBezTo>
                  <a:pt x="12533687" y="1737043"/>
                  <a:pt x="12520720" y="1752608"/>
                  <a:pt x="12512940" y="1752608"/>
                </a:cubicBezTo>
                <a:cubicBezTo>
                  <a:pt x="12474038" y="1755202"/>
                  <a:pt x="12471445" y="1718884"/>
                  <a:pt x="12453291" y="1695536"/>
                </a:cubicBezTo>
                <a:cubicBezTo>
                  <a:pt x="12424764" y="1659218"/>
                  <a:pt x="12401423" y="1620306"/>
                  <a:pt x="12375489" y="1581394"/>
                </a:cubicBezTo>
                <a:lnTo>
                  <a:pt x="12375335" y="1581150"/>
                </a:lnTo>
                <a:lnTo>
                  <a:pt x="12336809" y="1581150"/>
                </a:lnTo>
                <a:lnTo>
                  <a:pt x="12314961" y="1551488"/>
                </a:lnTo>
                <a:lnTo>
                  <a:pt x="12336588" y="1581394"/>
                </a:lnTo>
                <a:cubicBezTo>
                  <a:pt x="12339181" y="1687754"/>
                  <a:pt x="12305467" y="1786332"/>
                  <a:pt x="12279533" y="1887504"/>
                </a:cubicBezTo>
                <a:cubicBezTo>
                  <a:pt x="12266566" y="1936793"/>
                  <a:pt x="12225072" y="1939387"/>
                  <a:pt x="12188764" y="1926416"/>
                </a:cubicBezTo>
                <a:cubicBezTo>
                  <a:pt x="12134302" y="1908257"/>
                  <a:pt x="12123929" y="1931605"/>
                  <a:pt x="12126522" y="1978300"/>
                </a:cubicBezTo>
                <a:cubicBezTo>
                  <a:pt x="12129116" y="2014618"/>
                  <a:pt x="12123929" y="2043154"/>
                  <a:pt x="12090215" y="2069095"/>
                </a:cubicBezTo>
                <a:cubicBezTo>
                  <a:pt x="12069467" y="2084660"/>
                  <a:pt x="12066874" y="2108007"/>
                  <a:pt x="12100588" y="2128761"/>
                </a:cubicBezTo>
                <a:cubicBezTo>
                  <a:pt x="12160237" y="2165079"/>
                  <a:pt x="12204324" y="2216962"/>
                  <a:pt x="12235445" y="2281816"/>
                </a:cubicBezTo>
                <a:cubicBezTo>
                  <a:pt x="12261379" y="2331105"/>
                  <a:pt x="12232852" y="2349264"/>
                  <a:pt x="12196544" y="2362235"/>
                </a:cubicBezTo>
                <a:cubicBezTo>
                  <a:pt x="12160237" y="2375206"/>
                  <a:pt x="12121335" y="2395959"/>
                  <a:pt x="12113555" y="2331105"/>
                </a:cubicBezTo>
                <a:cubicBezTo>
                  <a:pt x="12108368" y="2292192"/>
                  <a:pt x="12061687" y="2266251"/>
                  <a:pt x="12077248" y="2219556"/>
                </a:cubicBezTo>
                <a:cubicBezTo>
                  <a:pt x="12007226" y="2198803"/>
                  <a:pt x="11968325" y="2141732"/>
                  <a:pt x="11921643" y="2095037"/>
                </a:cubicBezTo>
                <a:cubicBezTo>
                  <a:pt x="11900896" y="2071689"/>
                  <a:pt x="11869775" y="2100225"/>
                  <a:pt x="11854215" y="2118384"/>
                </a:cubicBezTo>
                <a:cubicBezTo>
                  <a:pt x="11815314" y="2157296"/>
                  <a:pt x="11799753" y="2133949"/>
                  <a:pt x="11789380" y="2097631"/>
                </a:cubicBezTo>
                <a:cubicBezTo>
                  <a:pt x="11784193" y="2082066"/>
                  <a:pt x="11799753" y="2058718"/>
                  <a:pt x="11771226" y="2050936"/>
                </a:cubicBezTo>
                <a:cubicBezTo>
                  <a:pt x="11742698" y="2043154"/>
                  <a:pt x="11729731" y="2066501"/>
                  <a:pt x="11716764" y="2082066"/>
                </a:cubicBezTo>
                <a:cubicBezTo>
                  <a:pt x="11698611" y="2102819"/>
                  <a:pt x="11690830" y="2133949"/>
                  <a:pt x="11649336" y="2136543"/>
                </a:cubicBezTo>
                <a:cubicBezTo>
                  <a:pt x="11693424" y="2159891"/>
                  <a:pt x="11747885" y="2219556"/>
                  <a:pt x="11766039" y="2211774"/>
                </a:cubicBezTo>
                <a:cubicBezTo>
                  <a:pt x="11823094" y="2180644"/>
                  <a:pt x="11859402" y="2224744"/>
                  <a:pt x="11906083" y="2219556"/>
                </a:cubicBezTo>
                <a:cubicBezTo>
                  <a:pt x="11903489" y="2250686"/>
                  <a:pt x="11877555" y="2248092"/>
                  <a:pt x="11861995" y="2261063"/>
                </a:cubicBezTo>
                <a:cubicBezTo>
                  <a:pt x="11810127" y="2299975"/>
                  <a:pt x="11817907" y="2318134"/>
                  <a:pt x="11856808" y="2370017"/>
                </a:cubicBezTo>
                <a:cubicBezTo>
                  <a:pt x="11903489" y="2437466"/>
                  <a:pt x="11991665" y="2486754"/>
                  <a:pt x="11981292" y="2587926"/>
                </a:cubicBezTo>
                <a:cubicBezTo>
                  <a:pt x="12082434" y="2691693"/>
                  <a:pt x="11976105" y="2779894"/>
                  <a:pt x="11952764" y="2868096"/>
                </a:cubicBezTo>
                <a:cubicBezTo>
                  <a:pt x="11932017" y="2951108"/>
                  <a:pt x="11859402" y="3008180"/>
                  <a:pt x="11773819" y="3034122"/>
                </a:cubicBezTo>
                <a:cubicBezTo>
                  <a:pt x="11727138" y="3049686"/>
                  <a:pt x="11683050" y="3075628"/>
                  <a:pt x="11631182" y="3078222"/>
                </a:cubicBezTo>
                <a:cubicBezTo>
                  <a:pt x="11614325" y="3079519"/>
                  <a:pt x="11601358" y="3085356"/>
                  <a:pt x="11592605" y="3095084"/>
                </a:cubicBezTo>
                <a:lnTo>
                  <a:pt x="11579428" y="3134949"/>
                </a:lnTo>
                <a:lnTo>
                  <a:pt x="11603753" y="3166196"/>
                </a:lnTo>
                <a:cubicBezTo>
                  <a:pt x="11611918" y="3176900"/>
                  <a:pt x="11617144" y="3189226"/>
                  <a:pt x="11610612" y="3207391"/>
                </a:cubicBezTo>
                <a:cubicBezTo>
                  <a:pt x="11602774" y="3228151"/>
                  <a:pt x="11594935" y="3251505"/>
                  <a:pt x="11568808" y="3259290"/>
                </a:cubicBezTo>
                <a:cubicBezTo>
                  <a:pt x="11540067" y="3267075"/>
                  <a:pt x="11529616" y="3243720"/>
                  <a:pt x="11516552" y="3228151"/>
                </a:cubicBezTo>
                <a:cubicBezTo>
                  <a:pt x="11498263" y="3207391"/>
                  <a:pt x="11516552" y="3186631"/>
                  <a:pt x="11527003" y="3171061"/>
                </a:cubicBezTo>
                <a:cubicBezTo>
                  <a:pt x="11532882" y="3161331"/>
                  <a:pt x="11546109" y="3157438"/>
                  <a:pt x="11552356" y="3146247"/>
                </a:cubicBezTo>
                <a:lnTo>
                  <a:pt x="11555679" y="3132406"/>
                </a:lnTo>
                <a:lnTo>
                  <a:pt x="11553380" y="3130105"/>
                </a:lnTo>
                <a:lnTo>
                  <a:pt x="11553304" y="3129681"/>
                </a:lnTo>
                <a:lnTo>
                  <a:pt x="11539538" y="3106737"/>
                </a:lnTo>
                <a:lnTo>
                  <a:pt x="11550788" y="3115526"/>
                </a:lnTo>
                <a:lnTo>
                  <a:pt x="11550786" y="3115513"/>
                </a:lnTo>
                <a:cubicBezTo>
                  <a:pt x="11548841" y="3111298"/>
                  <a:pt x="11545599" y="3108055"/>
                  <a:pt x="11540413" y="3106758"/>
                </a:cubicBezTo>
                <a:cubicBezTo>
                  <a:pt x="11491138" y="3054875"/>
                  <a:pt x="11449644" y="3088599"/>
                  <a:pt x="11418523" y="3127511"/>
                </a:cubicBezTo>
                <a:cubicBezTo>
                  <a:pt x="11387402" y="3166424"/>
                  <a:pt x="11369248" y="3213118"/>
                  <a:pt x="11408149" y="3259813"/>
                </a:cubicBezTo>
                <a:cubicBezTo>
                  <a:pt x="11436677" y="3290943"/>
                  <a:pt x="11467798" y="3319479"/>
                  <a:pt x="11493732" y="3350609"/>
                </a:cubicBezTo>
                <a:cubicBezTo>
                  <a:pt x="11555973" y="3423245"/>
                  <a:pt x="11602655" y="3501070"/>
                  <a:pt x="11584501" y="3604836"/>
                </a:cubicBezTo>
                <a:cubicBezTo>
                  <a:pt x="11579314" y="3625589"/>
                  <a:pt x="11574127" y="3641154"/>
                  <a:pt x="11555973" y="3654125"/>
                </a:cubicBezTo>
                <a:cubicBezTo>
                  <a:pt x="11506699" y="3687849"/>
                  <a:pt x="11465204" y="3729356"/>
                  <a:pt x="11423710" y="3773456"/>
                </a:cubicBezTo>
                <a:cubicBezTo>
                  <a:pt x="11408149" y="3789021"/>
                  <a:pt x="11400369" y="3796804"/>
                  <a:pt x="11384809" y="3765674"/>
                </a:cubicBezTo>
                <a:cubicBezTo>
                  <a:pt x="11340721" y="3677472"/>
                  <a:pt x="11278479" y="3604836"/>
                  <a:pt x="11185116" y="3563330"/>
                </a:cubicBezTo>
                <a:cubicBezTo>
                  <a:pt x="11169556" y="3558141"/>
                  <a:pt x="11179930" y="3532200"/>
                  <a:pt x="11153996" y="3532200"/>
                </a:cubicBezTo>
                <a:cubicBezTo>
                  <a:pt x="11146215" y="3573706"/>
                  <a:pt x="11148809" y="3615213"/>
                  <a:pt x="11128062" y="3656719"/>
                </a:cubicBezTo>
                <a:cubicBezTo>
                  <a:pt x="11112501" y="3682661"/>
                  <a:pt x="11133248" y="3716385"/>
                  <a:pt x="11146215" y="3750109"/>
                </a:cubicBezTo>
                <a:cubicBezTo>
                  <a:pt x="11179930" y="3838310"/>
                  <a:pt x="11249952" y="3887599"/>
                  <a:pt x="11301820" y="3952453"/>
                </a:cubicBezTo>
                <a:cubicBezTo>
                  <a:pt x="11351094" y="4012119"/>
                  <a:pt x="11340721" y="4092538"/>
                  <a:pt x="11366655" y="4157392"/>
                </a:cubicBezTo>
                <a:cubicBezTo>
                  <a:pt x="11380270" y="4186576"/>
                  <a:pt x="11353040" y="4179280"/>
                  <a:pt x="11330915" y="4180374"/>
                </a:cubicBezTo>
                <a:lnTo>
                  <a:pt x="11314691" y="4185186"/>
                </a:lnTo>
                <a:lnTo>
                  <a:pt x="11314709" y="4185255"/>
                </a:lnTo>
                <a:lnTo>
                  <a:pt x="11314612" y="4185247"/>
                </a:lnTo>
                <a:lnTo>
                  <a:pt x="11314787" y="4185927"/>
                </a:lnTo>
                <a:cubicBezTo>
                  <a:pt x="11314787" y="4185927"/>
                  <a:pt x="11314787" y="4185927"/>
                  <a:pt x="11312193" y="4185927"/>
                </a:cubicBezTo>
                <a:lnTo>
                  <a:pt x="11314510" y="4185239"/>
                </a:lnTo>
                <a:lnTo>
                  <a:pt x="11290565" y="4183367"/>
                </a:lnTo>
                <a:cubicBezTo>
                  <a:pt x="11283511" y="4181480"/>
                  <a:pt x="11277465" y="4178347"/>
                  <a:pt x="11272466" y="4174010"/>
                </a:cubicBezTo>
                <a:lnTo>
                  <a:pt x="11255637" y="4134464"/>
                </a:lnTo>
                <a:lnTo>
                  <a:pt x="11255138" y="4134044"/>
                </a:lnTo>
                <a:cubicBezTo>
                  <a:pt x="11255138" y="4131450"/>
                  <a:pt x="11252545" y="4128856"/>
                  <a:pt x="11249952" y="4128856"/>
                </a:cubicBezTo>
                <a:cubicBezTo>
                  <a:pt x="11218831" y="4082161"/>
                  <a:pt x="11190303" y="4035466"/>
                  <a:pt x="11182523" y="3975800"/>
                </a:cubicBezTo>
                <a:cubicBezTo>
                  <a:pt x="11179930" y="3939482"/>
                  <a:pt x="11161776" y="3895382"/>
                  <a:pt x="11128062" y="3874628"/>
                </a:cubicBezTo>
                <a:cubicBezTo>
                  <a:pt x="11039886" y="3814963"/>
                  <a:pt x="11065820" y="3729356"/>
                  <a:pt x="11073600" y="3651531"/>
                </a:cubicBezTo>
                <a:cubicBezTo>
                  <a:pt x="11081380" y="3539982"/>
                  <a:pt x="11013952" y="3454375"/>
                  <a:pt x="10982831" y="3358391"/>
                </a:cubicBezTo>
                <a:cubicBezTo>
                  <a:pt x="10975051" y="3335044"/>
                  <a:pt x="10964677" y="3363580"/>
                  <a:pt x="10954303" y="3368768"/>
                </a:cubicBezTo>
                <a:cubicBezTo>
                  <a:pt x="10928369" y="3384333"/>
                  <a:pt x="10902435" y="3405086"/>
                  <a:pt x="10868721" y="3397304"/>
                </a:cubicBezTo>
                <a:cubicBezTo>
                  <a:pt x="10822040" y="3386927"/>
                  <a:pt x="10850567" y="3348014"/>
                  <a:pt x="10842787" y="3324667"/>
                </a:cubicBezTo>
                <a:cubicBezTo>
                  <a:pt x="10824633" y="3272784"/>
                  <a:pt x="10814260" y="3215712"/>
                  <a:pt x="10767578" y="3176800"/>
                </a:cubicBezTo>
                <a:cubicBezTo>
                  <a:pt x="10752018" y="3163829"/>
                  <a:pt x="10741644" y="3140482"/>
                  <a:pt x="10726084" y="3127511"/>
                </a:cubicBezTo>
                <a:cubicBezTo>
                  <a:pt x="10700150" y="3101570"/>
                  <a:pt x="10697556" y="3047092"/>
                  <a:pt x="10658655" y="3044498"/>
                </a:cubicBezTo>
                <a:cubicBezTo>
                  <a:pt x="10611974" y="3044498"/>
                  <a:pt x="10560106" y="3065252"/>
                  <a:pt x="10513425" y="3078222"/>
                </a:cubicBezTo>
                <a:cubicBezTo>
                  <a:pt x="10503051" y="3080816"/>
                  <a:pt x="10490084" y="3086005"/>
                  <a:pt x="10487491" y="3093787"/>
                </a:cubicBezTo>
                <a:cubicBezTo>
                  <a:pt x="10438216" y="3194959"/>
                  <a:pt x="10357820" y="3275378"/>
                  <a:pt x="10269645" y="3332450"/>
                </a:cubicBezTo>
                <a:cubicBezTo>
                  <a:pt x="10152941" y="3415462"/>
                  <a:pt x="10209996" y="3527011"/>
                  <a:pt x="10189249" y="3622995"/>
                </a:cubicBezTo>
                <a:cubicBezTo>
                  <a:pt x="10176282" y="3685255"/>
                  <a:pt x="10152941" y="3734544"/>
                  <a:pt x="10111447" y="3778644"/>
                </a:cubicBezTo>
                <a:cubicBezTo>
                  <a:pt x="10077733" y="3814963"/>
                  <a:pt x="10049205" y="3809774"/>
                  <a:pt x="10025865" y="3765674"/>
                </a:cubicBezTo>
                <a:cubicBezTo>
                  <a:pt x="9999931" y="3708602"/>
                  <a:pt x="9968810" y="3651531"/>
                  <a:pt x="9945469" y="3594460"/>
                </a:cubicBezTo>
                <a:cubicBezTo>
                  <a:pt x="9893601" y="3459563"/>
                  <a:pt x="9818392" y="3332450"/>
                  <a:pt x="9795052" y="3187177"/>
                </a:cubicBezTo>
                <a:cubicBezTo>
                  <a:pt x="9792458" y="3171612"/>
                  <a:pt x="9800238" y="3156047"/>
                  <a:pt x="9797645" y="3148264"/>
                </a:cubicBezTo>
                <a:cubicBezTo>
                  <a:pt x="9792458" y="3130105"/>
                  <a:pt x="9797645" y="3093787"/>
                  <a:pt x="9753557" y="3114540"/>
                </a:cubicBezTo>
                <a:cubicBezTo>
                  <a:pt x="9714656" y="3132700"/>
                  <a:pt x="9626480" y="3083410"/>
                  <a:pt x="9608326" y="3044498"/>
                </a:cubicBezTo>
                <a:cubicBezTo>
                  <a:pt x="9559052" y="2927761"/>
                  <a:pt x="9460502" y="2875878"/>
                  <a:pt x="9333426" y="2894037"/>
                </a:cubicBezTo>
                <a:cubicBezTo>
                  <a:pt x="9242657" y="2904414"/>
                  <a:pt x="9136327" y="2901820"/>
                  <a:pt x="9066305" y="2849936"/>
                </a:cubicBezTo>
                <a:cubicBezTo>
                  <a:pt x="9009250" y="2808430"/>
                  <a:pt x="8965163" y="2816212"/>
                  <a:pt x="8908108" y="2805836"/>
                </a:cubicBezTo>
                <a:cubicBezTo>
                  <a:pt x="8827712" y="2790271"/>
                  <a:pt x="8744723" y="2759141"/>
                  <a:pt x="8718789" y="2660563"/>
                </a:cubicBezTo>
                <a:cubicBezTo>
                  <a:pt x="8705822" y="2616462"/>
                  <a:pt x="8666921" y="2603492"/>
                  <a:pt x="8628020" y="2624245"/>
                </a:cubicBezTo>
                <a:cubicBezTo>
                  <a:pt x="8594306" y="2642404"/>
                  <a:pt x="8604680" y="2673534"/>
                  <a:pt x="8628020" y="2704664"/>
                </a:cubicBezTo>
                <a:cubicBezTo>
                  <a:pt x="8653954" y="2743576"/>
                  <a:pt x="8682482" y="2779894"/>
                  <a:pt x="8721383" y="2805836"/>
                </a:cubicBezTo>
                <a:cubicBezTo>
                  <a:pt x="8760284" y="2831777"/>
                  <a:pt x="8796591" y="2849936"/>
                  <a:pt x="8778438" y="2907008"/>
                </a:cubicBezTo>
                <a:cubicBezTo>
                  <a:pt x="8773251" y="2922573"/>
                  <a:pt x="8783624" y="2930355"/>
                  <a:pt x="8796591" y="2930355"/>
                </a:cubicBezTo>
                <a:cubicBezTo>
                  <a:pt x="8840679" y="2925167"/>
                  <a:pt x="8884767" y="2945920"/>
                  <a:pt x="8923668" y="2907008"/>
                </a:cubicBezTo>
                <a:cubicBezTo>
                  <a:pt x="8947009" y="2881066"/>
                  <a:pt x="8944416" y="2839560"/>
                  <a:pt x="8983317" y="2826589"/>
                </a:cubicBezTo>
                <a:cubicBezTo>
                  <a:pt x="9014437" y="2883660"/>
                  <a:pt x="9024811" y="2948514"/>
                  <a:pt x="9107800" y="2966674"/>
                </a:cubicBezTo>
                <a:cubicBezTo>
                  <a:pt x="9149294" y="2974456"/>
                  <a:pt x="9190789" y="3034122"/>
                  <a:pt x="9164855" y="3078222"/>
                </a:cubicBezTo>
                <a:cubicBezTo>
                  <a:pt x="9120767" y="3150858"/>
                  <a:pt x="9094833" y="3239060"/>
                  <a:pt x="9017031" y="3283160"/>
                </a:cubicBezTo>
                <a:cubicBezTo>
                  <a:pt x="8970349" y="3311696"/>
                  <a:pt x="8928855" y="3350609"/>
                  <a:pt x="8871800" y="3358391"/>
                </a:cubicBezTo>
                <a:cubicBezTo>
                  <a:pt x="8866613" y="3358391"/>
                  <a:pt x="8861427" y="3360985"/>
                  <a:pt x="8858833" y="3366174"/>
                </a:cubicBezTo>
                <a:cubicBezTo>
                  <a:pt x="8838086" y="3456969"/>
                  <a:pt x="8747317" y="3456969"/>
                  <a:pt x="8687668" y="3480316"/>
                </a:cubicBezTo>
                <a:cubicBezTo>
                  <a:pt x="8615054" y="3507555"/>
                  <a:pt x="8548395" y="3568558"/>
                  <a:pt x="8463370" y="3559054"/>
                </a:cubicBezTo>
                <a:lnTo>
                  <a:pt x="8426214" y="3550470"/>
                </a:lnTo>
                <a:lnTo>
                  <a:pt x="8426451" y="3551238"/>
                </a:lnTo>
                <a:cubicBezTo>
                  <a:pt x="8418653" y="3551238"/>
                  <a:pt x="8418653" y="3551238"/>
                  <a:pt x="8418653" y="3551238"/>
                </a:cubicBezTo>
                <a:lnTo>
                  <a:pt x="8413455" y="3551238"/>
                </a:lnTo>
                <a:lnTo>
                  <a:pt x="8412937" y="3550770"/>
                </a:lnTo>
                <a:lnTo>
                  <a:pt x="8424763" y="3579543"/>
                </a:lnTo>
                <a:cubicBezTo>
                  <a:pt x="8427032" y="3589920"/>
                  <a:pt x="8428328" y="3600945"/>
                  <a:pt x="8430921" y="3612618"/>
                </a:cubicBezTo>
                <a:cubicBezTo>
                  <a:pt x="8438702" y="3651531"/>
                  <a:pt x="8464636" y="3674878"/>
                  <a:pt x="8508724" y="3669690"/>
                </a:cubicBezTo>
                <a:cubicBezTo>
                  <a:pt x="8594306" y="3654125"/>
                  <a:pt x="8679888" y="3641154"/>
                  <a:pt x="8757690" y="3607430"/>
                </a:cubicBezTo>
                <a:cubicBezTo>
                  <a:pt x="8788811" y="3594460"/>
                  <a:pt x="8804372" y="3597054"/>
                  <a:pt x="8799185" y="3635966"/>
                </a:cubicBezTo>
                <a:cubicBezTo>
                  <a:pt x="8773251" y="3835716"/>
                  <a:pt x="8700636" y="4017307"/>
                  <a:pt x="8537251" y="4144421"/>
                </a:cubicBezTo>
                <a:cubicBezTo>
                  <a:pt x="8475009" y="4193710"/>
                  <a:pt x="8417954" y="4248187"/>
                  <a:pt x="8379053" y="4313041"/>
                </a:cubicBezTo>
                <a:cubicBezTo>
                  <a:pt x="8355713" y="4354548"/>
                  <a:pt x="8319405" y="4383083"/>
                  <a:pt x="8290878" y="4416808"/>
                </a:cubicBezTo>
                <a:cubicBezTo>
                  <a:pt x="8205295" y="4520574"/>
                  <a:pt x="8246790" y="4637310"/>
                  <a:pt x="8241603" y="4748860"/>
                </a:cubicBezTo>
                <a:cubicBezTo>
                  <a:pt x="8241603" y="4754048"/>
                  <a:pt x="8244197" y="4759236"/>
                  <a:pt x="8246790" y="4761830"/>
                </a:cubicBezTo>
                <a:cubicBezTo>
                  <a:pt x="8316811" y="4852626"/>
                  <a:pt x="8293471" y="4961580"/>
                  <a:pt x="8293471" y="5062752"/>
                </a:cubicBezTo>
                <a:cubicBezTo>
                  <a:pt x="8293471" y="5145766"/>
                  <a:pt x="8220855" y="5179490"/>
                  <a:pt x="8163801" y="5215808"/>
                </a:cubicBezTo>
                <a:cubicBezTo>
                  <a:pt x="8135273" y="5236561"/>
                  <a:pt x="8106746" y="5257314"/>
                  <a:pt x="8080812" y="5278068"/>
                </a:cubicBezTo>
                <a:cubicBezTo>
                  <a:pt x="8026350" y="5327356"/>
                  <a:pt x="7987449" y="5368863"/>
                  <a:pt x="8026350" y="5457064"/>
                </a:cubicBezTo>
                <a:cubicBezTo>
                  <a:pt x="8062658" y="5542672"/>
                  <a:pt x="8018570" y="5604931"/>
                  <a:pt x="7930394" y="5638656"/>
                </a:cubicBezTo>
                <a:cubicBezTo>
                  <a:pt x="7912241" y="5646438"/>
                  <a:pt x="7896680" y="5654220"/>
                  <a:pt x="7899275" y="5674974"/>
                </a:cubicBezTo>
                <a:cubicBezTo>
                  <a:pt x="7917427" y="5802087"/>
                  <a:pt x="7816284" y="5872130"/>
                  <a:pt x="7756636" y="5957736"/>
                </a:cubicBezTo>
                <a:cubicBezTo>
                  <a:pt x="7676240" y="6071880"/>
                  <a:pt x="7559537" y="6139328"/>
                  <a:pt x="7409125" y="6128951"/>
                </a:cubicBezTo>
                <a:cubicBezTo>
                  <a:pt x="7378004" y="6126357"/>
                  <a:pt x="7346883" y="6136734"/>
                  <a:pt x="7315762" y="6141922"/>
                </a:cubicBezTo>
                <a:cubicBezTo>
                  <a:pt x="7227587" y="6162675"/>
                  <a:pt x="7196466" y="6118574"/>
                  <a:pt x="7193878" y="6025184"/>
                </a:cubicBezTo>
                <a:cubicBezTo>
                  <a:pt x="7193878" y="5952548"/>
                  <a:pt x="7165351" y="5874724"/>
                  <a:pt x="7113483" y="5815058"/>
                </a:cubicBezTo>
                <a:cubicBezTo>
                  <a:pt x="7040868" y="5729451"/>
                  <a:pt x="7030495" y="5628278"/>
                  <a:pt x="7038275" y="5524512"/>
                </a:cubicBezTo>
                <a:cubicBezTo>
                  <a:pt x="7038275" y="5503759"/>
                  <a:pt x="7046054" y="5480412"/>
                  <a:pt x="7027901" y="5462252"/>
                </a:cubicBezTo>
                <a:cubicBezTo>
                  <a:pt x="6978627" y="5418152"/>
                  <a:pt x="6965660" y="5355892"/>
                  <a:pt x="6937132" y="5304009"/>
                </a:cubicBezTo>
                <a:cubicBezTo>
                  <a:pt x="6864517" y="5174301"/>
                  <a:pt x="6918978" y="5060158"/>
                  <a:pt x="6976033" y="4946016"/>
                </a:cubicBezTo>
                <a:cubicBezTo>
                  <a:pt x="6983814" y="4927856"/>
                  <a:pt x="7001967" y="4914886"/>
                  <a:pt x="6999374" y="4894132"/>
                </a:cubicBezTo>
                <a:cubicBezTo>
                  <a:pt x="6981220" y="4803336"/>
                  <a:pt x="6983814" y="4709947"/>
                  <a:pt x="6950099" y="4619152"/>
                </a:cubicBezTo>
                <a:cubicBezTo>
                  <a:pt x="6913792" y="4525762"/>
                  <a:pt x="6864517" y="4447937"/>
                  <a:pt x="6802275" y="4372706"/>
                </a:cubicBezTo>
                <a:cubicBezTo>
                  <a:pt x="6776342" y="4338982"/>
                  <a:pt x="6765970" y="4300070"/>
                  <a:pt x="6786717" y="4255970"/>
                </a:cubicBezTo>
                <a:cubicBezTo>
                  <a:pt x="6810055" y="4206680"/>
                  <a:pt x="6802275" y="4149609"/>
                  <a:pt x="6812649" y="4097726"/>
                </a:cubicBezTo>
                <a:cubicBezTo>
                  <a:pt x="6823022" y="4048437"/>
                  <a:pt x="6765970" y="4009524"/>
                  <a:pt x="6698541" y="4017307"/>
                </a:cubicBezTo>
                <a:cubicBezTo>
                  <a:pt x="6649267" y="4022496"/>
                  <a:pt x="6620740" y="4022496"/>
                  <a:pt x="6594806" y="3965424"/>
                </a:cubicBezTo>
                <a:cubicBezTo>
                  <a:pt x="6566277" y="3903164"/>
                  <a:pt x="6496256" y="3895382"/>
                  <a:pt x="6434014" y="3916135"/>
                </a:cubicBezTo>
                <a:cubicBezTo>
                  <a:pt x="6395114" y="3929106"/>
                  <a:pt x="6356212" y="3947265"/>
                  <a:pt x="6319905" y="3965424"/>
                </a:cubicBezTo>
                <a:cubicBezTo>
                  <a:pt x="6270629" y="3991366"/>
                  <a:pt x="6221355" y="4004336"/>
                  <a:pt x="6166894" y="3983583"/>
                </a:cubicBezTo>
                <a:cubicBezTo>
                  <a:pt x="6120212" y="3965424"/>
                  <a:pt x="6073531" y="3978395"/>
                  <a:pt x="6032037" y="3999148"/>
                </a:cubicBezTo>
                <a:cubicBezTo>
                  <a:pt x="5985355" y="4025090"/>
                  <a:pt x="5946454" y="4017307"/>
                  <a:pt x="5910146" y="3986177"/>
                </a:cubicBezTo>
                <a:cubicBezTo>
                  <a:pt x="5827158" y="3910946"/>
                  <a:pt x="5723421" y="3859064"/>
                  <a:pt x="5681927" y="3739732"/>
                </a:cubicBezTo>
                <a:cubicBezTo>
                  <a:pt x="5666367" y="3695632"/>
                  <a:pt x="5622278" y="3651531"/>
                  <a:pt x="5578190" y="3622995"/>
                </a:cubicBezTo>
                <a:cubicBezTo>
                  <a:pt x="5541883" y="3599648"/>
                  <a:pt x="5521136" y="3571112"/>
                  <a:pt x="5539290" y="3527011"/>
                </a:cubicBezTo>
                <a:cubicBezTo>
                  <a:pt x="5544476" y="3519229"/>
                  <a:pt x="5547069" y="3508852"/>
                  <a:pt x="5544476" y="3506258"/>
                </a:cubicBezTo>
                <a:cubicBezTo>
                  <a:pt x="5484828" y="3449187"/>
                  <a:pt x="5547069" y="3402492"/>
                  <a:pt x="5557443" y="3353203"/>
                </a:cubicBezTo>
                <a:cubicBezTo>
                  <a:pt x="5575598" y="3272784"/>
                  <a:pt x="5575598" y="3194959"/>
                  <a:pt x="5544476" y="3111946"/>
                </a:cubicBezTo>
                <a:cubicBezTo>
                  <a:pt x="5521136" y="3052280"/>
                  <a:pt x="5575598" y="2984832"/>
                  <a:pt x="5619685" y="2938138"/>
                </a:cubicBezTo>
                <a:cubicBezTo>
                  <a:pt x="5640432" y="2917384"/>
                  <a:pt x="5653399" y="2901820"/>
                  <a:pt x="5650806" y="2870690"/>
                </a:cubicBezTo>
                <a:cubicBezTo>
                  <a:pt x="5650806" y="2842154"/>
                  <a:pt x="5674146" y="2826589"/>
                  <a:pt x="5689707" y="2805836"/>
                </a:cubicBezTo>
                <a:cubicBezTo>
                  <a:pt x="5736389" y="2738388"/>
                  <a:pt x="5809003" y="2704664"/>
                  <a:pt x="5868652" y="2655374"/>
                </a:cubicBezTo>
                <a:cubicBezTo>
                  <a:pt x="5889400" y="2639810"/>
                  <a:pt x="5904960" y="2616462"/>
                  <a:pt x="5902366" y="2593115"/>
                </a:cubicBezTo>
                <a:cubicBezTo>
                  <a:pt x="5889400" y="2512696"/>
                  <a:pt x="5941267" y="2463407"/>
                  <a:pt x="5995729" y="2429683"/>
                </a:cubicBezTo>
                <a:cubicBezTo>
                  <a:pt x="6047597" y="2398553"/>
                  <a:pt x="6065750" y="2351858"/>
                  <a:pt x="6091685" y="2307758"/>
                </a:cubicBezTo>
                <a:cubicBezTo>
                  <a:pt x="6099465" y="2307758"/>
                  <a:pt x="6109838" y="2302569"/>
                  <a:pt x="6115026" y="2305163"/>
                </a:cubicBezTo>
                <a:cubicBezTo>
                  <a:pt x="6208388" y="2341482"/>
                  <a:pt x="6296564" y="2338888"/>
                  <a:pt x="6379553" y="2274034"/>
                </a:cubicBezTo>
                <a:cubicBezTo>
                  <a:pt x="6400300" y="2255874"/>
                  <a:pt x="6428828" y="2266251"/>
                  <a:pt x="6449574" y="2258468"/>
                </a:cubicBezTo>
                <a:cubicBezTo>
                  <a:pt x="6561092" y="2214368"/>
                  <a:pt x="6682981" y="2253280"/>
                  <a:pt x="6797088" y="2219556"/>
                </a:cubicBezTo>
                <a:cubicBezTo>
                  <a:pt x="6823022" y="2214368"/>
                  <a:pt x="6880077" y="2232527"/>
                  <a:pt x="6869704" y="2255874"/>
                </a:cubicBezTo>
                <a:cubicBezTo>
                  <a:pt x="6851550" y="2294787"/>
                  <a:pt x="6887858" y="2338888"/>
                  <a:pt x="6854143" y="2372612"/>
                </a:cubicBezTo>
                <a:cubicBezTo>
                  <a:pt x="6833396" y="2393365"/>
                  <a:pt x="6851550" y="2411524"/>
                  <a:pt x="6867110" y="2421900"/>
                </a:cubicBezTo>
                <a:cubicBezTo>
                  <a:pt x="6898231" y="2440060"/>
                  <a:pt x="6929352" y="2460813"/>
                  <a:pt x="6970846" y="2455624"/>
                </a:cubicBezTo>
                <a:cubicBezTo>
                  <a:pt x="7001967" y="2450436"/>
                  <a:pt x="7051241" y="2458219"/>
                  <a:pt x="7059021" y="2476378"/>
                </a:cubicBezTo>
                <a:cubicBezTo>
                  <a:pt x="7087549" y="2554202"/>
                  <a:pt x="7170538" y="2536043"/>
                  <a:pt x="7217213" y="2577550"/>
                </a:cubicBezTo>
                <a:cubicBezTo>
                  <a:pt x="7245740" y="2600897"/>
                  <a:pt x="7271674" y="2593115"/>
                  <a:pt x="7276861" y="2549014"/>
                </a:cubicBezTo>
                <a:cubicBezTo>
                  <a:pt x="7284641" y="2468595"/>
                  <a:pt x="7357257" y="2429683"/>
                  <a:pt x="7424685" y="2471190"/>
                </a:cubicBezTo>
                <a:cubicBezTo>
                  <a:pt x="7484329" y="2510102"/>
                  <a:pt x="7549164" y="2525667"/>
                  <a:pt x="7616592" y="2536043"/>
                </a:cubicBezTo>
                <a:cubicBezTo>
                  <a:pt x="7655493" y="2541232"/>
                  <a:pt x="7694394" y="2580144"/>
                  <a:pt x="7735889" y="2551608"/>
                </a:cubicBezTo>
                <a:cubicBezTo>
                  <a:pt x="7774790" y="2525667"/>
                  <a:pt x="7811097" y="2530855"/>
                  <a:pt x="7852592" y="2543826"/>
                </a:cubicBezTo>
                <a:cubicBezTo>
                  <a:pt x="7886306" y="2551608"/>
                  <a:pt x="7932988" y="2569768"/>
                  <a:pt x="7953735" y="2517884"/>
                </a:cubicBezTo>
                <a:cubicBezTo>
                  <a:pt x="7979669" y="2445248"/>
                  <a:pt x="7992636" y="2370017"/>
                  <a:pt x="8003010" y="2294787"/>
                </a:cubicBezTo>
                <a:cubicBezTo>
                  <a:pt x="8003010" y="2281816"/>
                  <a:pt x="8000416" y="2263657"/>
                  <a:pt x="7984856" y="2266251"/>
                </a:cubicBezTo>
                <a:cubicBezTo>
                  <a:pt x="7909647" y="2289598"/>
                  <a:pt x="7837032" y="2292192"/>
                  <a:pt x="7764416" y="2255874"/>
                </a:cubicBezTo>
                <a:cubicBezTo>
                  <a:pt x="7761823" y="2255874"/>
                  <a:pt x="7754043" y="2268845"/>
                  <a:pt x="7748856" y="2268845"/>
                </a:cubicBezTo>
                <a:cubicBezTo>
                  <a:pt x="7689207" y="2274034"/>
                  <a:pt x="7637339" y="2255874"/>
                  <a:pt x="7595845" y="2216962"/>
                </a:cubicBezTo>
                <a:cubicBezTo>
                  <a:pt x="7556944" y="2178050"/>
                  <a:pt x="7556944" y="2123572"/>
                  <a:pt x="7549164" y="2074283"/>
                </a:cubicBezTo>
                <a:cubicBezTo>
                  <a:pt x="7543977" y="2035371"/>
                  <a:pt x="7510263" y="2037965"/>
                  <a:pt x="7486922" y="2037965"/>
                </a:cubicBezTo>
                <a:cubicBezTo>
                  <a:pt x="7463581" y="2037965"/>
                  <a:pt x="7419498" y="2037965"/>
                  <a:pt x="7427274" y="2071689"/>
                </a:cubicBezTo>
                <a:cubicBezTo>
                  <a:pt x="7435054" y="2120978"/>
                  <a:pt x="7463581" y="2165079"/>
                  <a:pt x="7422092" y="2214368"/>
                </a:cubicBezTo>
                <a:cubicBezTo>
                  <a:pt x="7414312" y="2224744"/>
                  <a:pt x="7435054" y="2255874"/>
                  <a:pt x="7403938" y="2258468"/>
                </a:cubicBezTo>
                <a:cubicBezTo>
                  <a:pt x="7380597" y="2261063"/>
                  <a:pt x="7357257" y="2255874"/>
                  <a:pt x="7344290" y="2227339"/>
                </a:cubicBezTo>
                <a:cubicBezTo>
                  <a:pt x="7313169" y="2141732"/>
                  <a:pt x="7230180" y="2082066"/>
                  <a:pt x="7230180" y="1980894"/>
                </a:cubicBezTo>
                <a:cubicBezTo>
                  <a:pt x="7230180" y="1970517"/>
                  <a:pt x="7219806" y="1957546"/>
                  <a:pt x="7212026" y="1949764"/>
                </a:cubicBezTo>
                <a:cubicBezTo>
                  <a:pt x="7144604" y="1897881"/>
                  <a:pt x="7064208" y="1861562"/>
                  <a:pt x="7004561" y="1796709"/>
                </a:cubicBezTo>
                <a:cubicBezTo>
                  <a:pt x="6989000" y="1778550"/>
                  <a:pt x="6960473" y="1778550"/>
                  <a:pt x="6944912" y="1796709"/>
                </a:cubicBezTo>
                <a:cubicBezTo>
                  <a:pt x="6926759" y="1814868"/>
                  <a:pt x="6929352" y="1840809"/>
                  <a:pt x="6950099" y="1856374"/>
                </a:cubicBezTo>
                <a:cubicBezTo>
                  <a:pt x="6996781" y="1890098"/>
                  <a:pt x="7020121" y="1949764"/>
                  <a:pt x="7082362" y="1975705"/>
                </a:cubicBezTo>
                <a:cubicBezTo>
                  <a:pt x="7116076" y="1988676"/>
                  <a:pt x="7167944" y="2001647"/>
                  <a:pt x="7186098" y="2045748"/>
                </a:cubicBezTo>
                <a:cubicBezTo>
                  <a:pt x="7180911" y="2050936"/>
                  <a:pt x="7173131" y="2056124"/>
                  <a:pt x="7167944" y="2058718"/>
                </a:cubicBezTo>
                <a:cubicBezTo>
                  <a:pt x="7134230" y="2061313"/>
                  <a:pt x="7126450" y="2074283"/>
                  <a:pt x="7134230" y="2108007"/>
                </a:cubicBezTo>
                <a:cubicBezTo>
                  <a:pt x="7149790" y="2175456"/>
                  <a:pt x="7074582" y="2191020"/>
                  <a:pt x="7048648" y="2237715"/>
                </a:cubicBezTo>
                <a:cubicBezTo>
                  <a:pt x="7033088" y="2268845"/>
                  <a:pt x="6994187" y="2224744"/>
                  <a:pt x="6968253" y="2214368"/>
                </a:cubicBezTo>
                <a:cubicBezTo>
                  <a:pt x="6955286" y="2211774"/>
                  <a:pt x="6934539" y="2209180"/>
                  <a:pt x="6937132" y="2188426"/>
                </a:cubicBezTo>
                <a:cubicBezTo>
                  <a:pt x="6942319" y="2167673"/>
                  <a:pt x="6960473" y="2165079"/>
                  <a:pt x="6978627" y="2175456"/>
                </a:cubicBezTo>
                <a:cubicBezTo>
                  <a:pt x="6999374" y="2185832"/>
                  <a:pt x="7014934" y="2167673"/>
                  <a:pt x="7035682" y="2167673"/>
                </a:cubicBezTo>
                <a:cubicBezTo>
                  <a:pt x="7059021" y="2170267"/>
                  <a:pt x="7082362" y="2167673"/>
                  <a:pt x="7087549" y="2139137"/>
                </a:cubicBezTo>
                <a:cubicBezTo>
                  <a:pt x="7092736" y="2113196"/>
                  <a:pt x="7087549" y="2089848"/>
                  <a:pt x="7061615" y="2071689"/>
                </a:cubicBezTo>
                <a:cubicBezTo>
                  <a:pt x="7043462" y="2058718"/>
                  <a:pt x="7025308" y="2040559"/>
                  <a:pt x="7001967" y="2030183"/>
                </a:cubicBezTo>
                <a:cubicBezTo>
                  <a:pt x="6929352" y="1993864"/>
                  <a:pt x="6867110" y="1947170"/>
                  <a:pt x="6823022" y="1877128"/>
                </a:cubicBezTo>
                <a:cubicBezTo>
                  <a:pt x="6804869" y="1851186"/>
                  <a:pt x="6784122" y="1843403"/>
                  <a:pt x="6750409" y="1866751"/>
                </a:cubicBezTo>
                <a:cubicBezTo>
                  <a:pt x="6706321" y="1895286"/>
                  <a:pt x="6657048" y="1923822"/>
                  <a:pt x="6597398" y="1892692"/>
                </a:cubicBezTo>
                <a:cubicBezTo>
                  <a:pt x="6579244" y="1882316"/>
                  <a:pt x="6542938" y="1887504"/>
                  <a:pt x="6540344" y="1910852"/>
                </a:cubicBezTo>
                <a:cubicBezTo>
                  <a:pt x="6529970" y="1986082"/>
                  <a:pt x="6475508" y="2012024"/>
                  <a:pt x="6418453" y="2045748"/>
                </a:cubicBezTo>
                <a:cubicBezTo>
                  <a:pt x="6397706" y="2058718"/>
                  <a:pt x="6382147" y="2087254"/>
                  <a:pt x="6376959" y="2113196"/>
                </a:cubicBezTo>
                <a:cubicBezTo>
                  <a:pt x="6338058" y="2250686"/>
                  <a:pt x="6234323" y="2310352"/>
                  <a:pt x="6091685" y="2276628"/>
                </a:cubicBezTo>
                <a:cubicBezTo>
                  <a:pt x="6081311" y="2258468"/>
                  <a:pt x="6068344" y="2237715"/>
                  <a:pt x="6045003" y="2235121"/>
                </a:cubicBezTo>
                <a:cubicBezTo>
                  <a:pt x="6008696" y="2229933"/>
                  <a:pt x="5969794" y="2248092"/>
                  <a:pt x="5967201" y="2180644"/>
                </a:cubicBezTo>
                <a:cubicBezTo>
                  <a:pt x="5964608" y="2146920"/>
                  <a:pt x="5951642" y="2115790"/>
                  <a:pt x="5969794" y="2082066"/>
                </a:cubicBezTo>
                <a:cubicBezTo>
                  <a:pt x="5995729" y="2037965"/>
                  <a:pt x="5993136" y="1986082"/>
                  <a:pt x="5990543" y="1941981"/>
                </a:cubicBezTo>
                <a:cubicBezTo>
                  <a:pt x="5985355" y="1884910"/>
                  <a:pt x="6016476" y="1879722"/>
                  <a:pt x="6047597" y="1877128"/>
                </a:cubicBezTo>
                <a:cubicBezTo>
                  <a:pt x="6099465" y="1871939"/>
                  <a:pt x="6156519" y="1871939"/>
                  <a:pt x="6208388" y="1879722"/>
                </a:cubicBezTo>
                <a:cubicBezTo>
                  <a:pt x="6252476" y="1884910"/>
                  <a:pt x="6299158" y="1916040"/>
                  <a:pt x="6325092" y="1861562"/>
                </a:cubicBezTo>
                <a:cubicBezTo>
                  <a:pt x="6361399" y="1786332"/>
                  <a:pt x="6335465" y="1705913"/>
                  <a:pt x="6270629" y="1672189"/>
                </a:cubicBezTo>
                <a:cubicBezTo>
                  <a:pt x="6262849" y="1667001"/>
                  <a:pt x="6252476" y="1669595"/>
                  <a:pt x="6249882" y="1667001"/>
                </a:cubicBezTo>
                <a:cubicBezTo>
                  <a:pt x="6231729" y="1648842"/>
                  <a:pt x="6187640" y="1664406"/>
                  <a:pt x="6195421" y="1620306"/>
                </a:cubicBezTo>
                <a:cubicBezTo>
                  <a:pt x="6205794" y="1576205"/>
                  <a:pt x="6242102" y="1596958"/>
                  <a:pt x="6268037" y="1596958"/>
                </a:cubicBezTo>
                <a:cubicBezTo>
                  <a:pt x="6291377" y="1594364"/>
                  <a:pt x="6319905" y="1602147"/>
                  <a:pt x="6327685" y="1571017"/>
                </a:cubicBezTo>
                <a:cubicBezTo>
                  <a:pt x="6330279" y="1550264"/>
                  <a:pt x="6340651" y="1547670"/>
                  <a:pt x="6356212" y="1552858"/>
                </a:cubicBezTo>
                <a:cubicBezTo>
                  <a:pt x="6405487" y="1568423"/>
                  <a:pt x="6439202" y="1539887"/>
                  <a:pt x="6467729" y="1506163"/>
                </a:cubicBezTo>
                <a:cubicBezTo>
                  <a:pt x="6472915" y="1500975"/>
                  <a:pt x="6472915" y="1500975"/>
                  <a:pt x="6472915" y="1500975"/>
                </a:cubicBezTo>
                <a:cubicBezTo>
                  <a:pt x="6553310" y="1443903"/>
                  <a:pt x="6615552" y="1358296"/>
                  <a:pt x="6719288" y="1337543"/>
                </a:cubicBezTo>
                <a:cubicBezTo>
                  <a:pt x="6763376" y="1327166"/>
                  <a:pt x="6773750" y="1309007"/>
                  <a:pt x="6750409" y="1272689"/>
                </a:cubicBezTo>
                <a:cubicBezTo>
                  <a:pt x="6732255" y="1244153"/>
                  <a:pt x="6740035" y="1215617"/>
                  <a:pt x="6755596" y="1192270"/>
                </a:cubicBezTo>
                <a:cubicBezTo>
                  <a:pt x="6773750" y="1163734"/>
                  <a:pt x="6804869" y="1127416"/>
                  <a:pt x="6838583" y="1142981"/>
                </a:cubicBezTo>
                <a:cubicBezTo>
                  <a:pt x="6872297" y="1158546"/>
                  <a:pt x="6830803" y="1189676"/>
                  <a:pt x="6828209" y="1213023"/>
                </a:cubicBezTo>
                <a:cubicBezTo>
                  <a:pt x="6825616" y="1249341"/>
                  <a:pt x="6802275" y="1288254"/>
                  <a:pt x="6864517" y="1309007"/>
                </a:cubicBezTo>
                <a:cubicBezTo>
                  <a:pt x="6864517" y="1264906"/>
                  <a:pt x="6856737" y="1220806"/>
                  <a:pt x="6913792" y="1213023"/>
                </a:cubicBezTo>
                <a:cubicBezTo>
                  <a:pt x="6916385" y="1213023"/>
                  <a:pt x="6924165" y="1207835"/>
                  <a:pt x="6924165" y="1205241"/>
                </a:cubicBezTo>
                <a:cubicBezTo>
                  <a:pt x="6926759" y="1153358"/>
                  <a:pt x="6874891" y="1130010"/>
                  <a:pt x="6859330" y="1085910"/>
                </a:cubicBezTo>
                <a:cubicBezTo>
                  <a:pt x="6848957" y="1062562"/>
                  <a:pt x="6817836" y="1067750"/>
                  <a:pt x="6794497" y="1085910"/>
                </a:cubicBezTo>
                <a:cubicBezTo>
                  <a:pt x="6758189" y="1117039"/>
                  <a:pt x="6719288" y="1145575"/>
                  <a:pt x="6672608" y="1106663"/>
                </a:cubicBezTo>
                <a:cubicBezTo>
                  <a:pt x="6638893" y="1075533"/>
                  <a:pt x="6605178" y="951014"/>
                  <a:pt x="6633706" y="927666"/>
                </a:cubicBezTo>
                <a:cubicBezTo>
                  <a:pt x="6667420" y="896536"/>
                  <a:pt x="6714101" y="865406"/>
                  <a:pt x="6758189" y="857624"/>
                </a:cubicBezTo>
                <a:cubicBezTo>
                  <a:pt x="6820429" y="844653"/>
                  <a:pt x="6861923" y="805741"/>
                  <a:pt x="6893044" y="764234"/>
                </a:cubicBezTo>
                <a:cubicBezTo>
                  <a:pt x="6960473" y="678627"/>
                  <a:pt x="7048648" y="618961"/>
                  <a:pt x="7123856" y="543731"/>
                </a:cubicBezTo>
                <a:cubicBezTo>
                  <a:pt x="7154977" y="515195"/>
                  <a:pt x="7183505" y="551513"/>
                  <a:pt x="7217213" y="530760"/>
                </a:cubicBezTo>
                <a:cubicBezTo>
                  <a:pt x="7297609" y="484065"/>
                  <a:pt x="7388378" y="497036"/>
                  <a:pt x="7479142" y="499630"/>
                </a:cubicBezTo>
                <a:cubicBezTo>
                  <a:pt x="7531010" y="499630"/>
                  <a:pt x="7556944" y="535948"/>
                  <a:pt x="7601032" y="546325"/>
                </a:cubicBezTo>
                <a:cubicBezTo>
                  <a:pt x="7702175" y="574861"/>
                  <a:pt x="7808504" y="580049"/>
                  <a:pt x="7901867" y="634526"/>
                </a:cubicBezTo>
                <a:cubicBezTo>
                  <a:pt x="7917427" y="644903"/>
                  <a:pt x="7945955" y="647497"/>
                  <a:pt x="7940768" y="681221"/>
                </a:cubicBezTo>
                <a:cubicBezTo>
                  <a:pt x="7935581" y="707163"/>
                  <a:pt x="7914834" y="717539"/>
                  <a:pt x="7894086" y="722728"/>
                </a:cubicBezTo>
                <a:cubicBezTo>
                  <a:pt x="7868152" y="727916"/>
                  <a:pt x="7839625" y="722728"/>
                  <a:pt x="7813691" y="727916"/>
                </a:cubicBezTo>
                <a:cubicBezTo>
                  <a:pt x="7790350" y="730510"/>
                  <a:pt x="7751449" y="709757"/>
                  <a:pt x="7743669" y="743481"/>
                </a:cubicBezTo>
                <a:cubicBezTo>
                  <a:pt x="7733295" y="772017"/>
                  <a:pt x="7769603" y="787582"/>
                  <a:pt x="7787757" y="808335"/>
                </a:cubicBezTo>
                <a:cubicBezTo>
                  <a:pt x="7795537" y="766828"/>
                  <a:pt x="7808504" y="735699"/>
                  <a:pt x="7855185" y="764234"/>
                </a:cubicBezTo>
                <a:cubicBezTo>
                  <a:pt x="7886306" y="784988"/>
                  <a:pt x="7904460" y="787582"/>
                  <a:pt x="7920021" y="746075"/>
                </a:cubicBezTo>
                <a:cubicBezTo>
                  <a:pt x="7925208" y="730510"/>
                  <a:pt x="7956328" y="720134"/>
                  <a:pt x="7974482" y="714945"/>
                </a:cubicBezTo>
                <a:cubicBezTo>
                  <a:pt x="8023757" y="707163"/>
                  <a:pt x="8041911" y="686410"/>
                  <a:pt x="8023757" y="637121"/>
                </a:cubicBezTo>
                <a:cubicBezTo>
                  <a:pt x="8005603" y="595614"/>
                  <a:pt x="8041911" y="605991"/>
                  <a:pt x="8057471" y="608585"/>
                </a:cubicBezTo>
                <a:cubicBezTo>
                  <a:pt x="8080812" y="611179"/>
                  <a:pt x="8117119" y="587832"/>
                  <a:pt x="8119713" y="631932"/>
                </a:cubicBezTo>
                <a:cubicBezTo>
                  <a:pt x="8122306" y="647497"/>
                  <a:pt x="8088592" y="665656"/>
                  <a:pt x="8127493" y="673439"/>
                </a:cubicBezTo>
                <a:cubicBezTo>
                  <a:pt x="8143054" y="676033"/>
                  <a:pt x="8158614" y="673439"/>
                  <a:pt x="8179361" y="660468"/>
                </a:cubicBezTo>
                <a:cubicBezTo>
                  <a:pt x="8244197" y="618961"/>
                  <a:pt x="8309031" y="580049"/>
                  <a:pt x="8397207" y="603397"/>
                </a:cubicBezTo>
                <a:cubicBezTo>
                  <a:pt x="8451669" y="616367"/>
                  <a:pt x="8508724" y="572267"/>
                  <a:pt x="8568372" y="590426"/>
                </a:cubicBezTo>
                <a:cubicBezTo>
                  <a:pt x="8638394" y="478877"/>
                  <a:pt x="8726570" y="582643"/>
                  <a:pt x="8809558" y="572267"/>
                </a:cubicBezTo>
                <a:cubicBezTo>
                  <a:pt x="8760284" y="510007"/>
                  <a:pt x="8775844" y="450341"/>
                  <a:pt x="8830306" y="414023"/>
                </a:cubicBezTo>
                <a:cubicBezTo>
                  <a:pt x="8887361" y="375111"/>
                  <a:pt x="8921075" y="395864"/>
                  <a:pt x="8970349" y="486659"/>
                </a:cubicBezTo>
                <a:cubicBezTo>
                  <a:pt x="8983317" y="468500"/>
                  <a:pt x="9001470" y="455530"/>
                  <a:pt x="9004064" y="439965"/>
                </a:cubicBezTo>
                <a:cubicBezTo>
                  <a:pt x="9009250" y="411429"/>
                  <a:pt x="9022217" y="414023"/>
                  <a:pt x="9035185" y="424400"/>
                </a:cubicBezTo>
                <a:cubicBezTo>
                  <a:pt x="9079272" y="465906"/>
                  <a:pt x="9128547" y="424400"/>
                  <a:pt x="9172635" y="434776"/>
                </a:cubicBezTo>
                <a:cubicBezTo>
                  <a:pt x="9183009" y="437370"/>
                  <a:pt x="9190789" y="434776"/>
                  <a:pt x="9190789" y="419211"/>
                </a:cubicBezTo>
                <a:cubicBezTo>
                  <a:pt x="9190789" y="369922"/>
                  <a:pt x="9190789" y="369922"/>
                  <a:pt x="9232283" y="369922"/>
                </a:cubicBezTo>
                <a:cubicBezTo>
                  <a:pt x="9278965" y="369922"/>
                  <a:pt x="9312679" y="351763"/>
                  <a:pt x="9354173" y="323228"/>
                </a:cubicBezTo>
                <a:cubicBezTo>
                  <a:pt x="9429382" y="268750"/>
                  <a:pt x="9525337" y="268750"/>
                  <a:pt x="9616107" y="260968"/>
                </a:cubicBezTo>
                <a:cubicBezTo>
                  <a:pt x="9634260" y="258374"/>
                  <a:pt x="9655008" y="260968"/>
                  <a:pt x="9670568" y="250591"/>
                </a:cubicBezTo>
                <a:cubicBezTo>
                  <a:pt x="9710766" y="218164"/>
                  <a:pt x="9752260" y="209733"/>
                  <a:pt x="9794079" y="212003"/>
                </a:cubicBezTo>
                <a:close/>
                <a:moveTo>
                  <a:pt x="3513773" y="173109"/>
                </a:moveTo>
                <a:cubicBezTo>
                  <a:pt x="3520606" y="171161"/>
                  <a:pt x="3529059" y="172460"/>
                  <a:pt x="3534261" y="175057"/>
                </a:cubicBezTo>
                <a:cubicBezTo>
                  <a:pt x="3557679" y="180253"/>
                  <a:pt x="3581096" y="182850"/>
                  <a:pt x="3594101" y="198437"/>
                </a:cubicBezTo>
                <a:cubicBezTo>
                  <a:pt x="3591501" y="227012"/>
                  <a:pt x="3575894" y="227012"/>
                  <a:pt x="3560280" y="224414"/>
                </a:cubicBezTo>
                <a:cubicBezTo>
                  <a:pt x="3536863" y="221816"/>
                  <a:pt x="3508243" y="216621"/>
                  <a:pt x="3503040" y="190644"/>
                </a:cubicBezTo>
                <a:cubicBezTo>
                  <a:pt x="3501741" y="180253"/>
                  <a:pt x="3506945" y="175057"/>
                  <a:pt x="3513773" y="173109"/>
                </a:cubicBezTo>
                <a:close/>
                <a:moveTo>
                  <a:pt x="3336282" y="145256"/>
                </a:moveTo>
                <a:cubicBezTo>
                  <a:pt x="3344046" y="142610"/>
                  <a:pt x="3354389" y="143933"/>
                  <a:pt x="3360856" y="146578"/>
                </a:cubicBezTo>
                <a:cubicBezTo>
                  <a:pt x="3394493" y="154516"/>
                  <a:pt x="3441056" y="143933"/>
                  <a:pt x="3453992" y="183620"/>
                </a:cubicBezTo>
                <a:cubicBezTo>
                  <a:pt x="3459166" y="199495"/>
                  <a:pt x="3420361" y="204787"/>
                  <a:pt x="3407425" y="202141"/>
                </a:cubicBezTo>
                <a:cubicBezTo>
                  <a:pt x="3368618" y="204787"/>
                  <a:pt x="3337573" y="202141"/>
                  <a:pt x="3327230" y="167745"/>
                </a:cubicBezTo>
                <a:cubicBezTo>
                  <a:pt x="3323346" y="154516"/>
                  <a:pt x="3328520" y="147901"/>
                  <a:pt x="3336282" y="145256"/>
                </a:cubicBezTo>
                <a:close/>
                <a:moveTo>
                  <a:pt x="5738919" y="0"/>
                </a:moveTo>
                <a:cubicBezTo>
                  <a:pt x="5806378" y="0"/>
                  <a:pt x="5868648" y="5182"/>
                  <a:pt x="5923135" y="49232"/>
                </a:cubicBezTo>
                <a:cubicBezTo>
                  <a:pt x="5936107" y="59597"/>
                  <a:pt x="5959458" y="54415"/>
                  <a:pt x="5980215" y="57006"/>
                </a:cubicBezTo>
                <a:cubicBezTo>
                  <a:pt x="6039890" y="57006"/>
                  <a:pt x="6102160" y="57006"/>
                  <a:pt x="6172214" y="57006"/>
                </a:cubicBezTo>
                <a:cubicBezTo>
                  <a:pt x="6143674" y="101056"/>
                  <a:pt x="6107349" y="103647"/>
                  <a:pt x="6073620" y="106238"/>
                </a:cubicBezTo>
                <a:cubicBezTo>
                  <a:pt x="6024323" y="111421"/>
                  <a:pt x="5982809" y="137333"/>
                  <a:pt x="5936107" y="155471"/>
                </a:cubicBezTo>
                <a:cubicBezTo>
                  <a:pt x="5923135" y="158062"/>
                  <a:pt x="5871243" y="173609"/>
                  <a:pt x="5907567" y="215068"/>
                </a:cubicBezTo>
                <a:cubicBezTo>
                  <a:pt x="5917945" y="230615"/>
                  <a:pt x="5904972" y="248753"/>
                  <a:pt x="5891999" y="248753"/>
                </a:cubicBezTo>
                <a:cubicBezTo>
                  <a:pt x="5860865" y="251345"/>
                  <a:pt x="5860865" y="259118"/>
                  <a:pt x="5868648" y="287621"/>
                </a:cubicBezTo>
                <a:cubicBezTo>
                  <a:pt x="5879026" y="331671"/>
                  <a:pt x="5808973" y="393860"/>
                  <a:pt x="5751892" y="396451"/>
                </a:cubicBezTo>
                <a:cubicBezTo>
                  <a:pt x="5718163" y="399042"/>
                  <a:pt x="5687028" y="406816"/>
                  <a:pt x="5653298" y="417180"/>
                </a:cubicBezTo>
                <a:cubicBezTo>
                  <a:pt x="5661082" y="448275"/>
                  <a:pt x="5697406" y="437910"/>
                  <a:pt x="5710379" y="461230"/>
                </a:cubicBezTo>
                <a:cubicBezTo>
                  <a:pt x="5725947" y="489734"/>
                  <a:pt x="5741514" y="507872"/>
                  <a:pt x="5694812" y="533784"/>
                </a:cubicBezTo>
                <a:cubicBezTo>
                  <a:pt x="5588434" y="593381"/>
                  <a:pt x="5476867" y="637431"/>
                  <a:pt x="5352327" y="637431"/>
                </a:cubicBezTo>
                <a:cubicBezTo>
                  <a:pt x="5344543" y="637431"/>
                  <a:pt x="5334165" y="642613"/>
                  <a:pt x="5326382" y="647796"/>
                </a:cubicBezTo>
                <a:cubicBezTo>
                  <a:pt x="5238166" y="730714"/>
                  <a:pt x="5118815" y="738487"/>
                  <a:pt x="5009843" y="766990"/>
                </a:cubicBezTo>
                <a:cubicBezTo>
                  <a:pt x="4981303" y="774764"/>
                  <a:pt x="4968330" y="790311"/>
                  <a:pt x="4950168" y="811040"/>
                </a:cubicBezTo>
                <a:cubicBezTo>
                  <a:pt x="4895682" y="875820"/>
                  <a:pt x="4838601" y="935417"/>
                  <a:pt x="4781521" y="997606"/>
                </a:cubicBezTo>
                <a:cubicBezTo>
                  <a:pt x="4773737" y="1005379"/>
                  <a:pt x="4763359" y="1015744"/>
                  <a:pt x="4752980" y="1018335"/>
                </a:cubicBezTo>
                <a:cubicBezTo>
                  <a:pt x="4690706" y="1028700"/>
                  <a:pt x="4548000" y="914688"/>
                  <a:pt x="4542814" y="847317"/>
                </a:cubicBezTo>
                <a:cubicBezTo>
                  <a:pt x="4537630" y="805858"/>
                  <a:pt x="4535029" y="764399"/>
                  <a:pt x="4529839" y="725531"/>
                </a:cubicBezTo>
                <a:cubicBezTo>
                  <a:pt x="4527246" y="665934"/>
                  <a:pt x="4555791" y="621884"/>
                  <a:pt x="4618057" y="606337"/>
                </a:cubicBezTo>
                <a:cubicBezTo>
                  <a:pt x="4638811" y="601154"/>
                  <a:pt x="4672545" y="588199"/>
                  <a:pt x="4656972" y="567469"/>
                </a:cubicBezTo>
                <a:cubicBezTo>
                  <a:pt x="4607673" y="497507"/>
                  <a:pt x="4675133" y="523419"/>
                  <a:pt x="4698489" y="513054"/>
                </a:cubicBezTo>
                <a:cubicBezTo>
                  <a:pt x="4698489" y="505281"/>
                  <a:pt x="4698489" y="497507"/>
                  <a:pt x="4695894" y="497507"/>
                </a:cubicBezTo>
                <a:cubicBezTo>
                  <a:pt x="4651782" y="471595"/>
                  <a:pt x="4636223" y="443092"/>
                  <a:pt x="4636223" y="388677"/>
                </a:cubicBezTo>
                <a:cubicBezTo>
                  <a:pt x="4638811" y="323898"/>
                  <a:pt x="4597295" y="285030"/>
                  <a:pt x="4509079" y="279848"/>
                </a:cubicBezTo>
                <a:cubicBezTo>
                  <a:pt x="4457197" y="277256"/>
                  <a:pt x="4405295" y="282439"/>
                  <a:pt x="4353415" y="279848"/>
                </a:cubicBezTo>
                <a:cubicBezTo>
                  <a:pt x="4293731" y="277256"/>
                  <a:pt x="4270382" y="230615"/>
                  <a:pt x="4301514" y="178791"/>
                </a:cubicBezTo>
                <a:cubicBezTo>
                  <a:pt x="4335254" y="171018"/>
                  <a:pt x="4371576" y="165836"/>
                  <a:pt x="4402708" y="168427"/>
                </a:cubicBezTo>
                <a:cubicBezTo>
                  <a:pt x="4485728" y="176200"/>
                  <a:pt x="4537630" y="108829"/>
                  <a:pt x="4610272" y="101056"/>
                </a:cubicBezTo>
                <a:cubicBezTo>
                  <a:pt x="4612861" y="101056"/>
                  <a:pt x="4615462" y="98465"/>
                  <a:pt x="4615462" y="98465"/>
                </a:cubicBezTo>
                <a:lnTo>
                  <a:pt x="4615362" y="98064"/>
                </a:lnTo>
                <a:lnTo>
                  <a:pt x="4611292" y="100012"/>
                </a:lnTo>
                <a:cubicBezTo>
                  <a:pt x="4593234" y="97542"/>
                  <a:pt x="4575177" y="95073"/>
                  <a:pt x="4554539" y="90134"/>
                </a:cubicBezTo>
                <a:cubicBezTo>
                  <a:pt x="4564858" y="86430"/>
                  <a:pt x="4574532" y="83343"/>
                  <a:pt x="4584205" y="82417"/>
                </a:cubicBezTo>
                <a:lnTo>
                  <a:pt x="4610916" y="87142"/>
                </a:lnTo>
                <a:lnTo>
                  <a:pt x="4583429" y="82067"/>
                </a:lnTo>
                <a:cubicBezTo>
                  <a:pt x="4573701" y="83040"/>
                  <a:pt x="4563983" y="86281"/>
                  <a:pt x="4553593" y="90170"/>
                </a:cubicBezTo>
                <a:cubicBezTo>
                  <a:pt x="4510785" y="96652"/>
                  <a:pt x="4468626" y="107672"/>
                  <a:pt x="4426788" y="120313"/>
                </a:cubicBezTo>
                <a:lnTo>
                  <a:pt x="4426788" y="120314"/>
                </a:lnTo>
                <a:lnTo>
                  <a:pt x="4553169" y="90487"/>
                </a:lnTo>
                <a:cubicBezTo>
                  <a:pt x="4573869" y="95623"/>
                  <a:pt x="4591989" y="98191"/>
                  <a:pt x="4610104" y="100759"/>
                </a:cubicBezTo>
                <a:cubicBezTo>
                  <a:pt x="4537637" y="108463"/>
                  <a:pt x="4485879" y="175232"/>
                  <a:pt x="4403063" y="167528"/>
                </a:cubicBezTo>
                <a:cubicBezTo>
                  <a:pt x="4372006" y="164960"/>
                  <a:pt x="4335773" y="170096"/>
                  <a:pt x="4302129" y="177800"/>
                </a:cubicBezTo>
                <a:lnTo>
                  <a:pt x="4302129" y="160116"/>
                </a:lnTo>
                <a:lnTo>
                  <a:pt x="4301930" y="160179"/>
                </a:lnTo>
                <a:cubicBezTo>
                  <a:pt x="4198149" y="173144"/>
                  <a:pt x="4096968" y="193887"/>
                  <a:pt x="4008752" y="253524"/>
                </a:cubicBezTo>
                <a:cubicBezTo>
                  <a:pt x="3975027" y="276860"/>
                  <a:pt x="3938697" y="258710"/>
                  <a:pt x="3902375" y="266489"/>
                </a:cubicBezTo>
                <a:lnTo>
                  <a:pt x="3901945" y="266485"/>
                </a:lnTo>
                <a:lnTo>
                  <a:pt x="3896996" y="284121"/>
                </a:lnTo>
                <a:lnTo>
                  <a:pt x="3897318" y="284162"/>
                </a:lnTo>
                <a:cubicBezTo>
                  <a:pt x="3897318" y="348916"/>
                  <a:pt x="3837798" y="338555"/>
                  <a:pt x="3801565" y="356686"/>
                </a:cubicBezTo>
                <a:cubicBezTo>
                  <a:pt x="3788626" y="361867"/>
                  <a:pt x="3757575" y="346326"/>
                  <a:pt x="3767926" y="382588"/>
                </a:cubicBezTo>
                <a:cubicBezTo>
                  <a:pt x="3754982" y="382588"/>
                  <a:pt x="3739463" y="382588"/>
                  <a:pt x="3726519" y="382588"/>
                </a:cubicBezTo>
                <a:cubicBezTo>
                  <a:pt x="3734288" y="343736"/>
                  <a:pt x="3705819" y="348916"/>
                  <a:pt x="3682529" y="346326"/>
                </a:cubicBezTo>
                <a:cubicBezTo>
                  <a:pt x="3654062" y="341146"/>
                  <a:pt x="3625590" y="335965"/>
                  <a:pt x="3597127" y="333375"/>
                </a:cubicBezTo>
                <a:cubicBezTo>
                  <a:pt x="3571250" y="330785"/>
                  <a:pt x="3545368" y="341146"/>
                  <a:pt x="3519493" y="325605"/>
                </a:cubicBezTo>
                <a:cubicBezTo>
                  <a:pt x="3550544" y="280277"/>
                  <a:pt x="3566076" y="257614"/>
                  <a:pt x="3584190" y="252110"/>
                </a:cubicBezTo>
                <a:cubicBezTo>
                  <a:pt x="3602301" y="246605"/>
                  <a:pt x="3623009" y="258261"/>
                  <a:pt x="3664417" y="281572"/>
                </a:cubicBezTo>
                <a:cubicBezTo>
                  <a:pt x="3668943" y="286753"/>
                  <a:pt x="3673797" y="289828"/>
                  <a:pt x="3678850" y="291569"/>
                </a:cubicBezTo>
                <a:lnTo>
                  <a:pt x="3678904" y="291575"/>
                </a:lnTo>
                <a:lnTo>
                  <a:pt x="3664941" y="281746"/>
                </a:lnTo>
                <a:cubicBezTo>
                  <a:pt x="3663653" y="275189"/>
                  <a:pt x="3663010" y="268632"/>
                  <a:pt x="3664621" y="262731"/>
                </a:cubicBezTo>
                <a:lnTo>
                  <a:pt x="3676801" y="248826"/>
                </a:lnTo>
                <a:lnTo>
                  <a:pt x="3676653" y="248338"/>
                </a:lnTo>
                <a:lnTo>
                  <a:pt x="3677511" y="248014"/>
                </a:lnTo>
                <a:lnTo>
                  <a:pt x="3677831" y="247650"/>
                </a:lnTo>
                <a:lnTo>
                  <a:pt x="3677893" y="247869"/>
                </a:lnTo>
                <a:lnTo>
                  <a:pt x="3761623" y="216250"/>
                </a:lnTo>
                <a:cubicBezTo>
                  <a:pt x="3790812" y="208796"/>
                  <a:pt x="3820654" y="204258"/>
                  <a:pt x="3850489" y="201666"/>
                </a:cubicBezTo>
                <a:cubicBezTo>
                  <a:pt x="3886817" y="199073"/>
                  <a:pt x="3917949" y="183515"/>
                  <a:pt x="3946480" y="165365"/>
                </a:cubicBezTo>
                <a:cubicBezTo>
                  <a:pt x="3964641" y="154993"/>
                  <a:pt x="3969831" y="131657"/>
                  <a:pt x="3959451" y="116099"/>
                </a:cubicBezTo>
                <a:cubicBezTo>
                  <a:pt x="3953617" y="106376"/>
                  <a:pt x="3940488" y="101028"/>
                  <a:pt x="3927711" y="106619"/>
                </a:cubicBezTo>
                <a:lnTo>
                  <a:pt x="3917586" y="114387"/>
                </a:lnTo>
                <a:lnTo>
                  <a:pt x="3917901" y="115977"/>
                </a:lnTo>
                <a:lnTo>
                  <a:pt x="3917949" y="116099"/>
                </a:lnTo>
                <a:lnTo>
                  <a:pt x="3917916" y="116099"/>
                </a:lnTo>
                <a:lnTo>
                  <a:pt x="3917949" y="116217"/>
                </a:lnTo>
                <a:lnTo>
                  <a:pt x="3918508" y="116217"/>
                </a:lnTo>
                <a:lnTo>
                  <a:pt x="3916091" y="116652"/>
                </a:lnTo>
                <a:lnTo>
                  <a:pt x="3916091" y="116646"/>
                </a:lnTo>
                <a:lnTo>
                  <a:pt x="3915655" y="116730"/>
                </a:lnTo>
                <a:lnTo>
                  <a:pt x="3916091" y="116652"/>
                </a:lnTo>
                <a:lnTo>
                  <a:pt x="3926627" y="141011"/>
                </a:lnTo>
                <a:cubicBezTo>
                  <a:pt x="3930210" y="149060"/>
                  <a:pt x="3928908" y="156144"/>
                  <a:pt x="3908103" y="160008"/>
                </a:cubicBezTo>
                <a:cubicBezTo>
                  <a:pt x="3843102" y="172888"/>
                  <a:pt x="3780693" y="188344"/>
                  <a:pt x="3718292" y="201223"/>
                </a:cubicBezTo>
                <a:cubicBezTo>
                  <a:pt x="3689685" y="206375"/>
                  <a:pt x="3668889" y="188344"/>
                  <a:pt x="3661087" y="165160"/>
                </a:cubicBezTo>
                <a:cubicBezTo>
                  <a:pt x="3648079" y="134249"/>
                  <a:pt x="3679280" y="129097"/>
                  <a:pt x="3694881" y="121369"/>
                </a:cubicBezTo>
                <a:cubicBezTo>
                  <a:pt x="3757288" y="87882"/>
                  <a:pt x="3819699" y="69850"/>
                  <a:pt x="3887303" y="103338"/>
                </a:cubicBezTo>
                <a:lnTo>
                  <a:pt x="3887303" y="101462"/>
                </a:lnTo>
                <a:lnTo>
                  <a:pt x="3886817" y="103135"/>
                </a:lnTo>
                <a:cubicBezTo>
                  <a:pt x="3886817" y="103135"/>
                  <a:pt x="3886817" y="103135"/>
                  <a:pt x="3886817" y="100542"/>
                </a:cubicBezTo>
                <a:lnTo>
                  <a:pt x="3887720" y="100033"/>
                </a:lnTo>
                <a:lnTo>
                  <a:pt x="3887430" y="101019"/>
                </a:lnTo>
                <a:lnTo>
                  <a:pt x="3897050" y="120081"/>
                </a:lnTo>
                <a:lnTo>
                  <a:pt x="3897120" y="120071"/>
                </a:lnTo>
                <a:lnTo>
                  <a:pt x="3887793" y="100211"/>
                </a:lnTo>
                <a:lnTo>
                  <a:pt x="3893699" y="96692"/>
                </a:lnTo>
                <a:lnTo>
                  <a:pt x="3887720" y="100033"/>
                </a:lnTo>
                <a:lnTo>
                  <a:pt x="3892319" y="84336"/>
                </a:lnTo>
                <a:cubicBezTo>
                  <a:pt x="3891999" y="77206"/>
                  <a:pt x="3893301" y="70723"/>
                  <a:pt x="3907571" y="69427"/>
                </a:cubicBezTo>
                <a:cubicBezTo>
                  <a:pt x="4000969" y="59703"/>
                  <a:pt x="4094367" y="25185"/>
                  <a:pt x="4187778" y="16191"/>
                </a:cubicBezTo>
                <a:cubicBezTo>
                  <a:pt x="4218910" y="13193"/>
                  <a:pt x="4250044" y="13031"/>
                  <a:pt x="4281176" y="17569"/>
                </a:cubicBezTo>
                <a:cubicBezTo>
                  <a:pt x="4426468" y="38312"/>
                  <a:pt x="4571760" y="-3175"/>
                  <a:pt x="4719647" y="33126"/>
                </a:cubicBezTo>
                <a:cubicBezTo>
                  <a:pt x="4698244" y="66186"/>
                  <a:pt x="4660780" y="58407"/>
                  <a:pt x="4633540" y="68860"/>
                </a:cubicBezTo>
                <a:lnTo>
                  <a:pt x="4611155" y="87184"/>
                </a:lnTo>
                <a:lnTo>
                  <a:pt x="4613872" y="87665"/>
                </a:lnTo>
                <a:lnTo>
                  <a:pt x="4615851" y="95245"/>
                </a:lnTo>
                <a:lnTo>
                  <a:pt x="4618869" y="99113"/>
                </a:lnTo>
                <a:cubicBezTo>
                  <a:pt x="4628112" y="104457"/>
                  <a:pt x="4638811" y="95226"/>
                  <a:pt x="4646594" y="93282"/>
                </a:cubicBezTo>
                <a:cubicBezTo>
                  <a:pt x="4789304" y="57006"/>
                  <a:pt x="4934601" y="51823"/>
                  <a:pt x="5082491" y="38868"/>
                </a:cubicBezTo>
                <a:cubicBezTo>
                  <a:pt x="5300436" y="20729"/>
                  <a:pt x="5520975" y="5182"/>
                  <a:pt x="573891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3558230" y="2693907"/>
            <a:ext cx="1179019" cy="947558"/>
          </a:xfrm>
          <a:prstGeom prst="wedgeRoundRectCallout">
            <a:avLst>
              <a:gd name="adj1" fmla="val -66093"/>
              <a:gd name="adj2" fmla="val -20532"/>
              <a:gd name="adj3" fmla="val 16667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sym typeface="Gill Sans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5959475" y="3397954"/>
            <a:ext cx="1165225" cy="947558"/>
          </a:xfrm>
          <a:prstGeom prst="wedgeRoundRectCallout">
            <a:avLst>
              <a:gd name="adj1" fmla="val -64552"/>
              <a:gd name="adj2" fmla="val -22944"/>
              <a:gd name="adj3" fmla="val 16667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sym typeface="Gill Sans" charset="0"/>
            </a:endParaRP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7340600" y="2216854"/>
            <a:ext cx="1174750" cy="947558"/>
          </a:xfrm>
          <a:prstGeom prst="wedgeRoundRectCallout">
            <a:avLst>
              <a:gd name="adj1" fmla="val -66705"/>
              <a:gd name="adj2" fmla="val -20330"/>
              <a:gd name="adj3" fmla="val 16667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sym typeface="Gill Sans" charset="0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7271836" y="4713460"/>
            <a:ext cx="1243514" cy="947558"/>
          </a:xfrm>
          <a:prstGeom prst="wedgeRoundRectCallout">
            <a:avLst>
              <a:gd name="adj1" fmla="val 68316"/>
              <a:gd name="adj2" fmla="val -20933"/>
              <a:gd name="adj3" fmla="val 16667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sym typeface="Gill Sans" charset="0"/>
            </a:endParaRPr>
          </a:p>
        </p:txBody>
      </p:sp>
      <p:sp>
        <p:nvSpPr>
          <p:cNvPr id="24" name="Rectangle 6"/>
          <p:cNvSpPr/>
          <p:nvPr/>
        </p:nvSpPr>
        <p:spPr bwMode="auto">
          <a:xfrm>
            <a:off x="3894304" y="2805230"/>
            <a:ext cx="5068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ea"/>
                <a:sym typeface="Bevan" charset="0"/>
              </a:rPr>
              <a:t>USA</a:t>
            </a:r>
          </a:p>
        </p:txBody>
      </p:sp>
      <p:sp>
        <p:nvSpPr>
          <p:cNvPr id="25" name="Rectangle 6"/>
          <p:cNvSpPr/>
          <p:nvPr/>
        </p:nvSpPr>
        <p:spPr bwMode="auto">
          <a:xfrm>
            <a:off x="6173236" y="3509277"/>
            <a:ext cx="737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ea"/>
                <a:sym typeface="Bevan" charset="0"/>
              </a:rPr>
              <a:t>AFRICA</a:t>
            </a:r>
          </a:p>
        </p:txBody>
      </p:sp>
      <p:sp>
        <p:nvSpPr>
          <p:cNvPr id="26" name="Rectangle 6"/>
          <p:cNvSpPr/>
          <p:nvPr/>
        </p:nvSpPr>
        <p:spPr bwMode="auto">
          <a:xfrm>
            <a:off x="7358831" y="4824782"/>
            <a:ext cx="1069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ea"/>
                <a:sym typeface="Bevan" charset="0"/>
              </a:rPr>
              <a:t>AUSTRALIA</a:t>
            </a:r>
          </a:p>
        </p:txBody>
      </p:sp>
      <p:sp>
        <p:nvSpPr>
          <p:cNvPr id="27" name="Rectangle 6"/>
          <p:cNvSpPr/>
          <p:nvPr/>
        </p:nvSpPr>
        <p:spPr bwMode="auto">
          <a:xfrm>
            <a:off x="7553514" y="2328176"/>
            <a:ext cx="7489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ea"/>
                <a:sym typeface="Bevan" charset="0"/>
              </a:rPr>
              <a:t>RUSSIA</a:t>
            </a:r>
          </a:p>
        </p:txBody>
      </p:sp>
      <p:sp>
        <p:nvSpPr>
          <p:cNvPr id="28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Design &amp; Creativity Space Studio</a:t>
            </a:r>
            <a:endParaRPr lang="zh-CN" altLang="en-US" dirty="0"/>
          </a:p>
        </p:txBody>
      </p:sp>
      <p:sp>
        <p:nvSpPr>
          <p:cNvPr id="18" name="Rectangle 6"/>
          <p:cNvSpPr/>
          <p:nvPr/>
        </p:nvSpPr>
        <p:spPr bwMode="auto">
          <a:xfrm>
            <a:off x="3644236" y="3056690"/>
            <a:ext cx="1007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ea"/>
                <a:sym typeface="Bevan" charset="0"/>
              </a:rPr>
              <a:t>75%</a:t>
            </a:r>
          </a:p>
        </p:txBody>
      </p:sp>
      <p:sp>
        <p:nvSpPr>
          <p:cNvPr id="19" name="Rectangle 6"/>
          <p:cNvSpPr/>
          <p:nvPr/>
        </p:nvSpPr>
        <p:spPr bwMode="auto">
          <a:xfrm>
            <a:off x="6038584" y="3760737"/>
            <a:ext cx="1007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ea"/>
                <a:sym typeface="Bevan" charset="0"/>
              </a:rPr>
              <a:t>35%</a:t>
            </a:r>
          </a:p>
        </p:txBody>
      </p:sp>
      <p:sp>
        <p:nvSpPr>
          <p:cNvPr id="20" name="Rectangle 6"/>
          <p:cNvSpPr/>
          <p:nvPr/>
        </p:nvSpPr>
        <p:spPr bwMode="auto">
          <a:xfrm>
            <a:off x="7390090" y="5076242"/>
            <a:ext cx="1007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ea"/>
                <a:sym typeface="Bevan" charset="0"/>
              </a:rPr>
              <a:t>65%</a:t>
            </a:r>
          </a:p>
        </p:txBody>
      </p:sp>
      <p:sp>
        <p:nvSpPr>
          <p:cNvPr id="21" name="Rectangle 6"/>
          <p:cNvSpPr/>
          <p:nvPr/>
        </p:nvSpPr>
        <p:spPr bwMode="auto">
          <a:xfrm>
            <a:off x="7424472" y="2579636"/>
            <a:ext cx="1007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ea"/>
                <a:sym typeface="Bevan" charset="0"/>
              </a:rPr>
              <a:t>55%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61987" y="4713460"/>
            <a:ext cx="2063150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点击此处添加文本内容，点击此处添加文本内容。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961987" y="4359650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B5495B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499900" y="2579636"/>
            <a:ext cx="2063150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点击此处添加文本内容，点击此处添加文本内容。</a:t>
            </a: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9499900" y="2225826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B5495B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2" grpId="0" animBg="1"/>
      <p:bldP spid="15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18" grpId="0"/>
      <p:bldP spid="19" grpId="0"/>
      <p:bldP spid="20" grpId="0"/>
      <p:bldP spid="21" grpId="0"/>
      <p:bldP spid="30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4"/>
          <p:cNvSpPr>
            <a:spLocks noChangeAspect="1"/>
          </p:cNvSpPr>
          <p:nvPr/>
        </p:nvSpPr>
        <p:spPr bwMode="gray">
          <a:xfrm>
            <a:off x="5575172" y="1579415"/>
            <a:ext cx="5683299" cy="4337013"/>
          </a:xfrm>
          <a:custGeom>
            <a:avLst/>
            <a:gdLst/>
            <a:ahLst/>
            <a:cxnLst>
              <a:cxn ang="0">
                <a:pos x="2191" y="2191"/>
              </a:cxn>
              <a:cxn ang="0">
                <a:pos x="2134" y="2244"/>
              </a:cxn>
              <a:cxn ang="0">
                <a:pos x="2015" y="2329"/>
              </a:cxn>
              <a:cxn ang="0">
                <a:pos x="1898" y="2261"/>
              </a:cxn>
              <a:cxn ang="0">
                <a:pos x="1746" y="2168"/>
              </a:cxn>
              <a:cxn ang="0">
                <a:pos x="1585" y="2194"/>
              </a:cxn>
              <a:cxn ang="0">
                <a:pos x="1509" y="2247"/>
              </a:cxn>
              <a:cxn ang="0">
                <a:pos x="1333" y="2120"/>
              </a:cxn>
              <a:cxn ang="0">
                <a:pos x="1352" y="1901"/>
              </a:cxn>
              <a:cxn ang="0">
                <a:pos x="1237" y="1793"/>
              </a:cxn>
              <a:cxn ang="0">
                <a:pos x="1036" y="1874"/>
              </a:cxn>
              <a:cxn ang="0">
                <a:pos x="881" y="1862"/>
              </a:cxn>
              <a:cxn ang="0">
                <a:pos x="793" y="1879"/>
              </a:cxn>
              <a:cxn ang="0">
                <a:pos x="691" y="1881"/>
              </a:cxn>
              <a:cxn ang="0">
                <a:pos x="603" y="1834"/>
              </a:cxn>
              <a:cxn ang="0">
                <a:pos x="556" y="1803"/>
              </a:cxn>
              <a:cxn ang="0">
                <a:pos x="423" y="1731"/>
              </a:cxn>
              <a:cxn ang="0">
                <a:pos x="348" y="1701"/>
              </a:cxn>
              <a:cxn ang="0">
                <a:pos x="291" y="1675"/>
              </a:cxn>
              <a:cxn ang="0">
                <a:pos x="278" y="1580"/>
              </a:cxn>
              <a:cxn ang="0">
                <a:pos x="322" y="1567"/>
              </a:cxn>
              <a:cxn ang="0">
                <a:pos x="300" y="1492"/>
              </a:cxn>
              <a:cxn ang="0">
                <a:pos x="360" y="1411"/>
              </a:cxn>
              <a:cxn ang="0">
                <a:pos x="326" y="1368"/>
              </a:cxn>
              <a:cxn ang="0">
                <a:pos x="230" y="1391"/>
              </a:cxn>
              <a:cxn ang="0">
                <a:pos x="126" y="1355"/>
              </a:cxn>
              <a:cxn ang="0">
                <a:pos x="88" y="1295"/>
              </a:cxn>
              <a:cxn ang="0">
                <a:pos x="63" y="1212"/>
              </a:cxn>
              <a:cxn ang="0">
                <a:pos x="105" y="1043"/>
              </a:cxn>
              <a:cxn ang="0">
                <a:pos x="364" y="920"/>
              </a:cxn>
              <a:cxn ang="0">
                <a:pos x="471" y="693"/>
              </a:cxn>
              <a:cxn ang="0">
                <a:pos x="656" y="507"/>
              </a:cxn>
              <a:cxn ang="0">
                <a:pos x="854" y="474"/>
              </a:cxn>
              <a:cxn ang="0">
                <a:pos x="1031" y="711"/>
              </a:cxn>
              <a:cxn ang="0">
                <a:pos x="1283" y="882"/>
              </a:cxn>
              <a:cxn ang="0">
                <a:pos x="1719" y="963"/>
              </a:cxn>
              <a:cxn ang="0">
                <a:pos x="2042" y="854"/>
              </a:cxn>
              <a:cxn ang="0">
                <a:pos x="2284" y="666"/>
              </a:cxn>
              <a:cxn ang="0">
                <a:pos x="2450" y="478"/>
              </a:cxn>
              <a:cxn ang="0">
                <a:pos x="2342" y="311"/>
              </a:cxn>
              <a:cxn ang="0">
                <a:pos x="2557" y="161"/>
              </a:cxn>
              <a:cxn ang="0">
                <a:pos x="2738" y="0"/>
              </a:cxn>
              <a:cxn ang="0">
                <a:pos x="2901" y="155"/>
              </a:cxn>
              <a:cxn ang="0">
                <a:pos x="3109" y="394"/>
              </a:cxn>
              <a:cxn ang="0">
                <a:pos x="3323" y="441"/>
              </a:cxn>
              <a:cxn ang="0">
                <a:pos x="3195" y="693"/>
              </a:cxn>
              <a:cxn ang="0">
                <a:pos x="2994" y="941"/>
              </a:cxn>
              <a:cxn ang="0">
                <a:pos x="2729" y="1097"/>
              </a:cxn>
              <a:cxn ang="0">
                <a:pos x="2616" y="1118"/>
              </a:cxn>
              <a:cxn ang="0">
                <a:pos x="2542" y="1082"/>
              </a:cxn>
              <a:cxn ang="0">
                <a:pos x="2444" y="1221"/>
              </a:cxn>
              <a:cxn ang="0">
                <a:pos x="2611" y="1254"/>
              </a:cxn>
              <a:cxn ang="0">
                <a:pos x="2643" y="1301"/>
              </a:cxn>
              <a:cxn ang="0">
                <a:pos x="2521" y="1404"/>
              </a:cxn>
              <a:cxn ang="0">
                <a:pos x="2646" y="1642"/>
              </a:cxn>
              <a:cxn ang="0">
                <a:pos x="2640" y="1677"/>
              </a:cxn>
              <a:cxn ang="0">
                <a:pos x="2624" y="1743"/>
              </a:cxn>
              <a:cxn ang="0">
                <a:pos x="2628" y="1814"/>
              </a:cxn>
              <a:cxn ang="0">
                <a:pos x="2555" y="1933"/>
              </a:cxn>
              <a:cxn ang="0">
                <a:pos x="2512" y="2028"/>
              </a:cxn>
              <a:cxn ang="0">
                <a:pos x="2435" y="2097"/>
              </a:cxn>
              <a:cxn ang="0">
                <a:pos x="2344" y="2177"/>
              </a:cxn>
              <a:cxn ang="0">
                <a:pos x="2245" y="2202"/>
              </a:cxn>
            </a:cxnLst>
            <a:rect l="0" t="0" r="r" b="b"/>
            <a:pathLst>
              <a:path w="3356" h="2335">
                <a:moveTo>
                  <a:pt x="2243" y="2202"/>
                </a:moveTo>
                <a:lnTo>
                  <a:pt x="2240" y="2209"/>
                </a:lnTo>
                <a:lnTo>
                  <a:pt x="2239" y="2206"/>
                </a:lnTo>
                <a:lnTo>
                  <a:pt x="2239" y="2202"/>
                </a:lnTo>
                <a:lnTo>
                  <a:pt x="2235" y="2199"/>
                </a:lnTo>
                <a:lnTo>
                  <a:pt x="2226" y="2201"/>
                </a:lnTo>
                <a:lnTo>
                  <a:pt x="2225" y="2202"/>
                </a:lnTo>
                <a:lnTo>
                  <a:pt x="2224" y="2202"/>
                </a:lnTo>
                <a:lnTo>
                  <a:pt x="2224" y="2205"/>
                </a:lnTo>
                <a:lnTo>
                  <a:pt x="2229" y="2211"/>
                </a:lnTo>
                <a:lnTo>
                  <a:pt x="2224" y="2212"/>
                </a:lnTo>
                <a:lnTo>
                  <a:pt x="2211" y="2213"/>
                </a:lnTo>
                <a:lnTo>
                  <a:pt x="2210" y="2209"/>
                </a:lnTo>
                <a:lnTo>
                  <a:pt x="2211" y="2206"/>
                </a:lnTo>
                <a:lnTo>
                  <a:pt x="2209" y="2202"/>
                </a:lnTo>
                <a:lnTo>
                  <a:pt x="2199" y="2194"/>
                </a:lnTo>
                <a:lnTo>
                  <a:pt x="2191" y="2191"/>
                </a:lnTo>
                <a:lnTo>
                  <a:pt x="2188" y="2185"/>
                </a:lnTo>
                <a:lnTo>
                  <a:pt x="2186" y="2198"/>
                </a:lnTo>
                <a:lnTo>
                  <a:pt x="2186" y="2209"/>
                </a:lnTo>
                <a:lnTo>
                  <a:pt x="2187" y="2216"/>
                </a:lnTo>
                <a:lnTo>
                  <a:pt x="2187" y="2218"/>
                </a:lnTo>
                <a:lnTo>
                  <a:pt x="2183" y="2220"/>
                </a:lnTo>
                <a:lnTo>
                  <a:pt x="2180" y="2220"/>
                </a:lnTo>
                <a:lnTo>
                  <a:pt x="2171" y="2209"/>
                </a:lnTo>
                <a:lnTo>
                  <a:pt x="2164" y="2204"/>
                </a:lnTo>
                <a:lnTo>
                  <a:pt x="2161" y="2198"/>
                </a:lnTo>
                <a:lnTo>
                  <a:pt x="2155" y="2215"/>
                </a:lnTo>
                <a:lnTo>
                  <a:pt x="2155" y="2222"/>
                </a:lnTo>
                <a:lnTo>
                  <a:pt x="2156" y="2227"/>
                </a:lnTo>
                <a:lnTo>
                  <a:pt x="2156" y="2236"/>
                </a:lnTo>
                <a:lnTo>
                  <a:pt x="2153" y="2239"/>
                </a:lnTo>
                <a:lnTo>
                  <a:pt x="2149" y="2237"/>
                </a:lnTo>
                <a:lnTo>
                  <a:pt x="2134" y="2244"/>
                </a:lnTo>
                <a:lnTo>
                  <a:pt x="2123" y="2245"/>
                </a:lnTo>
                <a:lnTo>
                  <a:pt x="2116" y="2249"/>
                </a:lnTo>
                <a:lnTo>
                  <a:pt x="2107" y="2249"/>
                </a:lnTo>
                <a:lnTo>
                  <a:pt x="2105" y="2247"/>
                </a:lnTo>
                <a:lnTo>
                  <a:pt x="2094" y="2249"/>
                </a:lnTo>
                <a:lnTo>
                  <a:pt x="2084" y="2258"/>
                </a:lnTo>
                <a:lnTo>
                  <a:pt x="2073" y="2261"/>
                </a:lnTo>
                <a:lnTo>
                  <a:pt x="2059" y="2263"/>
                </a:lnTo>
                <a:lnTo>
                  <a:pt x="2051" y="2261"/>
                </a:lnTo>
                <a:lnTo>
                  <a:pt x="2048" y="2265"/>
                </a:lnTo>
                <a:lnTo>
                  <a:pt x="2038" y="2270"/>
                </a:lnTo>
                <a:lnTo>
                  <a:pt x="2024" y="2274"/>
                </a:lnTo>
                <a:lnTo>
                  <a:pt x="2015" y="2271"/>
                </a:lnTo>
                <a:lnTo>
                  <a:pt x="2004" y="2297"/>
                </a:lnTo>
                <a:lnTo>
                  <a:pt x="2011" y="2309"/>
                </a:lnTo>
                <a:lnTo>
                  <a:pt x="2015" y="2317"/>
                </a:lnTo>
                <a:lnTo>
                  <a:pt x="2015" y="2329"/>
                </a:lnTo>
                <a:lnTo>
                  <a:pt x="1999" y="2335"/>
                </a:lnTo>
                <a:lnTo>
                  <a:pt x="1988" y="2329"/>
                </a:lnTo>
                <a:lnTo>
                  <a:pt x="1973" y="2298"/>
                </a:lnTo>
                <a:lnTo>
                  <a:pt x="1971" y="2291"/>
                </a:lnTo>
                <a:lnTo>
                  <a:pt x="1972" y="2288"/>
                </a:lnTo>
                <a:lnTo>
                  <a:pt x="1978" y="2266"/>
                </a:lnTo>
                <a:lnTo>
                  <a:pt x="1974" y="2259"/>
                </a:lnTo>
                <a:lnTo>
                  <a:pt x="1968" y="2261"/>
                </a:lnTo>
                <a:lnTo>
                  <a:pt x="1958" y="2269"/>
                </a:lnTo>
                <a:lnTo>
                  <a:pt x="1947" y="2269"/>
                </a:lnTo>
                <a:lnTo>
                  <a:pt x="1942" y="2264"/>
                </a:lnTo>
                <a:lnTo>
                  <a:pt x="1941" y="2259"/>
                </a:lnTo>
                <a:lnTo>
                  <a:pt x="1923" y="2254"/>
                </a:lnTo>
                <a:lnTo>
                  <a:pt x="1915" y="2252"/>
                </a:lnTo>
                <a:lnTo>
                  <a:pt x="1911" y="2252"/>
                </a:lnTo>
                <a:lnTo>
                  <a:pt x="1907" y="2260"/>
                </a:lnTo>
                <a:lnTo>
                  <a:pt x="1898" y="2261"/>
                </a:lnTo>
                <a:lnTo>
                  <a:pt x="1898" y="2269"/>
                </a:lnTo>
                <a:lnTo>
                  <a:pt x="1895" y="2258"/>
                </a:lnTo>
                <a:lnTo>
                  <a:pt x="1890" y="2261"/>
                </a:lnTo>
                <a:lnTo>
                  <a:pt x="1881" y="2265"/>
                </a:lnTo>
                <a:lnTo>
                  <a:pt x="1874" y="2260"/>
                </a:lnTo>
                <a:lnTo>
                  <a:pt x="1855" y="2261"/>
                </a:lnTo>
                <a:lnTo>
                  <a:pt x="1845" y="2259"/>
                </a:lnTo>
                <a:lnTo>
                  <a:pt x="1840" y="2254"/>
                </a:lnTo>
                <a:lnTo>
                  <a:pt x="1817" y="2240"/>
                </a:lnTo>
                <a:lnTo>
                  <a:pt x="1810" y="2228"/>
                </a:lnTo>
                <a:lnTo>
                  <a:pt x="1805" y="2213"/>
                </a:lnTo>
                <a:lnTo>
                  <a:pt x="1810" y="2198"/>
                </a:lnTo>
                <a:lnTo>
                  <a:pt x="1806" y="2189"/>
                </a:lnTo>
                <a:lnTo>
                  <a:pt x="1786" y="2188"/>
                </a:lnTo>
                <a:lnTo>
                  <a:pt x="1773" y="2184"/>
                </a:lnTo>
                <a:lnTo>
                  <a:pt x="1758" y="2178"/>
                </a:lnTo>
                <a:lnTo>
                  <a:pt x="1746" y="2168"/>
                </a:lnTo>
                <a:lnTo>
                  <a:pt x="1731" y="2163"/>
                </a:lnTo>
                <a:lnTo>
                  <a:pt x="1724" y="2164"/>
                </a:lnTo>
                <a:lnTo>
                  <a:pt x="1714" y="2175"/>
                </a:lnTo>
                <a:lnTo>
                  <a:pt x="1704" y="2182"/>
                </a:lnTo>
                <a:lnTo>
                  <a:pt x="1689" y="2190"/>
                </a:lnTo>
                <a:lnTo>
                  <a:pt x="1683" y="2191"/>
                </a:lnTo>
                <a:lnTo>
                  <a:pt x="1675" y="2189"/>
                </a:lnTo>
                <a:lnTo>
                  <a:pt x="1666" y="2196"/>
                </a:lnTo>
                <a:lnTo>
                  <a:pt x="1656" y="2201"/>
                </a:lnTo>
                <a:lnTo>
                  <a:pt x="1653" y="2195"/>
                </a:lnTo>
                <a:lnTo>
                  <a:pt x="1639" y="2199"/>
                </a:lnTo>
                <a:lnTo>
                  <a:pt x="1633" y="2194"/>
                </a:lnTo>
                <a:lnTo>
                  <a:pt x="1627" y="2195"/>
                </a:lnTo>
                <a:lnTo>
                  <a:pt x="1612" y="2205"/>
                </a:lnTo>
                <a:lnTo>
                  <a:pt x="1606" y="2204"/>
                </a:lnTo>
                <a:lnTo>
                  <a:pt x="1598" y="2196"/>
                </a:lnTo>
                <a:lnTo>
                  <a:pt x="1585" y="2194"/>
                </a:lnTo>
                <a:lnTo>
                  <a:pt x="1583" y="2191"/>
                </a:lnTo>
                <a:lnTo>
                  <a:pt x="1579" y="2194"/>
                </a:lnTo>
                <a:lnTo>
                  <a:pt x="1575" y="2200"/>
                </a:lnTo>
                <a:lnTo>
                  <a:pt x="1569" y="2207"/>
                </a:lnTo>
                <a:lnTo>
                  <a:pt x="1569" y="2211"/>
                </a:lnTo>
                <a:lnTo>
                  <a:pt x="1562" y="2207"/>
                </a:lnTo>
                <a:lnTo>
                  <a:pt x="1562" y="2205"/>
                </a:lnTo>
                <a:lnTo>
                  <a:pt x="1542" y="2204"/>
                </a:lnTo>
                <a:lnTo>
                  <a:pt x="1533" y="2211"/>
                </a:lnTo>
                <a:lnTo>
                  <a:pt x="1532" y="2223"/>
                </a:lnTo>
                <a:lnTo>
                  <a:pt x="1535" y="2240"/>
                </a:lnTo>
                <a:lnTo>
                  <a:pt x="1541" y="2256"/>
                </a:lnTo>
                <a:lnTo>
                  <a:pt x="1540" y="2271"/>
                </a:lnTo>
                <a:lnTo>
                  <a:pt x="1536" y="2275"/>
                </a:lnTo>
                <a:lnTo>
                  <a:pt x="1515" y="2280"/>
                </a:lnTo>
                <a:lnTo>
                  <a:pt x="1510" y="2253"/>
                </a:lnTo>
                <a:lnTo>
                  <a:pt x="1509" y="2247"/>
                </a:lnTo>
                <a:lnTo>
                  <a:pt x="1497" y="2245"/>
                </a:lnTo>
                <a:lnTo>
                  <a:pt x="1482" y="2258"/>
                </a:lnTo>
                <a:lnTo>
                  <a:pt x="1462" y="2260"/>
                </a:lnTo>
                <a:lnTo>
                  <a:pt x="1444" y="2243"/>
                </a:lnTo>
                <a:lnTo>
                  <a:pt x="1441" y="2231"/>
                </a:lnTo>
                <a:lnTo>
                  <a:pt x="1423" y="2225"/>
                </a:lnTo>
                <a:lnTo>
                  <a:pt x="1408" y="2222"/>
                </a:lnTo>
                <a:lnTo>
                  <a:pt x="1412" y="2202"/>
                </a:lnTo>
                <a:lnTo>
                  <a:pt x="1418" y="2175"/>
                </a:lnTo>
                <a:lnTo>
                  <a:pt x="1402" y="2167"/>
                </a:lnTo>
                <a:lnTo>
                  <a:pt x="1388" y="2157"/>
                </a:lnTo>
                <a:lnTo>
                  <a:pt x="1387" y="2137"/>
                </a:lnTo>
                <a:lnTo>
                  <a:pt x="1382" y="2123"/>
                </a:lnTo>
                <a:lnTo>
                  <a:pt x="1382" y="2112"/>
                </a:lnTo>
                <a:lnTo>
                  <a:pt x="1363" y="2113"/>
                </a:lnTo>
                <a:lnTo>
                  <a:pt x="1344" y="2114"/>
                </a:lnTo>
                <a:lnTo>
                  <a:pt x="1333" y="2120"/>
                </a:lnTo>
                <a:lnTo>
                  <a:pt x="1320" y="2134"/>
                </a:lnTo>
                <a:lnTo>
                  <a:pt x="1315" y="2129"/>
                </a:lnTo>
                <a:lnTo>
                  <a:pt x="1325" y="2112"/>
                </a:lnTo>
                <a:lnTo>
                  <a:pt x="1326" y="2103"/>
                </a:lnTo>
                <a:lnTo>
                  <a:pt x="1322" y="2087"/>
                </a:lnTo>
                <a:lnTo>
                  <a:pt x="1328" y="2073"/>
                </a:lnTo>
                <a:lnTo>
                  <a:pt x="1332" y="2054"/>
                </a:lnTo>
                <a:lnTo>
                  <a:pt x="1343" y="2043"/>
                </a:lnTo>
                <a:lnTo>
                  <a:pt x="1347" y="2033"/>
                </a:lnTo>
                <a:lnTo>
                  <a:pt x="1354" y="2030"/>
                </a:lnTo>
                <a:lnTo>
                  <a:pt x="1363" y="2019"/>
                </a:lnTo>
                <a:lnTo>
                  <a:pt x="1372" y="1992"/>
                </a:lnTo>
                <a:lnTo>
                  <a:pt x="1372" y="1984"/>
                </a:lnTo>
                <a:lnTo>
                  <a:pt x="1376" y="1956"/>
                </a:lnTo>
                <a:lnTo>
                  <a:pt x="1375" y="1935"/>
                </a:lnTo>
                <a:lnTo>
                  <a:pt x="1368" y="1903"/>
                </a:lnTo>
                <a:lnTo>
                  <a:pt x="1352" y="1901"/>
                </a:lnTo>
                <a:lnTo>
                  <a:pt x="1347" y="1893"/>
                </a:lnTo>
                <a:lnTo>
                  <a:pt x="1343" y="1876"/>
                </a:lnTo>
                <a:lnTo>
                  <a:pt x="1331" y="1862"/>
                </a:lnTo>
                <a:lnTo>
                  <a:pt x="1318" y="1856"/>
                </a:lnTo>
                <a:lnTo>
                  <a:pt x="1315" y="1856"/>
                </a:lnTo>
                <a:lnTo>
                  <a:pt x="1311" y="1861"/>
                </a:lnTo>
                <a:lnTo>
                  <a:pt x="1302" y="1865"/>
                </a:lnTo>
                <a:lnTo>
                  <a:pt x="1298" y="1852"/>
                </a:lnTo>
                <a:lnTo>
                  <a:pt x="1288" y="1849"/>
                </a:lnTo>
                <a:lnTo>
                  <a:pt x="1274" y="1849"/>
                </a:lnTo>
                <a:lnTo>
                  <a:pt x="1264" y="1845"/>
                </a:lnTo>
                <a:lnTo>
                  <a:pt x="1246" y="1845"/>
                </a:lnTo>
                <a:lnTo>
                  <a:pt x="1248" y="1829"/>
                </a:lnTo>
                <a:lnTo>
                  <a:pt x="1250" y="1814"/>
                </a:lnTo>
                <a:lnTo>
                  <a:pt x="1237" y="1812"/>
                </a:lnTo>
                <a:lnTo>
                  <a:pt x="1235" y="1801"/>
                </a:lnTo>
                <a:lnTo>
                  <a:pt x="1237" y="1793"/>
                </a:lnTo>
                <a:lnTo>
                  <a:pt x="1226" y="1781"/>
                </a:lnTo>
                <a:lnTo>
                  <a:pt x="1214" y="1785"/>
                </a:lnTo>
                <a:lnTo>
                  <a:pt x="1199" y="1795"/>
                </a:lnTo>
                <a:lnTo>
                  <a:pt x="1186" y="1798"/>
                </a:lnTo>
                <a:lnTo>
                  <a:pt x="1166" y="1800"/>
                </a:lnTo>
                <a:lnTo>
                  <a:pt x="1157" y="1798"/>
                </a:lnTo>
                <a:lnTo>
                  <a:pt x="1151" y="1793"/>
                </a:lnTo>
                <a:lnTo>
                  <a:pt x="1146" y="1792"/>
                </a:lnTo>
                <a:lnTo>
                  <a:pt x="1137" y="1797"/>
                </a:lnTo>
                <a:lnTo>
                  <a:pt x="1128" y="1803"/>
                </a:lnTo>
                <a:lnTo>
                  <a:pt x="1122" y="1814"/>
                </a:lnTo>
                <a:lnTo>
                  <a:pt x="1102" y="1831"/>
                </a:lnTo>
                <a:lnTo>
                  <a:pt x="1087" y="1835"/>
                </a:lnTo>
                <a:lnTo>
                  <a:pt x="1073" y="1851"/>
                </a:lnTo>
                <a:lnTo>
                  <a:pt x="1063" y="1858"/>
                </a:lnTo>
                <a:lnTo>
                  <a:pt x="1048" y="1866"/>
                </a:lnTo>
                <a:lnTo>
                  <a:pt x="1036" y="1874"/>
                </a:lnTo>
                <a:lnTo>
                  <a:pt x="1008" y="1881"/>
                </a:lnTo>
                <a:lnTo>
                  <a:pt x="990" y="1886"/>
                </a:lnTo>
                <a:lnTo>
                  <a:pt x="992" y="1888"/>
                </a:lnTo>
                <a:lnTo>
                  <a:pt x="992" y="1886"/>
                </a:lnTo>
                <a:lnTo>
                  <a:pt x="978" y="1878"/>
                </a:lnTo>
                <a:lnTo>
                  <a:pt x="976" y="1874"/>
                </a:lnTo>
                <a:lnTo>
                  <a:pt x="973" y="1873"/>
                </a:lnTo>
                <a:lnTo>
                  <a:pt x="958" y="1877"/>
                </a:lnTo>
                <a:lnTo>
                  <a:pt x="954" y="1877"/>
                </a:lnTo>
                <a:lnTo>
                  <a:pt x="940" y="1872"/>
                </a:lnTo>
                <a:lnTo>
                  <a:pt x="924" y="1871"/>
                </a:lnTo>
                <a:lnTo>
                  <a:pt x="917" y="1866"/>
                </a:lnTo>
                <a:lnTo>
                  <a:pt x="917" y="1863"/>
                </a:lnTo>
                <a:lnTo>
                  <a:pt x="913" y="1857"/>
                </a:lnTo>
                <a:lnTo>
                  <a:pt x="907" y="1856"/>
                </a:lnTo>
                <a:lnTo>
                  <a:pt x="893" y="1857"/>
                </a:lnTo>
                <a:lnTo>
                  <a:pt x="881" y="1862"/>
                </a:lnTo>
                <a:lnTo>
                  <a:pt x="870" y="1873"/>
                </a:lnTo>
                <a:lnTo>
                  <a:pt x="860" y="1889"/>
                </a:lnTo>
                <a:lnTo>
                  <a:pt x="839" y="1909"/>
                </a:lnTo>
                <a:lnTo>
                  <a:pt x="838" y="1915"/>
                </a:lnTo>
                <a:lnTo>
                  <a:pt x="833" y="1915"/>
                </a:lnTo>
                <a:lnTo>
                  <a:pt x="829" y="1913"/>
                </a:lnTo>
                <a:lnTo>
                  <a:pt x="827" y="1910"/>
                </a:lnTo>
                <a:lnTo>
                  <a:pt x="827" y="1903"/>
                </a:lnTo>
                <a:lnTo>
                  <a:pt x="831" y="1890"/>
                </a:lnTo>
                <a:lnTo>
                  <a:pt x="831" y="1884"/>
                </a:lnTo>
                <a:lnTo>
                  <a:pt x="828" y="1874"/>
                </a:lnTo>
                <a:lnTo>
                  <a:pt x="827" y="1871"/>
                </a:lnTo>
                <a:lnTo>
                  <a:pt x="822" y="1868"/>
                </a:lnTo>
                <a:lnTo>
                  <a:pt x="817" y="1870"/>
                </a:lnTo>
                <a:lnTo>
                  <a:pt x="809" y="1876"/>
                </a:lnTo>
                <a:lnTo>
                  <a:pt x="801" y="1876"/>
                </a:lnTo>
                <a:lnTo>
                  <a:pt x="793" y="1879"/>
                </a:lnTo>
                <a:lnTo>
                  <a:pt x="791" y="1881"/>
                </a:lnTo>
                <a:lnTo>
                  <a:pt x="788" y="1879"/>
                </a:lnTo>
                <a:lnTo>
                  <a:pt x="780" y="1881"/>
                </a:lnTo>
                <a:lnTo>
                  <a:pt x="774" y="1889"/>
                </a:lnTo>
                <a:lnTo>
                  <a:pt x="771" y="1889"/>
                </a:lnTo>
                <a:lnTo>
                  <a:pt x="757" y="1886"/>
                </a:lnTo>
                <a:lnTo>
                  <a:pt x="750" y="1888"/>
                </a:lnTo>
                <a:lnTo>
                  <a:pt x="746" y="1887"/>
                </a:lnTo>
                <a:lnTo>
                  <a:pt x="739" y="1883"/>
                </a:lnTo>
                <a:lnTo>
                  <a:pt x="729" y="1881"/>
                </a:lnTo>
                <a:lnTo>
                  <a:pt x="723" y="1873"/>
                </a:lnTo>
                <a:lnTo>
                  <a:pt x="713" y="1873"/>
                </a:lnTo>
                <a:lnTo>
                  <a:pt x="708" y="1874"/>
                </a:lnTo>
                <a:lnTo>
                  <a:pt x="704" y="1881"/>
                </a:lnTo>
                <a:lnTo>
                  <a:pt x="702" y="1882"/>
                </a:lnTo>
                <a:lnTo>
                  <a:pt x="696" y="1879"/>
                </a:lnTo>
                <a:lnTo>
                  <a:pt x="691" y="1881"/>
                </a:lnTo>
                <a:lnTo>
                  <a:pt x="685" y="1877"/>
                </a:lnTo>
                <a:lnTo>
                  <a:pt x="681" y="1879"/>
                </a:lnTo>
                <a:lnTo>
                  <a:pt x="675" y="1881"/>
                </a:lnTo>
                <a:lnTo>
                  <a:pt x="671" y="1878"/>
                </a:lnTo>
                <a:lnTo>
                  <a:pt x="667" y="1872"/>
                </a:lnTo>
                <a:lnTo>
                  <a:pt x="666" y="1868"/>
                </a:lnTo>
                <a:lnTo>
                  <a:pt x="661" y="1862"/>
                </a:lnTo>
                <a:lnTo>
                  <a:pt x="653" y="1861"/>
                </a:lnTo>
                <a:lnTo>
                  <a:pt x="645" y="1863"/>
                </a:lnTo>
                <a:lnTo>
                  <a:pt x="630" y="1854"/>
                </a:lnTo>
                <a:lnTo>
                  <a:pt x="629" y="1847"/>
                </a:lnTo>
                <a:lnTo>
                  <a:pt x="632" y="1834"/>
                </a:lnTo>
                <a:lnTo>
                  <a:pt x="629" y="1833"/>
                </a:lnTo>
                <a:lnTo>
                  <a:pt x="624" y="1836"/>
                </a:lnTo>
                <a:lnTo>
                  <a:pt x="619" y="1838"/>
                </a:lnTo>
                <a:lnTo>
                  <a:pt x="611" y="1836"/>
                </a:lnTo>
                <a:lnTo>
                  <a:pt x="603" y="1834"/>
                </a:lnTo>
                <a:lnTo>
                  <a:pt x="599" y="1835"/>
                </a:lnTo>
                <a:lnTo>
                  <a:pt x="592" y="1831"/>
                </a:lnTo>
                <a:lnTo>
                  <a:pt x="589" y="1831"/>
                </a:lnTo>
                <a:lnTo>
                  <a:pt x="585" y="1828"/>
                </a:lnTo>
                <a:lnTo>
                  <a:pt x="583" y="1823"/>
                </a:lnTo>
                <a:lnTo>
                  <a:pt x="578" y="1825"/>
                </a:lnTo>
                <a:lnTo>
                  <a:pt x="576" y="1822"/>
                </a:lnTo>
                <a:lnTo>
                  <a:pt x="579" y="1809"/>
                </a:lnTo>
                <a:lnTo>
                  <a:pt x="578" y="1803"/>
                </a:lnTo>
                <a:lnTo>
                  <a:pt x="581" y="1797"/>
                </a:lnTo>
                <a:lnTo>
                  <a:pt x="579" y="1795"/>
                </a:lnTo>
                <a:lnTo>
                  <a:pt x="573" y="1793"/>
                </a:lnTo>
                <a:lnTo>
                  <a:pt x="567" y="1795"/>
                </a:lnTo>
                <a:lnTo>
                  <a:pt x="563" y="1793"/>
                </a:lnTo>
                <a:lnTo>
                  <a:pt x="560" y="1797"/>
                </a:lnTo>
                <a:lnTo>
                  <a:pt x="559" y="1800"/>
                </a:lnTo>
                <a:lnTo>
                  <a:pt x="556" y="1803"/>
                </a:lnTo>
                <a:lnTo>
                  <a:pt x="553" y="1804"/>
                </a:lnTo>
                <a:lnTo>
                  <a:pt x="548" y="1809"/>
                </a:lnTo>
                <a:lnTo>
                  <a:pt x="544" y="1808"/>
                </a:lnTo>
                <a:lnTo>
                  <a:pt x="538" y="1807"/>
                </a:lnTo>
                <a:lnTo>
                  <a:pt x="536" y="1802"/>
                </a:lnTo>
                <a:lnTo>
                  <a:pt x="533" y="1785"/>
                </a:lnTo>
                <a:lnTo>
                  <a:pt x="527" y="1776"/>
                </a:lnTo>
                <a:lnTo>
                  <a:pt x="515" y="1766"/>
                </a:lnTo>
                <a:lnTo>
                  <a:pt x="503" y="1763"/>
                </a:lnTo>
                <a:lnTo>
                  <a:pt x="493" y="1754"/>
                </a:lnTo>
                <a:lnTo>
                  <a:pt x="487" y="1745"/>
                </a:lnTo>
                <a:lnTo>
                  <a:pt x="482" y="1743"/>
                </a:lnTo>
                <a:lnTo>
                  <a:pt x="462" y="1737"/>
                </a:lnTo>
                <a:lnTo>
                  <a:pt x="444" y="1733"/>
                </a:lnTo>
                <a:lnTo>
                  <a:pt x="441" y="1732"/>
                </a:lnTo>
                <a:lnTo>
                  <a:pt x="425" y="1730"/>
                </a:lnTo>
                <a:lnTo>
                  <a:pt x="423" y="1731"/>
                </a:lnTo>
                <a:lnTo>
                  <a:pt x="423" y="1732"/>
                </a:lnTo>
                <a:lnTo>
                  <a:pt x="423" y="1737"/>
                </a:lnTo>
                <a:lnTo>
                  <a:pt x="419" y="1742"/>
                </a:lnTo>
                <a:lnTo>
                  <a:pt x="420" y="1744"/>
                </a:lnTo>
                <a:lnTo>
                  <a:pt x="419" y="1748"/>
                </a:lnTo>
                <a:lnTo>
                  <a:pt x="411" y="1741"/>
                </a:lnTo>
                <a:lnTo>
                  <a:pt x="408" y="1736"/>
                </a:lnTo>
                <a:lnTo>
                  <a:pt x="406" y="1734"/>
                </a:lnTo>
                <a:lnTo>
                  <a:pt x="403" y="1733"/>
                </a:lnTo>
                <a:lnTo>
                  <a:pt x="386" y="1728"/>
                </a:lnTo>
                <a:lnTo>
                  <a:pt x="384" y="1726"/>
                </a:lnTo>
                <a:lnTo>
                  <a:pt x="380" y="1720"/>
                </a:lnTo>
                <a:lnTo>
                  <a:pt x="375" y="1718"/>
                </a:lnTo>
                <a:lnTo>
                  <a:pt x="363" y="1709"/>
                </a:lnTo>
                <a:lnTo>
                  <a:pt x="357" y="1709"/>
                </a:lnTo>
                <a:lnTo>
                  <a:pt x="350" y="1705"/>
                </a:lnTo>
                <a:lnTo>
                  <a:pt x="348" y="1701"/>
                </a:lnTo>
                <a:lnTo>
                  <a:pt x="348" y="1698"/>
                </a:lnTo>
                <a:lnTo>
                  <a:pt x="345" y="1694"/>
                </a:lnTo>
                <a:lnTo>
                  <a:pt x="341" y="1694"/>
                </a:lnTo>
                <a:lnTo>
                  <a:pt x="339" y="1691"/>
                </a:lnTo>
                <a:lnTo>
                  <a:pt x="334" y="1689"/>
                </a:lnTo>
                <a:lnTo>
                  <a:pt x="326" y="1693"/>
                </a:lnTo>
                <a:lnTo>
                  <a:pt x="325" y="1691"/>
                </a:lnTo>
                <a:lnTo>
                  <a:pt x="323" y="1685"/>
                </a:lnTo>
                <a:lnTo>
                  <a:pt x="322" y="1684"/>
                </a:lnTo>
                <a:lnTo>
                  <a:pt x="318" y="1683"/>
                </a:lnTo>
                <a:lnTo>
                  <a:pt x="315" y="1684"/>
                </a:lnTo>
                <a:lnTo>
                  <a:pt x="306" y="1683"/>
                </a:lnTo>
                <a:lnTo>
                  <a:pt x="302" y="1684"/>
                </a:lnTo>
                <a:lnTo>
                  <a:pt x="296" y="1688"/>
                </a:lnTo>
                <a:lnTo>
                  <a:pt x="293" y="1688"/>
                </a:lnTo>
                <a:lnTo>
                  <a:pt x="290" y="1685"/>
                </a:lnTo>
                <a:lnTo>
                  <a:pt x="291" y="1675"/>
                </a:lnTo>
                <a:lnTo>
                  <a:pt x="287" y="1672"/>
                </a:lnTo>
                <a:lnTo>
                  <a:pt x="283" y="1666"/>
                </a:lnTo>
                <a:lnTo>
                  <a:pt x="283" y="1663"/>
                </a:lnTo>
                <a:lnTo>
                  <a:pt x="278" y="1658"/>
                </a:lnTo>
                <a:lnTo>
                  <a:pt x="278" y="1653"/>
                </a:lnTo>
                <a:lnTo>
                  <a:pt x="280" y="1646"/>
                </a:lnTo>
                <a:lnTo>
                  <a:pt x="277" y="1640"/>
                </a:lnTo>
                <a:lnTo>
                  <a:pt x="277" y="1636"/>
                </a:lnTo>
                <a:lnTo>
                  <a:pt x="278" y="1629"/>
                </a:lnTo>
                <a:lnTo>
                  <a:pt x="280" y="1623"/>
                </a:lnTo>
                <a:lnTo>
                  <a:pt x="273" y="1613"/>
                </a:lnTo>
                <a:lnTo>
                  <a:pt x="266" y="1605"/>
                </a:lnTo>
                <a:lnTo>
                  <a:pt x="266" y="1596"/>
                </a:lnTo>
                <a:lnTo>
                  <a:pt x="263" y="1588"/>
                </a:lnTo>
                <a:lnTo>
                  <a:pt x="264" y="1585"/>
                </a:lnTo>
                <a:lnTo>
                  <a:pt x="275" y="1583"/>
                </a:lnTo>
                <a:lnTo>
                  <a:pt x="278" y="1580"/>
                </a:lnTo>
                <a:lnTo>
                  <a:pt x="279" y="1581"/>
                </a:lnTo>
                <a:lnTo>
                  <a:pt x="280" y="1588"/>
                </a:lnTo>
                <a:lnTo>
                  <a:pt x="283" y="1593"/>
                </a:lnTo>
                <a:lnTo>
                  <a:pt x="285" y="1596"/>
                </a:lnTo>
                <a:lnTo>
                  <a:pt x="293" y="1598"/>
                </a:lnTo>
                <a:lnTo>
                  <a:pt x="295" y="1597"/>
                </a:lnTo>
                <a:lnTo>
                  <a:pt x="298" y="1596"/>
                </a:lnTo>
                <a:lnTo>
                  <a:pt x="301" y="1597"/>
                </a:lnTo>
                <a:lnTo>
                  <a:pt x="302" y="1591"/>
                </a:lnTo>
                <a:lnTo>
                  <a:pt x="306" y="1588"/>
                </a:lnTo>
                <a:lnTo>
                  <a:pt x="310" y="1582"/>
                </a:lnTo>
                <a:lnTo>
                  <a:pt x="311" y="1582"/>
                </a:lnTo>
                <a:lnTo>
                  <a:pt x="315" y="1587"/>
                </a:lnTo>
                <a:lnTo>
                  <a:pt x="317" y="1587"/>
                </a:lnTo>
                <a:lnTo>
                  <a:pt x="326" y="1576"/>
                </a:lnTo>
                <a:lnTo>
                  <a:pt x="326" y="1574"/>
                </a:lnTo>
                <a:lnTo>
                  <a:pt x="322" y="1567"/>
                </a:lnTo>
                <a:lnTo>
                  <a:pt x="316" y="1559"/>
                </a:lnTo>
                <a:lnTo>
                  <a:pt x="315" y="1554"/>
                </a:lnTo>
                <a:lnTo>
                  <a:pt x="316" y="1551"/>
                </a:lnTo>
                <a:lnTo>
                  <a:pt x="316" y="1548"/>
                </a:lnTo>
                <a:lnTo>
                  <a:pt x="306" y="1543"/>
                </a:lnTo>
                <a:lnTo>
                  <a:pt x="301" y="1544"/>
                </a:lnTo>
                <a:lnTo>
                  <a:pt x="300" y="1540"/>
                </a:lnTo>
                <a:lnTo>
                  <a:pt x="291" y="1533"/>
                </a:lnTo>
                <a:lnTo>
                  <a:pt x="291" y="1518"/>
                </a:lnTo>
                <a:lnTo>
                  <a:pt x="296" y="1517"/>
                </a:lnTo>
                <a:lnTo>
                  <a:pt x="294" y="1511"/>
                </a:lnTo>
                <a:lnTo>
                  <a:pt x="295" y="1508"/>
                </a:lnTo>
                <a:lnTo>
                  <a:pt x="296" y="1507"/>
                </a:lnTo>
                <a:lnTo>
                  <a:pt x="289" y="1500"/>
                </a:lnTo>
                <a:lnTo>
                  <a:pt x="290" y="1494"/>
                </a:lnTo>
                <a:lnTo>
                  <a:pt x="290" y="1492"/>
                </a:lnTo>
                <a:lnTo>
                  <a:pt x="300" y="1492"/>
                </a:lnTo>
                <a:lnTo>
                  <a:pt x="304" y="1489"/>
                </a:lnTo>
                <a:lnTo>
                  <a:pt x="315" y="1492"/>
                </a:lnTo>
                <a:lnTo>
                  <a:pt x="317" y="1490"/>
                </a:lnTo>
                <a:lnTo>
                  <a:pt x="322" y="1485"/>
                </a:lnTo>
                <a:lnTo>
                  <a:pt x="327" y="1475"/>
                </a:lnTo>
                <a:lnTo>
                  <a:pt x="327" y="1464"/>
                </a:lnTo>
                <a:lnTo>
                  <a:pt x="337" y="1463"/>
                </a:lnTo>
                <a:lnTo>
                  <a:pt x="338" y="1462"/>
                </a:lnTo>
                <a:lnTo>
                  <a:pt x="336" y="1459"/>
                </a:lnTo>
                <a:lnTo>
                  <a:pt x="337" y="1456"/>
                </a:lnTo>
                <a:lnTo>
                  <a:pt x="341" y="1453"/>
                </a:lnTo>
                <a:lnTo>
                  <a:pt x="342" y="1451"/>
                </a:lnTo>
                <a:lnTo>
                  <a:pt x="345" y="1447"/>
                </a:lnTo>
                <a:lnTo>
                  <a:pt x="352" y="1442"/>
                </a:lnTo>
                <a:lnTo>
                  <a:pt x="352" y="1436"/>
                </a:lnTo>
                <a:lnTo>
                  <a:pt x="358" y="1430"/>
                </a:lnTo>
                <a:lnTo>
                  <a:pt x="360" y="1411"/>
                </a:lnTo>
                <a:lnTo>
                  <a:pt x="363" y="1409"/>
                </a:lnTo>
                <a:lnTo>
                  <a:pt x="363" y="1402"/>
                </a:lnTo>
                <a:lnTo>
                  <a:pt x="369" y="1394"/>
                </a:lnTo>
                <a:lnTo>
                  <a:pt x="369" y="1391"/>
                </a:lnTo>
                <a:lnTo>
                  <a:pt x="365" y="1388"/>
                </a:lnTo>
                <a:lnTo>
                  <a:pt x="361" y="1388"/>
                </a:lnTo>
                <a:lnTo>
                  <a:pt x="354" y="1397"/>
                </a:lnTo>
                <a:lnTo>
                  <a:pt x="352" y="1397"/>
                </a:lnTo>
                <a:lnTo>
                  <a:pt x="349" y="1393"/>
                </a:lnTo>
                <a:lnTo>
                  <a:pt x="347" y="1382"/>
                </a:lnTo>
                <a:lnTo>
                  <a:pt x="342" y="1386"/>
                </a:lnTo>
                <a:lnTo>
                  <a:pt x="338" y="1386"/>
                </a:lnTo>
                <a:lnTo>
                  <a:pt x="336" y="1381"/>
                </a:lnTo>
                <a:lnTo>
                  <a:pt x="333" y="1381"/>
                </a:lnTo>
                <a:lnTo>
                  <a:pt x="331" y="1379"/>
                </a:lnTo>
                <a:lnTo>
                  <a:pt x="330" y="1370"/>
                </a:lnTo>
                <a:lnTo>
                  <a:pt x="326" y="1368"/>
                </a:lnTo>
                <a:lnTo>
                  <a:pt x="325" y="1366"/>
                </a:lnTo>
                <a:lnTo>
                  <a:pt x="322" y="1365"/>
                </a:lnTo>
                <a:lnTo>
                  <a:pt x="318" y="1365"/>
                </a:lnTo>
                <a:lnTo>
                  <a:pt x="315" y="1360"/>
                </a:lnTo>
                <a:lnTo>
                  <a:pt x="312" y="1359"/>
                </a:lnTo>
                <a:lnTo>
                  <a:pt x="309" y="1359"/>
                </a:lnTo>
                <a:lnTo>
                  <a:pt x="304" y="1361"/>
                </a:lnTo>
                <a:lnTo>
                  <a:pt x="298" y="1361"/>
                </a:lnTo>
                <a:lnTo>
                  <a:pt x="293" y="1365"/>
                </a:lnTo>
                <a:lnTo>
                  <a:pt x="279" y="1365"/>
                </a:lnTo>
                <a:lnTo>
                  <a:pt x="269" y="1372"/>
                </a:lnTo>
                <a:lnTo>
                  <a:pt x="258" y="1378"/>
                </a:lnTo>
                <a:lnTo>
                  <a:pt x="251" y="1383"/>
                </a:lnTo>
                <a:lnTo>
                  <a:pt x="246" y="1388"/>
                </a:lnTo>
                <a:lnTo>
                  <a:pt x="241" y="1389"/>
                </a:lnTo>
                <a:lnTo>
                  <a:pt x="237" y="1394"/>
                </a:lnTo>
                <a:lnTo>
                  <a:pt x="230" y="1391"/>
                </a:lnTo>
                <a:lnTo>
                  <a:pt x="225" y="1394"/>
                </a:lnTo>
                <a:lnTo>
                  <a:pt x="220" y="1394"/>
                </a:lnTo>
                <a:lnTo>
                  <a:pt x="209" y="1393"/>
                </a:lnTo>
                <a:lnTo>
                  <a:pt x="202" y="1388"/>
                </a:lnTo>
                <a:lnTo>
                  <a:pt x="196" y="1389"/>
                </a:lnTo>
                <a:lnTo>
                  <a:pt x="188" y="1384"/>
                </a:lnTo>
                <a:lnTo>
                  <a:pt x="171" y="1378"/>
                </a:lnTo>
                <a:lnTo>
                  <a:pt x="161" y="1372"/>
                </a:lnTo>
                <a:lnTo>
                  <a:pt x="161" y="1366"/>
                </a:lnTo>
                <a:lnTo>
                  <a:pt x="160" y="1362"/>
                </a:lnTo>
                <a:lnTo>
                  <a:pt x="156" y="1363"/>
                </a:lnTo>
                <a:lnTo>
                  <a:pt x="151" y="1367"/>
                </a:lnTo>
                <a:lnTo>
                  <a:pt x="148" y="1367"/>
                </a:lnTo>
                <a:lnTo>
                  <a:pt x="143" y="1368"/>
                </a:lnTo>
                <a:lnTo>
                  <a:pt x="139" y="1367"/>
                </a:lnTo>
                <a:lnTo>
                  <a:pt x="133" y="1356"/>
                </a:lnTo>
                <a:lnTo>
                  <a:pt x="126" y="1355"/>
                </a:lnTo>
                <a:lnTo>
                  <a:pt x="124" y="1351"/>
                </a:lnTo>
                <a:lnTo>
                  <a:pt x="124" y="1349"/>
                </a:lnTo>
                <a:lnTo>
                  <a:pt x="129" y="1348"/>
                </a:lnTo>
                <a:lnTo>
                  <a:pt x="131" y="1344"/>
                </a:lnTo>
                <a:lnTo>
                  <a:pt x="129" y="1339"/>
                </a:lnTo>
                <a:lnTo>
                  <a:pt x="127" y="1336"/>
                </a:lnTo>
                <a:lnTo>
                  <a:pt x="129" y="1330"/>
                </a:lnTo>
                <a:lnTo>
                  <a:pt x="129" y="1324"/>
                </a:lnTo>
                <a:lnTo>
                  <a:pt x="127" y="1318"/>
                </a:lnTo>
                <a:lnTo>
                  <a:pt x="121" y="1312"/>
                </a:lnTo>
                <a:lnTo>
                  <a:pt x="110" y="1305"/>
                </a:lnTo>
                <a:lnTo>
                  <a:pt x="105" y="1305"/>
                </a:lnTo>
                <a:lnTo>
                  <a:pt x="99" y="1309"/>
                </a:lnTo>
                <a:lnTo>
                  <a:pt x="97" y="1308"/>
                </a:lnTo>
                <a:lnTo>
                  <a:pt x="97" y="1296"/>
                </a:lnTo>
                <a:lnTo>
                  <a:pt x="95" y="1293"/>
                </a:lnTo>
                <a:lnTo>
                  <a:pt x="88" y="1295"/>
                </a:lnTo>
                <a:lnTo>
                  <a:pt x="83" y="1292"/>
                </a:lnTo>
                <a:lnTo>
                  <a:pt x="79" y="1291"/>
                </a:lnTo>
                <a:lnTo>
                  <a:pt x="65" y="1293"/>
                </a:lnTo>
                <a:lnTo>
                  <a:pt x="54" y="1290"/>
                </a:lnTo>
                <a:lnTo>
                  <a:pt x="56" y="1289"/>
                </a:lnTo>
                <a:lnTo>
                  <a:pt x="53" y="1284"/>
                </a:lnTo>
                <a:lnTo>
                  <a:pt x="47" y="1281"/>
                </a:lnTo>
                <a:lnTo>
                  <a:pt x="46" y="1278"/>
                </a:lnTo>
                <a:lnTo>
                  <a:pt x="53" y="1270"/>
                </a:lnTo>
                <a:lnTo>
                  <a:pt x="57" y="1269"/>
                </a:lnTo>
                <a:lnTo>
                  <a:pt x="62" y="1271"/>
                </a:lnTo>
                <a:lnTo>
                  <a:pt x="65" y="1271"/>
                </a:lnTo>
                <a:lnTo>
                  <a:pt x="62" y="1271"/>
                </a:lnTo>
                <a:lnTo>
                  <a:pt x="70" y="1274"/>
                </a:lnTo>
                <a:lnTo>
                  <a:pt x="73" y="1273"/>
                </a:lnTo>
                <a:lnTo>
                  <a:pt x="73" y="1237"/>
                </a:lnTo>
                <a:lnTo>
                  <a:pt x="63" y="1212"/>
                </a:lnTo>
                <a:lnTo>
                  <a:pt x="63" y="1193"/>
                </a:lnTo>
                <a:lnTo>
                  <a:pt x="56" y="1182"/>
                </a:lnTo>
                <a:lnTo>
                  <a:pt x="37" y="1180"/>
                </a:lnTo>
                <a:lnTo>
                  <a:pt x="17" y="1187"/>
                </a:lnTo>
                <a:lnTo>
                  <a:pt x="6" y="1179"/>
                </a:lnTo>
                <a:lnTo>
                  <a:pt x="2" y="1162"/>
                </a:lnTo>
                <a:lnTo>
                  <a:pt x="0" y="1142"/>
                </a:lnTo>
                <a:lnTo>
                  <a:pt x="11" y="1108"/>
                </a:lnTo>
                <a:lnTo>
                  <a:pt x="10" y="1097"/>
                </a:lnTo>
                <a:lnTo>
                  <a:pt x="19" y="1079"/>
                </a:lnTo>
                <a:lnTo>
                  <a:pt x="51" y="1064"/>
                </a:lnTo>
                <a:lnTo>
                  <a:pt x="56" y="1059"/>
                </a:lnTo>
                <a:lnTo>
                  <a:pt x="63" y="1059"/>
                </a:lnTo>
                <a:lnTo>
                  <a:pt x="69" y="1044"/>
                </a:lnTo>
                <a:lnTo>
                  <a:pt x="79" y="1048"/>
                </a:lnTo>
                <a:lnTo>
                  <a:pt x="94" y="1042"/>
                </a:lnTo>
                <a:lnTo>
                  <a:pt x="105" y="1043"/>
                </a:lnTo>
                <a:lnTo>
                  <a:pt x="111" y="1056"/>
                </a:lnTo>
                <a:lnTo>
                  <a:pt x="122" y="1058"/>
                </a:lnTo>
                <a:lnTo>
                  <a:pt x="138" y="1054"/>
                </a:lnTo>
                <a:lnTo>
                  <a:pt x="148" y="1055"/>
                </a:lnTo>
                <a:lnTo>
                  <a:pt x="161" y="1045"/>
                </a:lnTo>
                <a:lnTo>
                  <a:pt x="167" y="1027"/>
                </a:lnTo>
                <a:lnTo>
                  <a:pt x="176" y="1016"/>
                </a:lnTo>
                <a:lnTo>
                  <a:pt x="193" y="1011"/>
                </a:lnTo>
                <a:lnTo>
                  <a:pt x="212" y="1010"/>
                </a:lnTo>
                <a:lnTo>
                  <a:pt x="239" y="1005"/>
                </a:lnTo>
                <a:lnTo>
                  <a:pt x="251" y="1000"/>
                </a:lnTo>
                <a:lnTo>
                  <a:pt x="259" y="986"/>
                </a:lnTo>
                <a:lnTo>
                  <a:pt x="274" y="973"/>
                </a:lnTo>
                <a:lnTo>
                  <a:pt x="310" y="953"/>
                </a:lnTo>
                <a:lnTo>
                  <a:pt x="348" y="941"/>
                </a:lnTo>
                <a:lnTo>
                  <a:pt x="358" y="934"/>
                </a:lnTo>
                <a:lnTo>
                  <a:pt x="364" y="920"/>
                </a:lnTo>
                <a:lnTo>
                  <a:pt x="364" y="892"/>
                </a:lnTo>
                <a:lnTo>
                  <a:pt x="366" y="881"/>
                </a:lnTo>
                <a:lnTo>
                  <a:pt x="374" y="871"/>
                </a:lnTo>
                <a:lnTo>
                  <a:pt x="373" y="859"/>
                </a:lnTo>
                <a:lnTo>
                  <a:pt x="386" y="849"/>
                </a:lnTo>
                <a:lnTo>
                  <a:pt x="386" y="834"/>
                </a:lnTo>
                <a:lnTo>
                  <a:pt x="377" y="807"/>
                </a:lnTo>
                <a:lnTo>
                  <a:pt x="370" y="795"/>
                </a:lnTo>
                <a:lnTo>
                  <a:pt x="366" y="780"/>
                </a:lnTo>
                <a:lnTo>
                  <a:pt x="361" y="742"/>
                </a:lnTo>
                <a:lnTo>
                  <a:pt x="354" y="727"/>
                </a:lnTo>
                <a:lnTo>
                  <a:pt x="347" y="720"/>
                </a:lnTo>
                <a:lnTo>
                  <a:pt x="355" y="712"/>
                </a:lnTo>
                <a:lnTo>
                  <a:pt x="375" y="705"/>
                </a:lnTo>
                <a:lnTo>
                  <a:pt x="393" y="703"/>
                </a:lnTo>
                <a:lnTo>
                  <a:pt x="416" y="695"/>
                </a:lnTo>
                <a:lnTo>
                  <a:pt x="471" y="693"/>
                </a:lnTo>
                <a:lnTo>
                  <a:pt x="478" y="688"/>
                </a:lnTo>
                <a:lnTo>
                  <a:pt x="472" y="670"/>
                </a:lnTo>
                <a:lnTo>
                  <a:pt x="470" y="655"/>
                </a:lnTo>
                <a:lnTo>
                  <a:pt x="473" y="635"/>
                </a:lnTo>
                <a:lnTo>
                  <a:pt x="479" y="611"/>
                </a:lnTo>
                <a:lnTo>
                  <a:pt x="492" y="584"/>
                </a:lnTo>
                <a:lnTo>
                  <a:pt x="500" y="558"/>
                </a:lnTo>
                <a:lnTo>
                  <a:pt x="511" y="537"/>
                </a:lnTo>
                <a:lnTo>
                  <a:pt x="535" y="537"/>
                </a:lnTo>
                <a:lnTo>
                  <a:pt x="544" y="544"/>
                </a:lnTo>
                <a:lnTo>
                  <a:pt x="563" y="550"/>
                </a:lnTo>
                <a:lnTo>
                  <a:pt x="597" y="547"/>
                </a:lnTo>
                <a:lnTo>
                  <a:pt x="606" y="556"/>
                </a:lnTo>
                <a:lnTo>
                  <a:pt x="616" y="563"/>
                </a:lnTo>
                <a:lnTo>
                  <a:pt x="630" y="552"/>
                </a:lnTo>
                <a:lnTo>
                  <a:pt x="653" y="544"/>
                </a:lnTo>
                <a:lnTo>
                  <a:pt x="656" y="507"/>
                </a:lnTo>
                <a:lnTo>
                  <a:pt x="654" y="484"/>
                </a:lnTo>
                <a:lnTo>
                  <a:pt x="659" y="459"/>
                </a:lnTo>
                <a:lnTo>
                  <a:pt x="670" y="439"/>
                </a:lnTo>
                <a:lnTo>
                  <a:pt x="686" y="440"/>
                </a:lnTo>
                <a:lnTo>
                  <a:pt x="705" y="434"/>
                </a:lnTo>
                <a:lnTo>
                  <a:pt x="721" y="418"/>
                </a:lnTo>
                <a:lnTo>
                  <a:pt x="731" y="398"/>
                </a:lnTo>
                <a:lnTo>
                  <a:pt x="756" y="405"/>
                </a:lnTo>
                <a:lnTo>
                  <a:pt x="772" y="389"/>
                </a:lnTo>
                <a:lnTo>
                  <a:pt x="777" y="389"/>
                </a:lnTo>
                <a:lnTo>
                  <a:pt x="777" y="393"/>
                </a:lnTo>
                <a:lnTo>
                  <a:pt x="780" y="404"/>
                </a:lnTo>
                <a:lnTo>
                  <a:pt x="791" y="430"/>
                </a:lnTo>
                <a:lnTo>
                  <a:pt x="821" y="453"/>
                </a:lnTo>
                <a:lnTo>
                  <a:pt x="832" y="474"/>
                </a:lnTo>
                <a:lnTo>
                  <a:pt x="847" y="485"/>
                </a:lnTo>
                <a:lnTo>
                  <a:pt x="854" y="474"/>
                </a:lnTo>
                <a:lnTo>
                  <a:pt x="870" y="477"/>
                </a:lnTo>
                <a:lnTo>
                  <a:pt x="885" y="485"/>
                </a:lnTo>
                <a:lnTo>
                  <a:pt x="901" y="488"/>
                </a:lnTo>
                <a:lnTo>
                  <a:pt x="911" y="504"/>
                </a:lnTo>
                <a:lnTo>
                  <a:pt x="918" y="526"/>
                </a:lnTo>
                <a:lnTo>
                  <a:pt x="928" y="543"/>
                </a:lnTo>
                <a:lnTo>
                  <a:pt x="940" y="586"/>
                </a:lnTo>
                <a:lnTo>
                  <a:pt x="940" y="614"/>
                </a:lnTo>
                <a:lnTo>
                  <a:pt x="944" y="633"/>
                </a:lnTo>
                <a:lnTo>
                  <a:pt x="943" y="652"/>
                </a:lnTo>
                <a:lnTo>
                  <a:pt x="935" y="668"/>
                </a:lnTo>
                <a:lnTo>
                  <a:pt x="934" y="683"/>
                </a:lnTo>
                <a:lnTo>
                  <a:pt x="941" y="690"/>
                </a:lnTo>
                <a:lnTo>
                  <a:pt x="957" y="697"/>
                </a:lnTo>
                <a:lnTo>
                  <a:pt x="988" y="700"/>
                </a:lnTo>
                <a:lnTo>
                  <a:pt x="1022" y="711"/>
                </a:lnTo>
                <a:lnTo>
                  <a:pt x="1031" y="711"/>
                </a:lnTo>
                <a:lnTo>
                  <a:pt x="1044" y="706"/>
                </a:lnTo>
                <a:lnTo>
                  <a:pt x="1057" y="706"/>
                </a:lnTo>
                <a:lnTo>
                  <a:pt x="1069" y="712"/>
                </a:lnTo>
                <a:lnTo>
                  <a:pt x="1099" y="722"/>
                </a:lnTo>
                <a:lnTo>
                  <a:pt x="1114" y="732"/>
                </a:lnTo>
                <a:lnTo>
                  <a:pt x="1130" y="741"/>
                </a:lnTo>
                <a:lnTo>
                  <a:pt x="1162" y="749"/>
                </a:lnTo>
                <a:lnTo>
                  <a:pt x="1175" y="759"/>
                </a:lnTo>
                <a:lnTo>
                  <a:pt x="1187" y="760"/>
                </a:lnTo>
                <a:lnTo>
                  <a:pt x="1198" y="775"/>
                </a:lnTo>
                <a:lnTo>
                  <a:pt x="1209" y="792"/>
                </a:lnTo>
                <a:lnTo>
                  <a:pt x="1216" y="812"/>
                </a:lnTo>
                <a:lnTo>
                  <a:pt x="1228" y="832"/>
                </a:lnTo>
                <a:lnTo>
                  <a:pt x="1240" y="846"/>
                </a:lnTo>
                <a:lnTo>
                  <a:pt x="1253" y="862"/>
                </a:lnTo>
                <a:lnTo>
                  <a:pt x="1269" y="876"/>
                </a:lnTo>
                <a:lnTo>
                  <a:pt x="1283" y="882"/>
                </a:lnTo>
                <a:lnTo>
                  <a:pt x="1304" y="882"/>
                </a:lnTo>
                <a:lnTo>
                  <a:pt x="1452" y="872"/>
                </a:lnTo>
                <a:lnTo>
                  <a:pt x="1470" y="870"/>
                </a:lnTo>
                <a:lnTo>
                  <a:pt x="1487" y="872"/>
                </a:lnTo>
                <a:lnTo>
                  <a:pt x="1521" y="883"/>
                </a:lnTo>
                <a:lnTo>
                  <a:pt x="1531" y="887"/>
                </a:lnTo>
                <a:lnTo>
                  <a:pt x="1540" y="898"/>
                </a:lnTo>
                <a:lnTo>
                  <a:pt x="1555" y="911"/>
                </a:lnTo>
                <a:lnTo>
                  <a:pt x="1578" y="921"/>
                </a:lnTo>
                <a:lnTo>
                  <a:pt x="1611" y="931"/>
                </a:lnTo>
                <a:lnTo>
                  <a:pt x="1629" y="941"/>
                </a:lnTo>
                <a:lnTo>
                  <a:pt x="1651" y="948"/>
                </a:lnTo>
                <a:lnTo>
                  <a:pt x="1680" y="950"/>
                </a:lnTo>
                <a:lnTo>
                  <a:pt x="1686" y="952"/>
                </a:lnTo>
                <a:lnTo>
                  <a:pt x="1697" y="961"/>
                </a:lnTo>
                <a:lnTo>
                  <a:pt x="1709" y="964"/>
                </a:lnTo>
                <a:lnTo>
                  <a:pt x="1719" y="963"/>
                </a:lnTo>
                <a:lnTo>
                  <a:pt x="1737" y="948"/>
                </a:lnTo>
                <a:lnTo>
                  <a:pt x="1767" y="937"/>
                </a:lnTo>
                <a:lnTo>
                  <a:pt x="1780" y="935"/>
                </a:lnTo>
                <a:lnTo>
                  <a:pt x="1791" y="931"/>
                </a:lnTo>
                <a:lnTo>
                  <a:pt x="1799" y="921"/>
                </a:lnTo>
                <a:lnTo>
                  <a:pt x="1810" y="918"/>
                </a:lnTo>
                <a:lnTo>
                  <a:pt x="1847" y="911"/>
                </a:lnTo>
                <a:lnTo>
                  <a:pt x="1865" y="904"/>
                </a:lnTo>
                <a:lnTo>
                  <a:pt x="1891" y="905"/>
                </a:lnTo>
                <a:lnTo>
                  <a:pt x="1907" y="899"/>
                </a:lnTo>
                <a:lnTo>
                  <a:pt x="1935" y="908"/>
                </a:lnTo>
                <a:lnTo>
                  <a:pt x="1940" y="905"/>
                </a:lnTo>
                <a:lnTo>
                  <a:pt x="1968" y="903"/>
                </a:lnTo>
                <a:lnTo>
                  <a:pt x="1998" y="892"/>
                </a:lnTo>
                <a:lnTo>
                  <a:pt x="2012" y="883"/>
                </a:lnTo>
                <a:lnTo>
                  <a:pt x="2032" y="868"/>
                </a:lnTo>
                <a:lnTo>
                  <a:pt x="2042" y="854"/>
                </a:lnTo>
                <a:lnTo>
                  <a:pt x="2100" y="805"/>
                </a:lnTo>
                <a:lnTo>
                  <a:pt x="2097" y="791"/>
                </a:lnTo>
                <a:lnTo>
                  <a:pt x="2075" y="762"/>
                </a:lnTo>
                <a:lnTo>
                  <a:pt x="2078" y="747"/>
                </a:lnTo>
                <a:lnTo>
                  <a:pt x="2091" y="727"/>
                </a:lnTo>
                <a:lnTo>
                  <a:pt x="2100" y="710"/>
                </a:lnTo>
                <a:lnTo>
                  <a:pt x="2121" y="704"/>
                </a:lnTo>
                <a:lnTo>
                  <a:pt x="2137" y="709"/>
                </a:lnTo>
                <a:lnTo>
                  <a:pt x="2149" y="722"/>
                </a:lnTo>
                <a:lnTo>
                  <a:pt x="2170" y="727"/>
                </a:lnTo>
                <a:lnTo>
                  <a:pt x="2188" y="727"/>
                </a:lnTo>
                <a:lnTo>
                  <a:pt x="2215" y="710"/>
                </a:lnTo>
                <a:lnTo>
                  <a:pt x="2234" y="689"/>
                </a:lnTo>
                <a:lnTo>
                  <a:pt x="2254" y="667"/>
                </a:lnTo>
                <a:lnTo>
                  <a:pt x="2266" y="667"/>
                </a:lnTo>
                <a:lnTo>
                  <a:pt x="2277" y="668"/>
                </a:lnTo>
                <a:lnTo>
                  <a:pt x="2284" y="666"/>
                </a:lnTo>
                <a:lnTo>
                  <a:pt x="2302" y="654"/>
                </a:lnTo>
                <a:lnTo>
                  <a:pt x="2353" y="598"/>
                </a:lnTo>
                <a:lnTo>
                  <a:pt x="2369" y="584"/>
                </a:lnTo>
                <a:lnTo>
                  <a:pt x="2390" y="580"/>
                </a:lnTo>
                <a:lnTo>
                  <a:pt x="2415" y="581"/>
                </a:lnTo>
                <a:lnTo>
                  <a:pt x="2440" y="577"/>
                </a:lnTo>
                <a:lnTo>
                  <a:pt x="2465" y="572"/>
                </a:lnTo>
                <a:lnTo>
                  <a:pt x="2484" y="577"/>
                </a:lnTo>
                <a:lnTo>
                  <a:pt x="2501" y="580"/>
                </a:lnTo>
                <a:lnTo>
                  <a:pt x="2511" y="574"/>
                </a:lnTo>
                <a:lnTo>
                  <a:pt x="2510" y="561"/>
                </a:lnTo>
                <a:lnTo>
                  <a:pt x="2496" y="553"/>
                </a:lnTo>
                <a:lnTo>
                  <a:pt x="2496" y="544"/>
                </a:lnTo>
                <a:lnTo>
                  <a:pt x="2498" y="531"/>
                </a:lnTo>
                <a:lnTo>
                  <a:pt x="2492" y="517"/>
                </a:lnTo>
                <a:lnTo>
                  <a:pt x="2463" y="493"/>
                </a:lnTo>
                <a:lnTo>
                  <a:pt x="2450" y="478"/>
                </a:lnTo>
                <a:lnTo>
                  <a:pt x="2444" y="464"/>
                </a:lnTo>
                <a:lnTo>
                  <a:pt x="2415" y="485"/>
                </a:lnTo>
                <a:lnTo>
                  <a:pt x="2397" y="498"/>
                </a:lnTo>
                <a:lnTo>
                  <a:pt x="2372" y="505"/>
                </a:lnTo>
                <a:lnTo>
                  <a:pt x="2347" y="507"/>
                </a:lnTo>
                <a:lnTo>
                  <a:pt x="2306" y="498"/>
                </a:lnTo>
                <a:lnTo>
                  <a:pt x="2297" y="483"/>
                </a:lnTo>
                <a:lnTo>
                  <a:pt x="2294" y="463"/>
                </a:lnTo>
                <a:lnTo>
                  <a:pt x="2294" y="441"/>
                </a:lnTo>
                <a:lnTo>
                  <a:pt x="2302" y="424"/>
                </a:lnTo>
                <a:lnTo>
                  <a:pt x="2305" y="404"/>
                </a:lnTo>
                <a:lnTo>
                  <a:pt x="2302" y="387"/>
                </a:lnTo>
                <a:lnTo>
                  <a:pt x="2302" y="371"/>
                </a:lnTo>
                <a:lnTo>
                  <a:pt x="2306" y="362"/>
                </a:lnTo>
                <a:lnTo>
                  <a:pt x="2317" y="348"/>
                </a:lnTo>
                <a:lnTo>
                  <a:pt x="2333" y="319"/>
                </a:lnTo>
                <a:lnTo>
                  <a:pt x="2342" y="311"/>
                </a:lnTo>
                <a:lnTo>
                  <a:pt x="2342" y="306"/>
                </a:lnTo>
                <a:lnTo>
                  <a:pt x="2353" y="308"/>
                </a:lnTo>
                <a:lnTo>
                  <a:pt x="2366" y="318"/>
                </a:lnTo>
                <a:lnTo>
                  <a:pt x="2398" y="328"/>
                </a:lnTo>
                <a:lnTo>
                  <a:pt x="2423" y="340"/>
                </a:lnTo>
                <a:lnTo>
                  <a:pt x="2434" y="338"/>
                </a:lnTo>
                <a:lnTo>
                  <a:pt x="2449" y="327"/>
                </a:lnTo>
                <a:lnTo>
                  <a:pt x="2499" y="296"/>
                </a:lnTo>
                <a:lnTo>
                  <a:pt x="2500" y="289"/>
                </a:lnTo>
                <a:lnTo>
                  <a:pt x="2498" y="276"/>
                </a:lnTo>
                <a:lnTo>
                  <a:pt x="2501" y="264"/>
                </a:lnTo>
                <a:lnTo>
                  <a:pt x="2512" y="251"/>
                </a:lnTo>
                <a:lnTo>
                  <a:pt x="2519" y="240"/>
                </a:lnTo>
                <a:lnTo>
                  <a:pt x="2526" y="210"/>
                </a:lnTo>
                <a:lnTo>
                  <a:pt x="2531" y="188"/>
                </a:lnTo>
                <a:lnTo>
                  <a:pt x="2538" y="171"/>
                </a:lnTo>
                <a:lnTo>
                  <a:pt x="2557" y="161"/>
                </a:lnTo>
                <a:lnTo>
                  <a:pt x="2581" y="134"/>
                </a:lnTo>
                <a:lnTo>
                  <a:pt x="2581" y="129"/>
                </a:lnTo>
                <a:lnTo>
                  <a:pt x="2576" y="118"/>
                </a:lnTo>
                <a:lnTo>
                  <a:pt x="2578" y="91"/>
                </a:lnTo>
                <a:lnTo>
                  <a:pt x="2571" y="87"/>
                </a:lnTo>
                <a:lnTo>
                  <a:pt x="2560" y="87"/>
                </a:lnTo>
                <a:lnTo>
                  <a:pt x="2542" y="92"/>
                </a:lnTo>
                <a:lnTo>
                  <a:pt x="2538" y="87"/>
                </a:lnTo>
                <a:lnTo>
                  <a:pt x="2543" y="74"/>
                </a:lnTo>
                <a:lnTo>
                  <a:pt x="2567" y="50"/>
                </a:lnTo>
                <a:lnTo>
                  <a:pt x="2575" y="38"/>
                </a:lnTo>
                <a:lnTo>
                  <a:pt x="2591" y="26"/>
                </a:lnTo>
                <a:lnTo>
                  <a:pt x="2625" y="20"/>
                </a:lnTo>
                <a:lnTo>
                  <a:pt x="2666" y="5"/>
                </a:lnTo>
                <a:lnTo>
                  <a:pt x="2691" y="6"/>
                </a:lnTo>
                <a:lnTo>
                  <a:pt x="2726" y="0"/>
                </a:lnTo>
                <a:lnTo>
                  <a:pt x="2738" y="0"/>
                </a:lnTo>
                <a:lnTo>
                  <a:pt x="2757" y="9"/>
                </a:lnTo>
                <a:lnTo>
                  <a:pt x="2774" y="21"/>
                </a:lnTo>
                <a:lnTo>
                  <a:pt x="2785" y="33"/>
                </a:lnTo>
                <a:lnTo>
                  <a:pt x="2801" y="37"/>
                </a:lnTo>
                <a:lnTo>
                  <a:pt x="2820" y="34"/>
                </a:lnTo>
                <a:lnTo>
                  <a:pt x="2836" y="38"/>
                </a:lnTo>
                <a:lnTo>
                  <a:pt x="2850" y="44"/>
                </a:lnTo>
                <a:lnTo>
                  <a:pt x="2858" y="58"/>
                </a:lnTo>
                <a:lnTo>
                  <a:pt x="2870" y="76"/>
                </a:lnTo>
                <a:lnTo>
                  <a:pt x="2871" y="89"/>
                </a:lnTo>
                <a:lnTo>
                  <a:pt x="2879" y="96"/>
                </a:lnTo>
                <a:lnTo>
                  <a:pt x="2888" y="102"/>
                </a:lnTo>
                <a:lnTo>
                  <a:pt x="2890" y="111"/>
                </a:lnTo>
                <a:lnTo>
                  <a:pt x="2891" y="106"/>
                </a:lnTo>
                <a:lnTo>
                  <a:pt x="2893" y="119"/>
                </a:lnTo>
                <a:lnTo>
                  <a:pt x="2898" y="134"/>
                </a:lnTo>
                <a:lnTo>
                  <a:pt x="2901" y="155"/>
                </a:lnTo>
                <a:lnTo>
                  <a:pt x="2909" y="172"/>
                </a:lnTo>
                <a:lnTo>
                  <a:pt x="2914" y="189"/>
                </a:lnTo>
                <a:lnTo>
                  <a:pt x="2935" y="229"/>
                </a:lnTo>
                <a:lnTo>
                  <a:pt x="2941" y="270"/>
                </a:lnTo>
                <a:lnTo>
                  <a:pt x="2950" y="289"/>
                </a:lnTo>
                <a:lnTo>
                  <a:pt x="2949" y="294"/>
                </a:lnTo>
                <a:lnTo>
                  <a:pt x="2950" y="295"/>
                </a:lnTo>
                <a:lnTo>
                  <a:pt x="2952" y="313"/>
                </a:lnTo>
                <a:lnTo>
                  <a:pt x="2952" y="334"/>
                </a:lnTo>
                <a:lnTo>
                  <a:pt x="2965" y="345"/>
                </a:lnTo>
                <a:lnTo>
                  <a:pt x="2988" y="348"/>
                </a:lnTo>
                <a:lnTo>
                  <a:pt x="3009" y="340"/>
                </a:lnTo>
                <a:lnTo>
                  <a:pt x="3025" y="348"/>
                </a:lnTo>
                <a:lnTo>
                  <a:pt x="3044" y="350"/>
                </a:lnTo>
                <a:lnTo>
                  <a:pt x="3062" y="359"/>
                </a:lnTo>
                <a:lnTo>
                  <a:pt x="3094" y="387"/>
                </a:lnTo>
                <a:lnTo>
                  <a:pt x="3109" y="394"/>
                </a:lnTo>
                <a:lnTo>
                  <a:pt x="3121" y="396"/>
                </a:lnTo>
                <a:lnTo>
                  <a:pt x="3125" y="403"/>
                </a:lnTo>
                <a:lnTo>
                  <a:pt x="3125" y="408"/>
                </a:lnTo>
                <a:lnTo>
                  <a:pt x="3127" y="407"/>
                </a:lnTo>
                <a:lnTo>
                  <a:pt x="3128" y="423"/>
                </a:lnTo>
                <a:lnTo>
                  <a:pt x="3135" y="432"/>
                </a:lnTo>
                <a:lnTo>
                  <a:pt x="3134" y="448"/>
                </a:lnTo>
                <a:lnTo>
                  <a:pt x="3135" y="466"/>
                </a:lnTo>
                <a:lnTo>
                  <a:pt x="3145" y="482"/>
                </a:lnTo>
                <a:lnTo>
                  <a:pt x="3151" y="495"/>
                </a:lnTo>
                <a:lnTo>
                  <a:pt x="3170" y="494"/>
                </a:lnTo>
                <a:lnTo>
                  <a:pt x="3189" y="500"/>
                </a:lnTo>
                <a:lnTo>
                  <a:pt x="3207" y="498"/>
                </a:lnTo>
                <a:lnTo>
                  <a:pt x="3238" y="483"/>
                </a:lnTo>
                <a:lnTo>
                  <a:pt x="3272" y="461"/>
                </a:lnTo>
                <a:lnTo>
                  <a:pt x="3290" y="459"/>
                </a:lnTo>
                <a:lnTo>
                  <a:pt x="3323" y="441"/>
                </a:lnTo>
                <a:lnTo>
                  <a:pt x="3355" y="432"/>
                </a:lnTo>
                <a:lnTo>
                  <a:pt x="3356" y="435"/>
                </a:lnTo>
                <a:lnTo>
                  <a:pt x="3348" y="448"/>
                </a:lnTo>
                <a:lnTo>
                  <a:pt x="3348" y="468"/>
                </a:lnTo>
                <a:lnTo>
                  <a:pt x="3353" y="484"/>
                </a:lnTo>
                <a:lnTo>
                  <a:pt x="3350" y="504"/>
                </a:lnTo>
                <a:lnTo>
                  <a:pt x="3338" y="514"/>
                </a:lnTo>
                <a:lnTo>
                  <a:pt x="3324" y="527"/>
                </a:lnTo>
                <a:lnTo>
                  <a:pt x="3322" y="548"/>
                </a:lnTo>
                <a:lnTo>
                  <a:pt x="3308" y="581"/>
                </a:lnTo>
                <a:lnTo>
                  <a:pt x="3300" y="623"/>
                </a:lnTo>
                <a:lnTo>
                  <a:pt x="3281" y="661"/>
                </a:lnTo>
                <a:lnTo>
                  <a:pt x="3268" y="679"/>
                </a:lnTo>
                <a:lnTo>
                  <a:pt x="3263" y="699"/>
                </a:lnTo>
                <a:lnTo>
                  <a:pt x="3251" y="709"/>
                </a:lnTo>
                <a:lnTo>
                  <a:pt x="3246" y="705"/>
                </a:lnTo>
                <a:lnTo>
                  <a:pt x="3195" y="693"/>
                </a:lnTo>
                <a:lnTo>
                  <a:pt x="3182" y="700"/>
                </a:lnTo>
                <a:lnTo>
                  <a:pt x="3146" y="735"/>
                </a:lnTo>
                <a:lnTo>
                  <a:pt x="3154" y="748"/>
                </a:lnTo>
                <a:lnTo>
                  <a:pt x="3160" y="775"/>
                </a:lnTo>
                <a:lnTo>
                  <a:pt x="3160" y="834"/>
                </a:lnTo>
                <a:lnTo>
                  <a:pt x="3144" y="859"/>
                </a:lnTo>
                <a:lnTo>
                  <a:pt x="3124" y="876"/>
                </a:lnTo>
                <a:lnTo>
                  <a:pt x="3124" y="894"/>
                </a:lnTo>
                <a:lnTo>
                  <a:pt x="3116" y="893"/>
                </a:lnTo>
                <a:lnTo>
                  <a:pt x="3108" y="878"/>
                </a:lnTo>
                <a:lnTo>
                  <a:pt x="3097" y="867"/>
                </a:lnTo>
                <a:lnTo>
                  <a:pt x="3086" y="876"/>
                </a:lnTo>
                <a:lnTo>
                  <a:pt x="3079" y="896"/>
                </a:lnTo>
                <a:lnTo>
                  <a:pt x="3069" y="911"/>
                </a:lnTo>
                <a:lnTo>
                  <a:pt x="3038" y="935"/>
                </a:lnTo>
                <a:lnTo>
                  <a:pt x="3014" y="941"/>
                </a:lnTo>
                <a:lnTo>
                  <a:pt x="2994" y="941"/>
                </a:lnTo>
                <a:lnTo>
                  <a:pt x="2989" y="950"/>
                </a:lnTo>
                <a:lnTo>
                  <a:pt x="2995" y="981"/>
                </a:lnTo>
                <a:lnTo>
                  <a:pt x="2953" y="985"/>
                </a:lnTo>
                <a:lnTo>
                  <a:pt x="2939" y="975"/>
                </a:lnTo>
                <a:lnTo>
                  <a:pt x="2920" y="970"/>
                </a:lnTo>
                <a:lnTo>
                  <a:pt x="2908" y="980"/>
                </a:lnTo>
                <a:lnTo>
                  <a:pt x="2883" y="1009"/>
                </a:lnTo>
                <a:lnTo>
                  <a:pt x="2865" y="1024"/>
                </a:lnTo>
                <a:lnTo>
                  <a:pt x="2826" y="1045"/>
                </a:lnTo>
                <a:lnTo>
                  <a:pt x="2811" y="1052"/>
                </a:lnTo>
                <a:lnTo>
                  <a:pt x="2783" y="1087"/>
                </a:lnTo>
                <a:lnTo>
                  <a:pt x="2781" y="1091"/>
                </a:lnTo>
                <a:lnTo>
                  <a:pt x="2774" y="1094"/>
                </a:lnTo>
                <a:lnTo>
                  <a:pt x="2767" y="1097"/>
                </a:lnTo>
                <a:lnTo>
                  <a:pt x="2756" y="1097"/>
                </a:lnTo>
                <a:lnTo>
                  <a:pt x="2734" y="1104"/>
                </a:lnTo>
                <a:lnTo>
                  <a:pt x="2729" y="1097"/>
                </a:lnTo>
                <a:lnTo>
                  <a:pt x="2724" y="1102"/>
                </a:lnTo>
                <a:lnTo>
                  <a:pt x="2709" y="1113"/>
                </a:lnTo>
                <a:lnTo>
                  <a:pt x="2673" y="1128"/>
                </a:lnTo>
                <a:lnTo>
                  <a:pt x="2665" y="1136"/>
                </a:lnTo>
                <a:lnTo>
                  <a:pt x="2657" y="1149"/>
                </a:lnTo>
                <a:lnTo>
                  <a:pt x="2646" y="1157"/>
                </a:lnTo>
                <a:lnTo>
                  <a:pt x="2638" y="1157"/>
                </a:lnTo>
                <a:lnTo>
                  <a:pt x="2632" y="1163"/>
                </a:lnTo>
                <a:lnTo>
                  <a:pt x="2613" y="1172"/>
                </a:lnTo>
                <a:lnTo>
                  <a:pt x="2607" y="1168"/>
                </a:lnTo>
                <a:lnTo>
                  <a:pt x="2616" y="1156"/>
                </a:lnTo>
                <a:lnTo>
                  <a:pt x="2630" y="1151"/>
                </a:lnTo>
                <a:lnTo>
                  <a:pt x="2635" y="1140"/>
                </a:lnTo>
                <a:lnTo>
                  <a:pt x="2638" y="1129"/>
                </a:lnTo>
                <a:lnTo>
                  <a:pt x="2630" y="1126"/>
                </a:lnTo>
                <a:lnTo>
                  <a:pt x="2622" y="1119"/>
                </a:lnTo>
                <a:lnTo>
                  <a:pt x="2616" y="1118"/>
                </a:lnTo>
                <a:lnTo>
                  <a:pt x="2625" y="1112"/>
                </a:lnTo>
                <a:lnTo>
                  <a:pt x="2627" y="1101"/>
                </a:lnTo>
                <a:lnTo>
                  <a:pt x="2638" y="1093"/>
                </a:lnTo>
                <a:lnTo>
                  <a:pt x="2660" y="1063"/>
                </a:lnTo>
                <a:lnTo>
                  <a:pt x="2667" y="1050"/>
                </a:lnTo>
                <a:lnTo>
                  <a:pt x="2665" y="1042"/>
                </a:lnTo>
                <a:lnTo>
                  <a:pt x="2652" y="1028"/>
                </a:lnTo>
                <a:lnTo>
                  <a:pt x="2649" y="1016"/>
                </a:lnTo>
                <a:lnTo>
                  <a:pt x="2644" y="1010"/>
                </a:lnTo>
                <a:lnTo>
                  <a:pt x="2639" y="1016"/>
                </a:lnTo>
                <a:lnTo>
                  <a:pt x="2616" y="1017"/>
                </a:lnTo>
                <a:lnTo>
                  <a:pt x="2606" y="1021"/>
                </a:lnTo>
                <a:lnTo>
                  <a:pt x="2590" y="1038"/>
                </a:lnTo>
                <a:lnTo>
                  <a:pt x="2578" y="1053"/>
                </a:lnTo>
                <a:lnTo>
                  <a:pt x="2571" y="1065"/>
                </a:lnTo>
                <a:lnTo>
                  <a:pt x="2568" y="1070"/>
                </a:lnTo>
                <a:lnTo>
                  <a:pt x="2542" y="1082"/>
                </a:lnTo>
                <a:lnTo>
                  <a:pt x="2524" y="1096"/>
                </a:lnTo>
                <a:lnTo>
                  <a:pt x="2516" y="1098"/>
                </a:lnTo>
                <a:lnTo>
                  <a:pt x="2509" y="1112"/>
                </a:lnTo>
                <a:lnTo>
                  <a:pt x="2506" y="1126"/>
                </a:lnTo>
                <a:lnTo>
                  <a:pt x="2498" y="1135"/>
                </a:lnTo>
                <a:lnTo>
                  <a:pt x="2488" y="1141"/>
                </a:lnTo>
                <a:lnTo>
                  <a:pt x="2473" y="1144"/>
                </a:lnTo>
                <a:lnTo>
                  <a:pt x="2462" y="1147"/>
                </a:lnTo>
                <a:lnTo>
                  <a:pt x="2451" y="1147"/>
                </a:lnTo>
                <a:lnTo>
                  <a:pt x="2445" y="1144"/>
                </a:lnTo>
                <a:lnTo>
                  <a:pt x="2433" y="1142"/>
                </a:lnTo>
                <a:lnTo>
                  <a:pt x="2423" y="1152"/>
                </a:lnTo>
                <a:lnTo>
                  <a:pt x="2417" y="1172"/>
                </a:lnTo>
                <a:lnTo>
                  <a:pt x="2414" y="1189"/>
                </a:lnTo>
                <a:lnTo>
                  <a:pt x="2431" y="1207"/>
                </a:lnTo>
                <a:lnTo>
                  <a:pt x="2435" y="1216"/>
                </a:lnTo>
                <a:lnTo>
                  <a:pt x="2444" y="1221"/>
                </a:lnTo>
                <a:lnTo>
                  <a:pt x="2451" y="1221"/>
                </a:lnTo>
                <a:lnTo>
                  <a:pt x="2456" y="1228"/>
                </a:lnTo>
                <a:lnTo>
                  <a:pt x="2465" y="1228"/>
                </a:lnTo>
                <a:lnTo>
                  <a:pt x="2469" y="1239"/>
                </a:lnTo>
                <a:lnTo>
                  <a:pt x="2479" y="1247"/>
                </a:lnTo>
                <a:lnTo>
                  <a:pt x="2482" y="1255"/>
                </a:lnTo>
                <a:lnTo>
                  <a:pt x="2482" y="1265"/>
                </a:lnTo>
                <a:lnTo>
                  <a:pt x="2490" y="1276"/>
                </a:lnTo>
                <a:lnTo>
                  <a:pt x="2517" y="1286"/>
                </a:lnTo>
                <a:lnTo>
                  <a:pt x="2531" y="1285"/>
                </a:lnTo>
                <a:lnTo>
                  <a:pt x="2543" y="1269"/>
                </a:lnTo>
                <a:lnTo>
                  <a:pt x="2554" y="1260"/>
                </a:lnTo>
                <a:lnTo>
                  <a:pt x="2562" y="1249"/>
                </a:lnTo>
                <a:lnTo>
                  <a:pt x="2584" y="1239"/>
                </a:lnTo>
                <a:lnTo>
                  <a:pt x="2591" y="1238"/>
                </a:lnTo>
                <a:lnTo>
                  <a:pt x="2602" y="1249"/>
                </a:lnTo>
                <a:lnTo>
                  <a:pt x="2611" y="1254"/>
                </a:lnTo>
                <a:lnTo>
                  <a:pt x="2622" y="1255"/>
                </a:lnTo>
                <a:lnTo>
                  <a:pt x="2629" y="1264"/>
                </a:lnTo>
                <a:lnTo>
                  <a:pt x="2637" y="1265"/>
                </a:lnTo>
                <a:lnTo>
                  <a:pt x="2649" y="1263"/>
                </a:lnTo>
                <a:lnTo>
                  <a:pt x="2657" y="1258"/>
                </a:lnTo>
                <a:lnTo>
                  <a:pt x="2671" y="1264"/>
                </a:lnTo>
                <a:lnTo>
                  <a:pt x="2683" y="1266"/>
                </a:lnTo>
                <a:lnTo>
                  <a:pt x="2687" y="1268"/>
                </a:lnTo>
                <a:lnTo>
                  <a:pt x="2684" y="1281"/>
                </a:lnTo>
                <a:lnTo>
                  <a:pt x="2680" y="1290"/>
                </a:lnTo>
                <a:lnTo>
                  <a:pt x="2680" y="1295"/>
                </a:lnTo>
                <a:lnTo>
                  <a:pt x="2670" y="1307"/>
                </a:lnTo>
                <a:lnTo>
                  <a:pt x="2666" y="1303"/>
                </a:lnTo>
                <a:lnTo>
                  <a:pt x="2662" y="1293"/>
                </a:lnTo>
                <a:lnTo>
                  <a:pt x="2656" y="1297"/>
                </a:lnTo>
                <a:lnTo>
                  <a:pt x="2650" y="1295"/>
                </a:lnTo>
                <a:lnTo>
                  <a:pt x="2643" y="1301"/>
                </a:lnTo>
                <a:lnTo>
                  <a:pt x="2637" y="1311"/>
                </a:lnTo>
                <a:lnTo>
                  <a:pt x="2614" y="1313"/>
                </a:lnTo>
                <a:lnTo>
                  <a:pt x="2602" y="1319"/>
                </a:lnTo>
                <a:lnTo>
                  <a:pt x="2591" y="1319"/>
                </a:lnTo>
                <a:lnTo>
                  <a:pt x="2594" y="1333"/>
                </a:lnTo>
                <a:lnTo>
                  <a:pt x="2590" y="1333"/>
                </a:lnTo>
                <a:lnTo>
                  <a:pt x="2585" y="1338"/>
                </a:lnTo>
                <a:lnTo>
                  <a:pt x="2578" y="1355"/>
                </a:lnTo>
                <a:lnTo>
                  <a:pt x="2568" y="1356"/>
                </a:lnTo>
                <a:lnTo>
                  <a:pt x="2564" y="1345"/>
                </a:lnTo>
                <a:lnTo>
                  <a:pt x="2555" y="1345"/>
                </a:lnTo>
                <a:lnTo>
                  <a:pt x="2548" y="1354"/>
                </a:lnTo>
                <a:lnTo>
                  <a:pt x="2555" y="1362"/>
                </a:lnTo>
                <a:lnTo>
                  <a:pt x="2552" y="1371"/>
                </a:lnTo>
                <a:lnTo>
                  <a:pt x="2544" y="1381"/>
                </a:lnTo>
                <a:lnTo>
                  <a:pt x="2526" y="1391"/>
                </a:lnTo>
                <a:lnTo>
                  <a:pt x="2521" y="1404"/>
                </a:lnTo>
                <a:lnTo>
                  <a:pt x="2509" y="1421"/>
                </a:lnTo>
                <a:lnTo>
                  <a:pt x="2500" y="1437"/>
                </a:lnTo>
                <a:lnTo>
                  <a:pt x="2503" y="1446"/>
                </a:lnTo>
                <a:lnTo>
                  <a:pt x="2514" y="1448"/>
                </a:lnTo>
                <a:lnTo>
                  <a:pt x="2522" y="1456"/>
                </a:lnTo>
                <a:lnTo>
                  <a:pt x="2555" y="1473"/>
                </a:lnTo>
                <a:lnTo>
                  <a:pt x="2562" y="1483"/>
                </a:lnTo>
                <a:lnTo>
                  <a:pt x="2567" y="1499"/>
                </a:lnTo>
                <a:lnTo>
                  <a:pt x="2574" y="1508"/>
                </a:lnTo>
                <a:lnTo>
                  <a:pt x="2584" y="1548"/>
                </a:lnTo>
                <a:lnTo>
                  <a:pt x="2590" y="1561"/>
                </a:lnTo>
                <a:lnTo>
                  <a:pt x="2594" y="1578"/>
                </a:lnTo>
                <a:lnTo>
                  <a:pt x="2603" y="1592"/>
                </a:lnTo>
                <a:lnTo>
                  <a:pt x="2617" y="1598"/>
                </a:lnTo>
                <a:lnTo>
                  <a:pt x="2618" y="1608"/>
                </a:lnTo>
                <a:lnTo>
                  <a:pt x="2635" y="1625"/>
                </a:lnTo>
                <a:lnTo>
                  <a:pt x="2646" y="1642"/>
                </a:lnTo>
                <a:lnTo>
                  <a:pt x="2646" y="1646"/>
                </a:lnTo>
                <a:lnTo>
                  <a:pt x="2628" y="1637"/>
                </a:lnTo>
                <a:lnTo>
                  <a:pt x="2613" y="1632"/>
                </a:lnTo>
                <a:lnTo>
                  <a:pt x="2602" y="1632"/>
                </a:lnTo>
                <a:lnTo>
                  <a:pt x="2590" y="1624"/>
                </a:lnTo>
                <a:lnTo>
                  <a:pt x="2576" y="1620"/>
                </a:lnTo>
                <a:lnTo>
                  <a:pt x="2551" y="1625"/>
                </a:lnTo>
                <a:lnTo>
                  <a:pt x="2551" y="1631"/>
                </a:lnTo>
                <a:lnTo>
                  <a:pt x="2576" y="1626"/>
                </a:lnTo>
                <a:lnTo>
                  <a:pt x="2581" y="1630"/>
                </a:lnTo>
                <a:lnTo>
                  <a:pt x="2584" y="1637"/>
                </a:lnTo>
                <a:lnTo>
                  <a:pt x="2595" y="1639"/>
                </a:lnTo>
                <a:lnTo>
                  <a:pt x="2607" y="1647"/>
                </a:lnTo>
                <a:lnTo>
                  <a:pt x="2618" y="1660"/>
                </a:lnTo>
                <a:lnTo>
                  <a:pt x="2627" y="1664"/>
                </a:lnTo>
                <a:lnTo>
                  <a:pt x="2632" y="1667"/>
                </a:lnTo>
                <a:lnTo>
                  <a:pt x="2640" y="1677"/>
                </a:lnTo>
                <a:lnTo>
                  <a:pt x="2648" y="1690"/>
                </a:lnTo>
                <a:lnTo>
                  <a:pt x="2646" y="1695"/>
                </a:lnTo>
                <a:lnTo>
                  <a:pt x="2633" y="1696"/>
                </a:lnTo>
                <a:lnTo>
                  <a:pt x="2622" y="1706"/>
                </a:lnTo>
                <a:lnTo>
                  <a:pt x="2611" y="1710"/>
                </a:lnTo>
                <a:lnTo>
                  <a:pt x="2603" y="1715"/>
                </a:lnTo>
                <a:lnTo>
                  <a:pt x="2600" y="1720"/>
                </a:lnTo>
                <a:lnTo>
                  <a:pt x="2589" y="1727"/>
                </a:lnTo>
                <a:lnTo>
                  <a:pt x="2573" y="1727"/>
                </a:lnTo>
                <a:lnTo>
                  <a:pt x="2562" y="1730"/>
                </a:lnTo>
                <a:lnTo>
                  <a:pt x="2551" y="1734"/>
                </a:lnTo>
                <a:lnTo>
                  <a:pt x="2563" y="1733"/>
                </a:lnTo>
                <a:lnTo>
                  <a:pt x="2575" y="1737"/>
                </a:lnTo>
                <a:lnTo>
                  <a:pt x="2586" y="1742"/>
                </a:lnTo>
                <a:lnTo>
                  <a:pt x="2607" y="1733"/>
                </a:lnTo>
                <a:lnTo>
                  <a:pt x="2616" y="1736"/>
                </a:lnTo>
                <a:lnTo>
                  <a:pt x="2624" y="1743"/>
                </a:lnTo>
                <a:lnTo>
                  <a:pt x="2628" y="1749"/>
                </a:lnTo>
                <a:lnTo>
                  <a:pt x="2633" y="1753"/>
                </a:lnTo>
                <a:lnTo>
                  <a:pt x="2640" y="1755"/>
                </a:lnTo>
                <a:lnTo>
                  <a:pt x="2648" y="1755"/>
                </a:lnTo>
                <a:lnTo>
                  <a:pt x="2652" y="1758"/>
                </a:lnTo>
                <a:lnTo>
                  <a:pt x="2646" y="1761"/>
                </a:lnTo>
                <a:lnTo>
                  <a:pt x="2633" y="1776"/>
                </a:lnTo>
                <a:lnTo>
                  <a:pt x="2623" y="1781"/>
                </a:lnTo>
                <a:lnTo>
                  <a:pt x="2627" y="1782"/>
                </a:lnTo>
                <a:lnTo>
                  <a:pt x="2643" y="1775"/>
                </a:lnTo>
                <a:lnTo>
                  <a:pt x="2643" y="1788"/>
                </a:lnTo>
                <a:lnTo>
                  <a:pt x="2641" y="1798"/>
                </a:lnTo>
                <a:lnTo>
                  <a:pt x="2640" y="1795"/>
                </a:lnTo>
                <a:lnTo>
                  <a:pt x="2635" y="1798"/>
                </a:lnTo>
                <a:lnTo>
                  <a:pt x="2623" y="1802"/>
                </a:lnTo>
                <a:lnTo>
                  <a:pt x="2623" y="1804"/>
                </a:lnTo>
                <a:lnTo>
                  <a:pt x="2628" y="1814"/>
                </a:lnTo>
                <a:lnTo>
                  <a:pt x="2625" y="1829"/>
                </a:lnTo>
                <a:lnTo>
                  <a:pt x="2622" y="1833"/>
                </a:lnTo>
                <a:lnTo>
                  <a:pt x="2622" y="1850"/>
                </a:lnTo>
                <a:lnTo>
                  <a:pt x="2616" y="1865"/>
                </a:lnTo>
                <a:lnTo>
                  <a:pt x="2611" y="1862"/>
                </a:lnTo>
                <a:lnTo>
                  <a:pt x="2606" y="1856"/>
                </a:lnTo>
                <a:lnTo>
                  <a:pt x="2601" y="1860"/>
                </a:lnTo>
                <a:lnTo>
                  <a:pt x="2594" y="1871"/>
                </a:lnTo>
                <a:lnTo>
                  <a:pt x="2587" y="1879"/>
                </a:lnTo>
                <a:lnTo>
                  <a:pt x="2582" y="1887"/>
                </a:lnTo>
                <a:lnTo>
                  <a:pt x="2578" y="1890"/>
                </a:lnTo>
                <a:lnTo>
                  <a:pt x="2574" y="1897"/>
                </a:lnTo>
                <a:lnTo>
                  <a:pt x="2571" y="1904"/>
                </a:lnTo>
                <a:lnTo>
                  <a:pt x="2571" y="1911"/>
                </a:lnTo>
                <a:lnTo>
                  <a:pt x="2567" y="1921"/>
                </a:lnTo>
                <a:lnTo>
                  <a:pt x="2560" y="1930"/>
                </a:lnTo>
                <a:lnTo>
                  <a:pt x="2555" y="1933"/>
                </a:lnTo>
                <a:lnTo>
                  <a:pt x="2546" y="1943"/>
                </a:lnTo>
                <a:lnTo>
                  <a:pt x="2543" y="1957"/>
                </a:lnTo>
                <a:lnTo>
                  <a:pt x="2537" y="1964"/>
                </a:lnTo>
                <a:lnTo>
                  <a:pt x="2535" y="1962"/>
                </a:lnTo>
                <a:lnTo>
                  <a:pt x="2533" y="1948"/>
                </a:lnTo>
                <a:lnTo>
                  <a:pt x="2525" y="1949"/>
                </a:lnTo>
                <a:lnTo>
                  <a:pt x="2517" y="1956"/>
                </a:lnTo>
                <a:lnTo>
                  <a:pt x="2526" y="1973"/>
                </a:lnTo>
                <a:lnTo>
                  <a:pt x="2526" y="1976"/>
                </a:lnTo>
                <a:lnTo>
                  <a:pt x="2521" y="1992"/>
                </a:lnTo>
                <a:lnTo>
                  <a:pt x="2521" y="1997"/>
                </a:lnTo>
                <a:lnTo>
                  <a:pt x="2520" y="2003"/>
                </a:lnTo>
                <a:lnTo>
                  <a:pt x="2517" y="2010"/>
                </a:lnTo>
                <a:lnTo>
                  <a:pt x="2515" y="2013"/>
                </a:lnTo>
                <a:lnTo>
                  <a:pt x="2511" y="2014"/>
                </a:lnTo>
                <a:lnTo>
                  <a:pt x="2511" y="2021"/>
                </a:lnTo>
                <a:lnTo>
                  <a:pt x="2512" y="2028"/>
                </a:lnTo>
                <a:lnTo>
                  <a:pt x="2511" y="2030"/>
                </a:lnTo>
                <a:lnTo>
                  <a:pt x="2506" y="2028"/>
                </a:lnTo>
                <a:lnTo>
                  <a:pt x="2500" y="2028"/>
                </a:lnTo>
                <a:lnTo>
                  <a:pt x="2495" y="2033"/>
                </a:lnTo>
                <a:lnTo>
                  <a:pt x="2498" y="2040"/>
                </a:lnTo>
                <a:lnTo>
                  <a:pt x="2494" y="2046"/>
                </a:lnTo>
                <a:lnTo>
                  <a:pt x="2490" y="2044"/>
                </a:lnTo>
                <a:lnTo>
                  <a:pt x="2484" y="2045"/>
                </a:lnTo>
                <a:lnTo>
                  <a:pt x="2478" y="2060"/>
                </a:lnTo>
                <a:lnTo>
                  <a:pt x="2471" y="2065"/>
                </a:lnTo>
                <a:lnTo>
                  <a:pt x="2469" y="2075"/>
                </a:lnTo>
                <a:lnTo>
                  <a:pt x="2465" y="2081"/>
                </a:lnTo>
                <a:lnTo>
                  <a:pt x="2447" y="2083"/>
                </a:lnTo>
                <a:lnTo>
                  <a:pt x="2440" y="2081"/>
                </a:lnTo>
                <a:lnTo>
                  <a:pt x="2431" y="2088"/>
                </a:lnTo>
                <a:lnTo>
                  <a:pt x="2433" y="2091"/>
                </a:lnTo>
                <a:lnTo>
                  <a:pt x="2435" y="2097"/>
                </a:lnTo>
                <a:lnTo>
                  <a:pt x="2433" y="2105"/>
                </a:lnTo>
                <a:lnTo>
                  <a:pt x="2418" y="2119"/>
                </a:lnTo>
                <a:lnTo>
                  <a:pt x="2413" y="2119"/>
                </a:lnTo>
                <a:lnTo>
                  <a:pt x="2410" y="2131"/>
                </a:lnTo>
                <a:lnTo>
                  <a:pt x="2408" y="2123"/>
                </a:lnTo>
                <a:lnTo>
                  <a:pt x="2402" y="2127"/>
                </a:lnTo>
                <a:lnTo>
                  <a:pt x="2401" y="2135"/>
                </a:lnTo>
                <a:lnTo>
                  <a:pt x="2398" y="2134"/>
                </a:lnTo>
                <a:lnTo>
                  <a:pt x="2395" y="2134"/>
                </a:lnTo>
                <a:lnTo>
                  <a:pt x="2385" y="2141"/>
                </a:lnTo>
                <a:lnTo>
                  <a:pt x="2380" y="2140"/>
                </a:lnTo>
                <a:lnTo>
                  <a:pt x="2372" y="2141"/>
                </a:lnTo>
                <a:lnTo>
                  <a:pt x="2365" y="2152"/>
                </a:lnTo>
                <a:lnTo>
                  <a:pt x="2361" y="2159"/>
                </a:lnTo>
                <a:lnTo>
                  <a:pt x="2356" y="2164"/>
                </a:lnTo>
                <a:lnTo>
                  <a:pt x="2354" y="2170"/>
                </a:lnTo>
                <a:lnTo>
                  <a:pt x="2344" y="2177"/>
                </a:lnTo>
                <a:lnTo>
                  <a:pt x="2328" y="2183"/>
                </a:lnTo>
                <a:lnTo>
                  <a:pt x="2316" y="2189"/>
                </a:lnTo>
                <a:lnTo>
                  <a:pt x="2309" y="2186"/>
                </a:lnTo>
                <a:lnTo>
                  <a:pt x="2302" y="2184"/>
                </a:lnTo>
                <a:lnTo>
                  <a:pt x="2299" y="2189"/>
                </a:lnTo>
                <a:lnTo>
                  <a:pt x="2297" y="2193"/>
                </a:lnTo>
                <a:lnTo>
                  <a:pt x="2291" y="2195"/>
                </a:lnTo>
                <a:lnTo>
                  <a:pt x="2285" y="2193"/>
                </a:lnTo>
                <a:lnTo>
                  <a:pt x="2285" y="2188"/>
                </a:lnTo>
                <a:lnTo>
                  <a:pt x="2277" y="2184"/>
                </a:lnTo>
                <a:lnTo>
                  <a:pt x="2268" y="2190"/>
                </a:lnTo>
                <a:lnTo>
                  <a:pt x="2263" y="2199"/>
                </a:lnTo>
                <a:lnTo>
                  <a:pt x="2256" y="2199"/>
                </a:lnTo>
                <a:lnTo>
                  <a:pt x="2253" y="2193"/>
                </a:lnTo>
                <a:lnTo>
                  <a:pt x="2253" y="2189"/>
                </a:lnTo>
                <a:lnTo>
                  <a:pt x="2245" y="2191"/>
                </a:lnTo>
                <a:lnTo>
                  <a:pt x="2245" y="2202"/>
                </a:lnTo>
                <a:lnTo>
                  <a:pt x="2243" y="2202"/>
                </a:lnTo>
                <a:close/>
              </a:path>
            </a:pathLst>
          </a:custGeom>
          <a:solidFill>
            <a:srgbClr val="DB4D6D">
              <a:alpha val="40000"/>
            </a:srgbClr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ardrop 5"/>
          <p:cNvSpPr/>
          <p:nvPr/>
        </p:nvSpPr>
        <p:spPr>
          <a:xfrm rot="2700000" flipV="1">
            <a:off x="6276054" y="2642718"/>
            <a:ext cx="405055" cy="405055"/>
          </a:xfrm>
          <a:prstGeom prst="teardrop">
            <a:avLst>
              <a:gd name="adj" fmla="val 103995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ardrop 6"/>
          <p:cNvSpPr/>
          <p:nvPr/>
        </p:nvSpPr>
        <p:spPr>
          <a:xfrm rot="2700000" flipV="1">
            <a:off x="7658373" y="3152071"/>
            <a:ext cx="405055" cy="405055"/>
          </a:xfrm>
          <a:prstGeom prst="teardrop">
            <a:avLst>
              <a:gd name="adj" fmla="val 103995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ardrop 7"/>
          <p:cNvSpPr/>
          <p:nvPr/>
        </p:nvSpPr>
        <p:spPr>
          <a:xfrm rot="2700000" flipV="1">
            <a:off x="8231208" y="4534227"/>
            <a:ext cx="405055" cy="405055"/>
          </a:xfrm>
          <a:prstGeom prst="teardrop">
            <a:avLst>
              <a:gd name="adj" fmla="val 103995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ardrop 8"/>
          <p:cNvSpPr/>
          <p:nvPr/>
        </p:nvSpPr>
        <p:spPr>
          <a:xfrm rot="2700000" flipV="1">
            <a:off x="9646930" y="4293590"/>
            <a:ext cx="405055" cy="405055"/>
          </a:xfrm>
          <a:prstGeom prst="teardrop">
            <a:avLst>
              <a:gd name="adj" fmla="val 103995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763872" y="4386886"/>
            <a:ext cx="166107" cy="238731"/>
            <a:chOff x="-1587" y="-1587"/>
            <a:chExt cx="341312" cy="490537"/>
          </a:xfrm>
          <a:solidFill>
            <a:schemeClr val="accent5"/>
          </a:solidFill>
        </p:grpSpPr>
        <p:sp>
          <p:nvSpPr>
            <p:cNvPr id="33" name="Freeform 139"/>
            <p:cNvSpPr>
              <a:spLocks noEditPoints="1"/>
            </p:cNvSpPr>
            <p:nvPr/>
          </p:nvSpPr>
          <p:spPr bwMode="auto">
            <a:xfrm>
              <a:off x="-1587" y="-1587"/>
              <a:ext cx="341312" cy="490537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4" name="Freeform 140"/>
            <p:cNvSpPr/>
            <p:nvPr/>
          </p:nvSpPr>
          <p:spPr bwMode="auto">
            <a:xfrm>
              <a:off x="74613" y="74613"/>
              <a:ext cx="101600" cy="100012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56375" y="2767211"/>
            <a:ext cx="229548" cy="200669"/>
            <a:chOff x="3175" y="-1587"/>
            <a:chExt cx="492126" cy="430212"/>
          </a:xfrm>
          <a:solidFill>
            <a:schemeClr val="accent5"/>
          </a:solidFill>
        </p:grpSpPr>
        <p:sp>
          <p:nvSpPr>
            <p:cNvPr id="30" name="Freeform 150"/>
            <p:cNvSpPr>
              <a:spLocks noEditPoints="1"/>
            </p:cNvSpPr>
            <p:nvPr/>
          </p:nvSpPr>
          <p:spPr bwMode="auto">
            <a:xfrm>
              <a:off x="3175" y="-1587"/>
              <a:ext cx="492125" cy="354012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1" name="Freeform 151"/>
            <p:cNvSpPr/>
            <p:nvPr/>
          </p:nvSpPr>
          <p:spPr bwMode="auto">
            <a:xfrm>
              <a:off x="449263" y="150813"/>
              <a:ext cx="30163" cy="169862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Oval 152"/>
            <p:cNvSpPr>
              <a:spLocks noChangeArrowheads="1"/>
            </p:cNvSpPr>
            <p:nvPr/>
          </p:nvSpPr>
          <p:spPr bwMode="auto">
            <a:xfrm>
              <a:off x="433388" y="336550"/>
              <a:ext cx="61913" cy="9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48394" y="3254008"/>
            <a:ext cx="231126" cy="228904"/>
            <a:chOff x="0" y="1588"/>
            <a:chExt cx="495300" cy="490537"/>
          </a:xfrm>
          <a:solidFill>
            <a:schemeClr val="accent5"/>
          </a:solidFill>
        </p:grpSpPr>
        <p:sp>
          <p:nvSpPr>
            <p:cNvPr id="24" name="Freeform 166"/>
            <p:cNvSpPr>
              <a:spLocks noEditPoints="1"/>
            </p:cNvSpPr>
            <p:nvPr/>
          </p:nvSpPr>
          <p:spPr bwMode="auto">
            <a:xfrm>
              <a:off x="0" y="47625"/>
              <a:ext cx="452438" cy="444500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5" name="Freeform 167"/>
            <p:cNvSpPr>
              <a:spLocks noEditPoints="1"/>
            </p:cNvSpPr>
            <p:nvPr/>
          </p:nvSpPr>
          <p:spPr bwMode="auto">
            <a:xfrm>
              <a:off x="219075" y="246063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6" name="Freeform 168"/>
            <p:cNvSpPr>
              <a:spLocks noEditPoints="1"/>
            </p:cNvSpPr>
            <p:nvPr/>
          </p:nvSpPr>
          <p:spPr bwMode="auto">
            <a:xfrm>
              <a:off x="419100" y="1588"/>
              <a:ext cx="76200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7" name="Freeform 169"/>
            <p:cNvSpPr>
              <a:spLocks noEditPoints="1"/>
            </p:cNvSpPr>
            <p:nvPr/>
          </p:nvSpPr>
          <p:spPr bwMode="auto">
            <a:xfrm>
              <a:off x="127000" y="231775"/>
              <a:ext cx="61913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8" name="Oval 170"/>
            <p:cNvSpPr>
              <a:spLocks noChangeArrowheads="1"/>
            </p:cNvSpPr>
            <p:nvPr/>
          </p:nvSpPr>
          <p:spPr bwMode="auto">
            <a:xfrm>
              <a:off x="188913" y="338138"/>
              <a:ext cx="30163" cy="301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9" name="Oval 171"/>
            <p:cNvSpPr>
              <a:spLocks noChangeArrowheads="1"/>
            </p:cNvSpPr>
            <p:nvPr/>
          </p:nvSpPr>
          <p:spPr bwMode="auto">
            <a:xfrm>
              <a:off x="433388" y="107950"/>
              <a:ext cx="31750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3" name="Freeform 53"/>
          <p:cNvSpPr>
            <a:spLocks noEditPoints="1"/>
          </p:cNvSpPr>
          <p:nvPr/>
        </p:nvSpPr>
        <p:spPr bwMode="auto">
          <a:xfrm>
            <a:off x="8330134" y="4628583"/>
            <a:ext cx="206744" cy="230502"/>
          </a:xfrm>
          <a:custGeom>
            <a:avLst/>
            <a:gdLst/>
            <a:ahLst/>
            <a:cxnLst>
              <a:cxn ang="0">
                <a:pos x="171" y="47"/>
              </a:cxn>
              <a:cxn ang="0">
                <a:pos x="177" y="36"/>
              </a:cxn>
              <a:cxn ang="0">
                <a:pos x="179" y="38"/>
              </a:cxn>
              <a:cxn ang="0">
                <a:pos x="184" y="38"/>
              </a:cxn>
              <a:cxn ang="0">
                <a:pos x="188" y="35"/>
              </a:cxn>
              <a:cxn ang="0">
                <a:pos x="193" y="28"/>
              </a:cxn>
              <a:cxn ang="0">
                <a:pos x="190" y="19"/>
              </a:cxn>
              <a:cxn ang="0">
                <a:pos x="161" y="2"/>
              </a:cxn>
              <a:cxn ang="0">
                <a:pos x="152" y="4"/>
              </a:cxn>
              <a:cxn ang="0">
                <a:pos x="148" y="11"/>
              </a:cxn>
              <a:cxn ang="0">
                <a:pos x="147" y="16"/>
              </a:cxn>
              <a:cxn ang="0">
                <a:pos x="150" y="20"/>
              </a:cxn>
              <a:cxn ang="0">
                <a:pos x="152" y="22"/>
              </a:cxn>
              <a:cxn ang="0">
                <a:pos x="146" y="32"/>
              </a:cxn>
              <a:cxn ang="0">
                <a:pos x="106" y="24"/>
              </a:cxn>
              <a:cxn ang="0">
                <a:pos x="65" y="32"/>
              </a:cxn>
              <a:cxn ang="0">
                <a:pos x="59" y="22"/>
              </a:cxn>
              <a:cxn ang="0">
                <a:pos x="62" y="20"/>
              </a:cxn>
              <a:cxn ang="0">
                <a:pos x="65" y="16"/>
              </a:cxn>
              <a:cxn ang="0">
                <a:pos x="64" y="11"/>
              </a:cxn>
              <a:cxn ang="0">
                <a:pos x="60" y="4"/>
              </a:cxn>
              <a:cxn ang="0">
                <a:pos x="51" y="2"/>
              </a:cxn>
              <a:cxn ang="0">
                <a:pos x="21" y="19"/>
              </a:cxn>
              <a:cxn ang="0">
                <a:pos x="19" y="28"/>
              </a:cxn>
              <a:cxn ang="0">
                <a:pos x="23" y="35"/>
              </a:cxn>
              <a:cxn ang="0">
                <a:pos x="27" y="38"/>
              </a:cxn>
              <a:cxn ang="0">
                <a:pos x="32" y="38"/>
              </a:cxn>
              <a:cxn ang="0">
                <a:pos x="34" y="36"/>
              </a:cxn>
              <a:cxn ang="0">
                <a:pos x="40" y="47"/>
              </a:cxn>
              <a:cxn ang="0">
                <a:pos x="0" y="129"/>
              </a:cxn>
              <a:cxn ang="0">
                <a:pos x="106" y="235"/>
              </a:cxn>
              <a:cxn ang="0">
                <a:pos x="211" y="129"/>
              </a:cxn>
              <a:cxn ang="0">
                <a:pos x="171" y="47"/>
              </a:cxn>
              <a:cxn ang="0">
                <a:pos x="106" y="214"/>
              </a:cxn>
              <a:cxn ang="0">
                <a:pos x="21" y="129"/>
              </a:cxn>
              <a:cxn ang="0">
                <a:pos x="106" y="44"/>
              </a:cxn>
              <a:cxn ang="0">
                <a:pos x="191" y="129"/>
              </a:cxn>
              <a:cxn ang="0">
                <a:pos x="106" y="214"/>
              </a:cxn>
              <a:cxn ang="0">
                <a:pos x="115" y="130"/>
              </a:cxn>
              <a:cxn ang="0">
                <a:pos x="115" y="129"/>
              </a:cxn>
              <a:cxn ang="0">
                <a:pos x="115" y="82"/>
              </a:cxn>
              <a:cxn ang="0">
                <a:pos x="106" y="73"/>
              </a:cxn>
              <a:cxn ang="0">
                <a:pos x="97" y="82"/>
              </a:cxn>
              <a:cxn ang="0">
                <a:pos x="97" y="129"/>
              </a:cxn>
              <a:cxn ang="0">
                <a:pos x="106" y="138"/>
              </a:cxn>
              <a:cxn ang="0">
                <a:pos x="107" y="138"/>
              </a:cxn>
              <a:cxn ang="0">
                <a:pos x="149" y="180"/>
              </a:cxn>
              <a:cxn ang="0">
                <a:pos x="153" y="182"/>
              </a:cxn>
              <a:cxn ang="0">
                <a:pos x="157" y="180"/>
              </a:cxn>
              <a:cxn ang="0">
                <a:pos x="157" y="173"/>
              </a:cxn>
              <a:cxn ang="0">
                <a:pos x="115" y="130"/>
              </a:cxn>
            </a:cxnLst>
            <a:rect l="0" t="0" r="r" b="b"/>
            <a:pathLst>
              <a:path w="211" h="235">
                <a:moveTo>
                  <a:pt x="171" y="47"/>
                </a:moveTo>
                <a:cubicBezTo>
                  <a:pt x="177" y="36"/>
                  <a:pt x="177" y="36"/>
                  <a:pt x="177" y="36"/>
                </a:cubicBezTo>
                <a:cubicBezTo>
                  <a:pt x="179" y="38"/>
                  <a:pt x="179" y="38"/>
                  <a:pt x="179" y="38"/>
                </a:cubicBezTo>
                <a:cubicBezTo>
                  <a:pt x="181" y="38"/>
                  <a:pt x="183" y="39"/>
                  <a:pt x="184" y="38"/>
                </a:cubicBezTo>
                <a:cubicBezTo>
                  <a:pt x="186" y="38"/>
                  <a:pt x="188" y="37"/>
                  <a:pt x="188" y="35"/>
                </a:cubicBezTo>
                <a:cubicBezTo>
                  <a:pt x="193" y="28"/>
                  <a:pt x="193" y="28"/>
                  <a:pt x="193" y="28"/>
                </a:cubicBezTo>
                <a:cubicBezTo>
                  <a:pt x="195" y="25"/>
                  <a:pt x="194" y="21"/>
                  <a:pt x="190" y="19"/>
                </a:cubicBezTo>
                <a:cubicBezTo>
                  <a:pt x="161" y="2"/>
                  <a:pt x="161" y="2"/>
                  <a:pt x="161" y="2"/>
                </a:cubicBezTo>
                <a:cubicBezTo>
                  <a:pt x="158" y="0"/>
                  <a:pt x="154" y="1"/>
                  <a:pt x="152" y="4"/>
                </a:cubicBezTo>
                <a:cubicBezTo>
                  <a:pt x="148" y="11"/>
                  <a:pt x="148" y="11"/>
                  <a:pt x="148" y="11"/>
                </a:cubicBezTo>
                <a:cubicBezTo>
                  <a:pt x="147" y="13"/>
                  <a:pt x="147" y="15"/>
                  <a:pt x="147" y="16"/>
                </a:cubicBezTo>
                <a:cubicBezTo>
                  <a:pt x="147" y="18"/>
                  <a:pt x="149" y="19"/>
                  <a:pt x="150" y="20"/>
                </a:cubicBezTo>
                <a:cubicBezTo>
                  <a:pt x="152" y="22"/>
                  <a:pt x="152" y="22"/>
                  <a:pt x="152" y="22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34" y="27"/>
                  <a:pt x="120" y="24"/>
                  <a:pt x="106" y="24"/>
                </a:cubicBezTo>
                <a:cubicBezTo>
                  <a:pt x="91" y="24"/>
                  <a:pt x="78" y="27"/>
                  <a:pt x="65" y="32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0"/>
                  <a:pt x="62" y="20"/>
                  <a:pt x="62" y="20"/>
                </a:cubicBezTo>
                <a:cubicBezTo>
                  <a:pt x="63" y="19"/>
                  <a:pt x="64" y="18"/>
                  <a:pt x="65" y="16"/>
                </a:cubicBezTo>
                <a:cubicBezTo>
                  <a:pt x="65" y="15"/>
                  <a:pt x="65" y="13"/>
                  <a:pt x="64" y="11"/>
                </a:cubicBezTo>
                <a:cubicBezTo>
                  <a:pt x="60" y="4"/>
                  <a:pt x="60" y="4"/>
                  <a:pt x="60" y="4"/>
                </a:cubicBezTo>
                <a:cubicBezTo>
                  <a:pt x="58" y="1"/>
                  <a:pt x="54" y="0"/>
                  <a:pt x="51" y="2"/>
                </a:cubicBezTo>
                <a:cubicBezTo>
                  <a:pt x="21" y="19"/>
                  <a:pt x="21" y="19"/>
                  <a:pt x="21" y="19"/>
                </a:cubicBezTo>
                <a:cubicBezTo>
                  <a:pt x="18" y="21"/>
                  <a:pt x="17" y="25"/>
                  <a:pt x="19" y="28"/>
                </a:cubicBezTo>
                <a:cubicBezTo>
                  <a:pt x="23" y="35"/>
                  <a:pt x="23" y="35"/>
                  <a:pt x="23" y="35"/>
                </a:cubicBezTo>
                <a:cubicBezTo>
                  <a:pt x="24" y="37"/>
                  <a:pt x="25" y="38"/>
                  <a:pt x="27" y="38"/>
                </a:cubicBezTo>
                <a:cubicBezTo>
                  <a:pt x="29" y="39"/>
                  <a:pt x="31" y="38"/>
                  <a:pt x="32" y="38"/>
                </a:cubicBezTo>
                <a:cubicBezTo>
                  <a:pt x="34" y="36"/>
                  <a:pt x="34" y="36"/>
                  <a:pt x="34" y="36"/>
                </a:cubicBezTo>
                <a:cubicBezTo>
                  <a:pt x="40" y="47"/>
                  <a:pt x="40" y="47"/>
                  <a:pt x="40" y="47"/>
                </a:cubicBezTo>
                <a:cubicBezTo>
                  <a:pt x="16" y="66"/>
                  <a:pt x="0" y="96"/>
                  <a:pt x="0" y="129"/>
                </a:cubicBezTo>
                <a:cubicBezTo>
                  <a:pt x="0" y="187"/>
                  <a:pt x="48" y="235"/>
                  <a:pt x="106" y="235"/>
                </a:cubicBezTo>
                <a:cubicBezTo>
                  <a:pt x="164" y="235"/>
                  <a:pt x="211" y="187"/>
                  <a:pt x="211" y="129"/>
                </a:cubicBezTo>
                <a:cubicBezTo>
                  <a:pt x="211" y="96"/>
                  <a:pt x="196" y="66"/>
                  <a:pt x="171" y="47"/>
                </a:cubicBezTo>
                <a:close/>
                <a:moveTo>
                  <a:pt x="106" y="214"/>
                </a:moveTo>
                <a:cubicBezTo>
                  <a:pt x="59" y="214"/>
                  <a:pt x="21" y="176"/>
                  <a:pt x="21" y="129"/>
                </a:cubicBezTo>
                <a:cubicBezTo>
                  <a:pt x="21" y="82"/>
                  <a:pt x="59" y="44"/>
                  <a:pt x="106" y="44"/>
                </a:cubicBezTo>
                <a:cubicBezTo>
                  <a:pt x="153" y="44"/>
                  <a:pt x="191" y="82"/>
                  <a:pt x="191" y="129"/>
                </a:cubicBezTo>
                <a:cubicBezTo>
                  <a:pt x="191" y="176"/>
                  <a:pt x="153" y="214"/>
                  <a:pt x="106" y="214"/>
                </a:cubicBezTo>
                <a:close/>
                <a:moveTo>
                  <a:pt x="115" y="130"/>
                </a:moveTo>
                <a:cubicBezTo>
                  <a:pt x="115" y="130"/>
                  <a:pt x="115" y="130"/>
                  <a:pt x="115" y="129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15" y="77"/>
                  <a:pt x="111" y="73"/>
                  <a:pt x="106" y="73"/>
                </a:cubicBezTo>
                <a:cubicBezTo>
                  <a:pt x="101" y="73"/>
                  <a:pt x="97" y="77"/>
                  <a:pt x="97" y="82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97" y="134"/>
                  <a:pt x="101" y="138"/>
                  <a:pt x="106" y="138"/>
                </a:cubicBezTo>
                <a:cubicBezTo>
                  <a:pt x="106" y="138"/>
                  <a:pt x="107" y="138"/>
                  <a:pt x="107" y="138"/>
                </a:cubicBezTo>
                <a:cubicBezTo>
                  <a:pt x="149" y="180"/>
                  <a:pt x="149" y="180"/>
                  <a:pt x="149" y="180"/>
                </a:cubicBezTo>
                <a:cubicBezTo>
                  <a:pt x="150" y="181"/>
                  <a:pt x="152" y="182"/>
                  <a:pt x="153" y="182"/>
                </a:cubicBezTo>
                <a:cubicBezTo>
                  <a:pt x="155" y="182"/>
                  <a:pt x="156" y="181"/>
                  <a:pt x="157" y="180"/>
                </a:cubicBezTo>
                <a:cubicBezTo>
                  <a:pt x="159" y="178"/>
                  <a:pt x="159" y="175"/>
                  <a:pt x="157" y="173"/>
                </a:cubicBezTo>
                <a:lnTo>
                  <a:pt x="115" y="1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320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ardrop 13"/>
          <p:cNvSpPr/>
          <p:nvPr/>
        </p:nvSpPr>
        <p:spPr>
          <a:xfrm rot="2700000" flipV="1">
            <a:off x="10013869" y="2814697"/>
            <a:ext cx="405055" cy="405055"/>
          </a:xfrm>
          <a:prstGeom prst="teardrop">
            <a:avLst>
              <a:gd name="adj" fmla="val 103995"/>
            </a:avLst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Freeform 39"/>
          <p:cNvSpPr>
            <a:spLocks noEditPoints="1"/>
          </p:cNvSpPr>
          <p:nvPr/>
        </p:nvSpPr>
        <p:spPr bwMode="auto">
          <a:xfrm>
            <a:off x="10118314" y="2921493"/>
            <a:ext cx="211408" cy="210789"/>
          </a:xfrm>
          <a:custGeom>
            <a:avLst/>
            <a:gdLst/>
            <a:ahLst/>
            <a:cxnLst>
              <a:cxn ang="0">
                <a:pos x="176" y="48"/>
              </a:cxn>
              <a:cxn ang="0">
                <a:pos x="169" y="48"/>
              </a:cxn>
              <a:cxn ang="0">
                <a:pos x="169" y="54"/>
              </a:cxn>
              <a:cxn ang="0">
                <a:pos x="169" y="120"/>
              </a:cxn>
              <a:cxn ang="0">
                <a:pos x="169" y="127"/>
              </a:cxn>
              <a:cxn ang="0">
                <a:pos x="176" y="127"/>
              </a:cxn>
              <a:cxn ang="0">
                <a:pos x="176" y="48"/>
              </a:cxn>
              <a:cxn ang="0">
                <a:pos x="193" y="31"/>
              </a:cxn>
              <a:cxn ang="0">
                <a:pos x="80" y="31"/>
              </a:cxn>
              <a:cxn ang="0">
                <a:pos x="68" y="129"/>
              </a:cxn>
              <a:cxn ang="0">
                <a:pos x="10" y="188"/>
              </a:cxn>
              <a:cxn ang="0">
                <a:pos x="15" y="208"/>
              </a:cxn>
              <a:cxn ang="0">
                <a:pos x="35" y="214"/>
              </a:cxn>
              <a:cxn ang="0">
                <a:pos x="94" y="155"/>
              </a:cxn>
              <a:cxn ang="0">
                <a:pos x="193" y="144"/>
              </a:cxn>
              <a:cxn ang="0">
                <a:pos x="193" y="31"/>
              </a:cxn>
              <a:cxn ang="0">
                <a:pos x="183" y="134"/>
              </a:cxn>
              <a:cxn ang="0">
                <a:pos x="90" y="134"/>
              </a:cxn>
              <a:cxn ang="0">
                <a:pos x="90" y="41"/>
              </a:cxn>
              <a:cxn ang="0">
                <a:pos x="183" y="41"/>
              </a:cxn>
              <a:cxn ang="0">
                <a:pos x="183" y="134"/>
              </a:cxn>
            </a:cxnLst>
            <a:rect l="0" t="0" r="r" b="b"/>
            <a:pathLst>
              <a:path w="224" h="223">
                <a:moveTo>
                  <a:pt x="176" y="48"/>
                </a:moveTo>
                <a:cubicBezTo>
                  <a:pt x="174" y="46"/>
                  <a:pt x="171" y="46"/>
                  <a:pt x="169" y="48"/>
                </a:cubicBezTo>
                <a:cubicBezTo>
                  <a:pt x="167" y="50"/>
                  <a:pt x="167" y="53"/>
                  <a:pt x="169" y="54"/>
                </a:cubicBezTo>
                <a:cubicBezTo>
                  <a:pt x="187" y="73"/>
                  <a:pt x="187" y="102"/>
                  <a:pt x="169" y="120"/>
                </a:cubicBezTo>
                <a:cubicBezTo>
                  <a:pt x="167" y="122"/>
                  <a:pt x="167" y="125"/>
                  <a:pt x="169" y="127"/>
                </a:cubicBezTo>
                <a:cubicBezTo>
                  <a:pt x="171" y="129"/>
                  <a:pt x="174" y="129"/>
                  <a:pt x="176" y="127"/>
                </a:cubicBezTo>
                <a:cubicBezTo>
                  <a:pt x="197" y="105"/>
                  <a:pt x="197" y="70"/>
                  <a:pt x="176" y="48"/>
                </a:cubicBezTo>
                <a:close/>
                <a:moveTo>
                  <a:pt x="193" y="31"/>
                </a:moveTo>
                <a:cubicBezTo>
                  <a:pt x="161" y="0"/>
                  <a:pt x="111" y="0"/>
                  <a:pt x="80" y="31"/>
                </a:cubicBezTo>
                <a:cubicBezTo>
                  <a:pt x="53" y="58"/>
                  <a:pt x="49" y="98"/>
                  <a:pt x="68" y="129"/>
                </a:cubicBezTo>
                <a:cubicBezTo>
                  <a:pt x="10" y="188"/>
                  <a:pt x="10" y="188"/>
                  <a:pt x="10" y="188"/>
                </a:cubicBezTo>
                <a:cubicBezTo>
                  <a:pt x="10" y="188"/>
                  <a:pt x="0" y="194"/>
                  <a:pt x="15" y="208"/>
                </a:cubicBezTo>
                <a:cubicBezTo>
                  <a:pt x="30" y="223"/>
                  <a:pt x="35" y="214"/>
                  <a:pt x="35" y="214"/>
                </a:cubicBezTo>
                <a:cubicBezTo>
                  <a:pt x="94" y="155"/>
                  <a:pt x="94" y="155"/>
                  <a:pt x="94" y="155"/>
                </a:cubicBezTo>
                <a:cubicBezTo>
                  <a:pt x="125" y="174"/>
                  <a:pt x="166" y="170"/>
                  <a:pt x="193" y="144"/>
                </a:cubicBezTo>
                <a:cubicBezTo>
                  <a:pt x="224" y="113"/>
                  <a:pt x="224" y="62"/>
                  <a:pt x="193" y="31"/>
                </a:cubicBezTo>
                <a:close/>
                <a:moveTo>
                  <a:pt x="183" y="134"/>
                </a:moveTo>
                <a:cubicBezTo>
                  <a:pt x="157" y="160"/>
                  <a:pt x="115" y="160"/>
                  <a:pt x="90" y="134"/>
                </a:cubicBezTo>
                <a:cubicBezTo>
                  <a:pt x="64" y="108"/>
                  <a:pt x="64" y="67"/>
                  <a:pt x="90" y="41"/>
                </a:cubicBezTo>
                <a:cubicBezTo>
                  <a:pt x="115" y="15"/>
                  <a:pt x="157" y="15"/>
                  <a:pt x="183" y="41"/>
                </a:cubicBezTo>
                <a:cubicBezTo>
                  <a:pt x="208" y="67"/>
                  <a:pt x="208" y="108"/>
                  <a:pt x="183" y="1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320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6" name="Straight Connector 15"/>
          <p:cNvCxnSpPr>
            <a:stCxn id="6" idx="7"/>
            <a:endCxn id="7" idx="7"/>
          </p:cNvCxnSpPr>
          <p:nvPr/>
        </p:nvCxnSpPr>
        <p:spPr>
          <a:xfrm>
            <a:off x="6478582" y="3143106"/>
            <a:ext cx="1382319" cy="509353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7"/>
            <a:endCxn id="8" idx="7"/>
          </p:cNvCxnSpPr>
          <p:nvPr/>
        </p:nvCxnSpPr>
        <p:spPr>
          <a:xfrm>
            <a:off x="6478582" y="3143106"/>
            <a:ext cx="1955154" cy="1891509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7"/>
            <a:endCxn id="9" idx="7"/>
          </p:cNvCxnSpPr>
          <p:nvPr/>
        </p:nvCxnSpPr>
        <p:spPr>
          <a:xfrm>
            <a:off x="6478582" y="3143106"/>
            <a:ext cx="3370876" cy="1650872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7"/>
            <a:endCxn id="14" idx="7"/>
          </p:cNvCxnSpPr>
          <p:nvPr/>
        </p:nvCxnSpPr>
        <p:spPr>
          <a:xfrm flipV="1">
            <a:off x="7860900" y="3315085"/>
            <a:ext cx="2355496" cy="337374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7"/>
            <a:endCxn id="9" idx="7"/>
          </p:cNvCxnSpPr>
          <p:nvPr/>
        </p:nvCxnSpPr>
        <p:spPr>
          <a:xfrm>
            <a:off x="7860900" y="3652459"/>
            <a:ext cx="1988558" cy="1141519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7"/>
            <a:endCxn id="9" idx="7"/>
          </p:cNvCxnSpPr>
          <p:nvPr/>
        </p:nvCxnSpPr>
        <p:spPr>
          <a:xfrm flipV="1">
            <a:off x="8433735" y="4793979"/>
            <a:ext cx="1415723" cy="240636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7"/>
            <a:endCxn id="9" idx="7"/>
          </p:cNvCxnSpPr>
          <p:nvPr/>
        </p:nvCxnSpPr>
        <p:spPr>
          <a:xfrm flipH="1">
            <a:off x="9849458" y="3315085"/>
            <a:ext cx="366938" cy="1478893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7"/>
            <a:endCxn id="8" idx="7"/>
          </p:cNvCxnSpPr>
          <p:nvPr/>
        </p:nvCxnSpPr>
        <p:spPr>
          <a:xfrm flipH="1">
            <a:off x="8433735" y="3315085"/>
            <a:ext cx="1782661" cy="1719530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AutoShape 124"/>
          <p:cNvSpPr/>
          <p:nvPr/>
        </p:nvSpPr>
        <p:spPr bwMode="auto">
          <a:xfrm>
            <a:off x="1406413" y="4032768"/>
            <a:ext cx="285394" cy="552584"/>
          </a:xfrm>
          <a:custGeom>
            <a:avLst/>
            <a:gdLst>
              <a:gd name="T0" fmla="*/ 828041724 w 21331"/>
              <a:gd name="T1" fmla="*/ 2147483647 h 21465"/>
              <a:gd name="T2" fmla="*/ 726816926 w 21331"/>
              <a:gd name="T3" fmla="*/ 2147483647 h 21465"/>
              <a:gd name="T4" fmla="*/ 480879698 w 21331"/>
              <a:gd name="T5" fmla="*/ 2147483647 h 21465"/>
              <a:gd name="T6" fmla="*/ 353896558 w 21331"/>
              <a:gd name="T7" fmla="*/ 2147483647 h 21465"/>
              <a:gd name="T8" fmla="*/ 107878606 w 21331"/>
              <a:gd name="T9" fmla="*/ 2147483647 h 21465"/>
              <a:gd name="T10" fmla="*/ 6929399 w 21331"/>
              <a:gd name="T11" fmla="*/ 2147483647 h 21465"/>
              <a:gd name="T12" fmla="*/ 38712779 w 21331"/>
              <a:gd name="T13" fmla="*/ 2147483647 h 21465"/>
              <a:gd name="T14" fmla="*/ 135946612 w 21331"/>
              <a:gd name="T15" fmla="*/ 2147483647 h 21465"/>
              <a:gd name="T16" fmla="*/ 217284788 w 21331"/>
              <a:gd name="T17" fmla="*/ 2147483647 h 21465"/>
              <a:gd name="T18" fmla="*/ 251222123 w 21331"/>
              <a:gd name="T19" fmla="*/ 2147483647 h 21465"/>
              <a:gd name="T20" fmla="*/ 120874593 w 21331"/>
              <a:gd name="T21" fmla="*/ 2147483647 h 21465"/>
              <a:gd name="T22" fmla="*/ 265551212 w 21331"/>
              <a:gd name="T23" fmla="*/ 2147483647 h 21465"/>
              <a:gd name="T24" fmla="*/ 251261099 w 21331"/>
              <a:gd name="T25" fmla="*/ 2147483647 h 21465"/>
              <a:gd name="T26" fmla="*/ 319216309 w 21331"/>
              <a:gd name="T27" fmla="*/ 2147483647 h 21465"/>
              <a:gd name="T28" fmla="*/ 393274496 w 21331"/>
              <a:gd name="T29" fmla="*/ 2147483647 h 21465"/>
              <a:gd name="T30" fmla="*/ 393118590 w 21331"/>
              <a:gd name="T31" fmla="*/ 2147483647 h 21465"/>
              <a:gd name="T32" fmla="*/ 378558624 w 21331"/>
              <a:gd name="T33" fmla="*/ 2147483647 h 21465"/>
              <a:gd name="T34" fmla="*/ 456139679 w 21331"/>
              <a:gd name="T35" fmla="*/ 2147483647 h 21465"/>
              <a:gd name="T36" fmla="*/ 441696628 w 21331"/>
              <a:gd name="T37" fmla="*/ 2147483647 h 21465"/>
              <a:gd name="T38" fmla="*/ 441537966 w 21331"/>
              <a:gd name="T39" fmla="*/ 2147483647 h 21465"/>
              <a:gd name="T40" fmla="*/ 515793608 w 21331"/>
              <a:gd name="T41" fmla="*/ 2147483647 h 21465"/>
              <a:gd name="T42" fmla="*/ 583590325 w 21331"/>
              <a:gd name="T43" fmla="*/ 2147483647 h 21465"/>
              <a:gd name="T44" fmla="*/ 569302983 w 21331"/>
              <a:gd name="T45" fmla="*/ 2147483647 h 21465"/>
              <a:gd name="T46" fmla="*/ 714096530 w 21331"/>
              <a:gd name="T47" fmla="*/ 2147483647 h 21465"/>
              <a:gd name="T48" fmla="*/ 583590325 w 21331"/>
              <a:gd name="T49" fmla="*/ 2147483647 h 21465"/>
              <a:gd name="T50" fmla="*/ 617566453 w 21331"/>
              <a:gd name="T51" fmla="*/ 2147483647 h 21465"/>
              <a:gd name="T52" fmla="*/ 698985353 w 21331"/>
              <a:gd name="T53" fmla="*/ 2147483647 h 21465"/>
              <a:gd name="T54" fmla="*/ 796063477 w 21331"/>
              <a:gd name="T55" fmla="*/ 2147483647 h 21465"/>
              <a:gd name="T56" fmla="*/ 828041724 w 21331"/>
              <a:gd name="T57" fmla="*/ 2147483647 h 21465"/>
              <a:gd name="T58" fmla="*/ 269895159 w 21331"/>
              <a:gd name="T59" fmla="*/ 1780739658 h 21465"/>
              <a:gd name="T60" fmla="*/ 171369972 w 21331"/>
              <a:gd name="T61" fmla="*/ 2147483647 h 21465"/>
              <a:gd name="T62" fmla="*/ 301366925 w 21331"/>
              <a:gd name="T63" fmla="*/ 1974013449 h 21465"/>
              <a:gd name="T64" fmla="*/ 409715610 w 21331"/>
              <a:gd name="T65" fmla="*/ 2147483647 h 21465"/>
              <a:gd name="T66" fmla="*/ 522330684 w 21331"/>
              <a:gd name="T67" fmla="*/ 1902078900 h 21465"/>
              <a:gd name="T68" fmla="*/ 663600955 w 21331"/>
              <a:gd name="T69" fmla="*/ 2147483647 h 21465"/>
              <a:gd name="T70" fmla="*/ 565075782 w 21331"/>
              <a:gd name="T71" fmla="*/ 1780204027 h 21465"/>
              <a:gd name="T72" fmla="*/ 696441831 w 21331"/>
              <a:gd name="T73" fmla="*/ 2147483647 h 21465"/>
              <a:gd name="T74" fmla="*/ 596939885 w 21331"/>
              <a:gd name="T75" fmla="*/ 1588020500 h 21465"/>
              <a:gd name="T76" fmla="*/ 692136677 w 21331"/>
              <a:gd name="T77" fmla="*/ 1820465337 h 21465"/>
              <a:gd name="T78" fmla="*/ 583512372 w 21331"/>
              <a:gd name="T79" fmla="*/ 1155836484 h 21465"/>
              <a:gd name="T80" fmla="*/ 543900787 w 21331"/>
              <a:gd name="T81" fmla="*/ 617386365 h 21465"/>
              <a:gd name="T82" fmla="*/ 441148399 w 21331"/>
              <a:gd name="T83" fmla="*/ 25763295 h 21465"/>
              <a:gd name="T84" fmla="*/ 301169272 w 21331"/>
              <a:gd name="T85" fmla="*/ 459554124 h 21465"/>
              <a:gd name="T86" fmla="*/ 294985754 w 21331"/>
              <a:gd name="T87" fmla="*/ 549735186 h 21465"/>
              <a:gd name="T88" fmla="*/ 251497531 w 21331"/>
              <a:gd name="T89" fmla="*/ 1155300880 h 21465"/>
              <a:gd name="T90" fmla="*/ 142873240 w 21331"/>
              <a:gd name="T91" fmla="*/ 1820465337 h 21465"/>
              <a:gd name="T92" fmla="*/ 238070230 w 21331"/>
              <a:gd name="T93" fmla="*/ 1588020500 h 21465"/>
              <a:gd name="T94" fmla="*/ 138529110 w 21331"/>
              <a:gd name="T95" fmla="*/ 2147483647 h 21465"/>
              <a:gd name="T96" fmla="*/ 269895159 w 21331"/>
              <a:gd name="T97" fmla="*/ 1780739658 h 21465"/>
              <a:gd name="T98" fmla="*/ 269895159 w 21331"/>
              <a:gd name="T99" fmla="*/ 1780739658 h 2146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331" h="21465">
                <a:moveTo>
                  <a:pt x="21154" y="11501"/>
                </a:moveTo>
                <a:cubicBezTo>
                  <a:pt x="20885" y="10961"/>
                  <a:pt x="19722" y="9170"/>
                  <a:pt x="18568" y="7385"/>
                </a:cubicBezTo>
                <a:cubicBezTo>
                  <a:pt x="17416" y="5596"/>
                  <a:pt x="15525" y="5350"/>
                  <a:pt x="12285" y="5350"/>
                </a:cubicBezTo>
                <a:lnTo>
                  <a:pt x="9041" y="5350"/>
                </a:lnTo>
                <a:cubicBezTo>
                  <a:pt x="5804" y="5350"/>
                  <a:pt x="3910" y="5596"/>
                  <a:pt x="2756" y="7385"/>
                </a:cubicBezTo>
                <a:cubicBezTo>
                  <a:pt x="1605" y="9170"/>
                  <a:pt x="442" y="10961"/>
                  <a:pt x="177" y="11501"/>
                </a:cubicBezTo>
                <a:cubicBezTo>
                  <a:pt x="-135" y="12129"/>
                  <a:pt x="-130" y="12666"/>
                  <a:pt x="989" y="12842"/>
                </a:cubicBezTo>
                <a:cubicBezTo>
                  <a:pt x="2145" y="13023"/>
                  <a:pt x="3004" y="12642"/>
                  <a:pt x="3473" y="11932"/>
                </a:cubicBezTo>
                <a:cubicBezTo>
                  <a:pt x="3482" y="11925"/>
                  <a:pt x="5551" y="8485"/>
                  <a:pt x="5551" y="8485"/>
                </a:cubicBezTo>
                <a:lnTo>
                  <a:pt x="6418" y="8485"/>
                </a:lnTo>
                <a:lnTo>
                  <a:pt x="3088" y="14913"/>
                </a:lnTo>
                <a:lnTo>
                  <a:pt x="6784" y="14913"/>
                </a:lnTo>
                <a:lnTo>
                  <a:pt x="6419" y="20358"/>
                </a:lnTo>
                <a:cubicBezTo>
                  <a:pt x="6419" y="20969"/>
                  <a:pt x="7067" y="21465"/>
                  <a:pt x="8155" y="21465"/>
                </a:cubicBezTo>
                <a:cubicBezTo>
                  <a:pt x="9241" y="21465"/>
                  <a:pt x="10047" y="20969"/>
                  <a:pt x="10047" y="20355"/>
                </a:cubicBezTo>
                <a:cubicBezTo>
                  <a:pt x="10047" y="20332"/>
                  <a:pt x="10043" y="20309"/>
                  <a:pt x="10043" y="20286"/>
                </a:cubicBezTo>
                <a:lnTo>
                  <a:pt x="9671" y="14913"/>
                </a:lnTo>
                <a:lnTo>
                  <a:pt x="11653" y="14913"/>
                </a:lnTo>
                <a:lnTo>
                  <a:pt x="11284" y="20286"/>
                </a:lnTo>
                <a:cubicBezTo>
                  <a:pt x="11284" y="20309"/>
                  <a:pt x="11280" y="20332"/>
                  <a:pt x="11280" y="20355"/>
                </a:cubicBezTo>
                <a:cubicBezTo>
                  <a:pt x="11280" y="20969"/>
                  <a:pt x="12087" y="21465"/>
                  <a:pt x="13177" y="21465"/>
                </a:cubicBezTo>
                <a:cubicBezTo>
                  <a:pt x="14267" y="21465"/>
                  <a:pt x="14909" y="20969"/>
                  <a:pt x="14909" y="20358"/>
                </a:cubicBezTo>
                <a:lnTo>
                  <a:pt x="14544" y="14913"/>
                </a:lnTo>
                <a:lnTo>
                  <a:pt x="18243" y="14913"/>
                </a:lnTo>
                <a:lnTo>
                  <a:pt x="14909" y="8485"/>
                </a:lnTo>
                <a:lnTo>
                  <a:pt x="15777" y="8485"/>
                </a:lnTo>
                <a:cubicBezTo>
                  <a:pt x="15777" y="8485"/>
                  <a:pt x="17849" y="11925"/>
                  <a:pt x="17857" y="11932"/>
                </a:cubicBezTo>
                <a:cubicBezTo>
                  <a:pt x="18325" y="12642"/>
                  <a:pt x="19183" y="13023"/>
                  <a:pt x="20337" y="12842"/>
                </a:cubicBezTo>
                <a:cubicBezTo>
                  <a:pt x="21465" y="12666"/>
                  <a:pt x="21465" y="12129"/>
                  <a:pt x="21154" y="11501"/>
                </a:cubicBezTo>
                <a:close/>
                <a:moveTo>
                  <a:pt x="6895" y="3317"/>
                </a:moveTo>
                <a:cubicBezTo>
                  <a:pt x="5688" y="3966"/>
                  <a:pt x="4378" y="4398"/>
                  <a:pt x="4378" y="4398"/>
                </a:cubicBezTo>
                <a:cubicBezTo>
                  <a:pt x="4378" y="4398"/>
                  <a:pt x="6436" y="4194"/>
                  <a:pt x="7699" y="3677"/>
                </a:cubicBezTo>
                <a:cubicBezTo>
                  <a:pt x="8249" y="4351"/>
                  <a:pt x="9277" y="4811"/>
                  <a:pt x="10467" y="4811"/>
                </a:cubicBezTo>
                <a:cubicBezTo>
                  <a:pt x="11737" y="4811"/>
                  <a:pt x="12826" y="4291"/>
                  <a:pt x="13344" y="3543"/>
                </a:cubicBezTo>
                <a:cubicBezTo>
                  <a:pt x="14547" y="4159"/>
                  <a:pt x="16953" y="4398"/>
                  <a:pt x="16953" y="4398"/>
                </a:cubicBezTo>
                <a:cubicBezTo>
                  <a:pt x="16953" y="4398"/>
                  <a:pt x="15641" y="3966"/>
                  <a:pt x="14436" y="3316"/>
                </a:cubicBezTo>
                <a:cubicBezTo>
                  <a:pt x="15693" y="3845"/>
                  <a:pt x="17792" y="4054"/>
                  <a:pt x="17792" y="4054"/>
                </a:cubicBezTo>
                <a:cubicBezTo>
                  <a:pt x="17792" y="4054"/>
                  <a:pt x="16463" y="3616"/>
                  <a:pt x="15250" y="2958"/>
                </a:cubicBezTo>
                <a:cubicBezTo>
                  <a:pt x="16408" y="3265"/>
                  <a:pt x="17682" y="3391"/>
                  <a:pt x="17682" y="3391"/>
                </a:cubicBezTo>
                <a:cubicBezTo>
                  <a:pt x="17682" y="3391"/>
                  <a:pt x="16209" y="2942"/>
                  <a:pt x="14907" y="2153"/>
                </a:cubicBezTo>
                <a:cubicBezTo>
                  <a:pt x="14389" y="1841"/>
                  <a:pt x="14145" y="1473"/>
                  <a:pt x="13895" y="1150"/>
                </a:cubicBezTo>
                <a:cubicBezTo>
                  <a:pt x="13646" y="647"/>
                  <a:pt x="12630" y="194"/>
                  <a:pt x="11270" y="48"/>
                </a:cubicBezTo>
                <a:cubicBezTo>
                  <a:pt x="9572" y="-135"/>
                  <a:pt x="7994" y="226"/>
                  <a:pt x="7694" y="856"/>
                </a:cubicBezTo>
                <a:cubicBezTo>
                  <a:pt x="7641" y="911"/>
                  <a:pt x="7584" y="959"/>
                  <a:pt x="7536" y="1024"/>
                </a:cubicBezTo>
                <a:cubicBezTo>
                  <a:pt x="7269" y="1376"/>
                  <a:pt x="7009" y="1800"/>
                  <a:pt x="6425" y="2152"/>
                </a:cubicBezTo>
                <a:cubicBezTo>
                  <a:pt x="5123" y="2941"/>
                  <a:pt x="3650" y="3391"/>
                  <a:pt x="3650" y="3391"/>
                </a:cubicBezTo>
                <a:cubicBezTo>
                  <a:pt x="3650" y="3391"/>
                  <a:pt x="4922" y="3264"/>
                  <a:pt x="6082" y="2958"/>
                </a:cubicBezTo>
                <a:cubicBezTo>
                  <a:pt x="4867" y="3615"/>
                  <a:pt x="3539" y="4053"/>
                  <a:pt x="3539" y="4053"/>
                </a:cubicBezTo>
                <a:cubicBezTo>
                  <a:pt x="3539" y="4053"/>
                  <a:pt x="5637" y="3845"/>
                  <a:pt x="6895" y="3317"/>
                </a:cubicBezTo>
                <a:close/>
                <a:moveTo>
                  <a:pt x="6895" y="3317"/>
                </a:moveTo>
              </a:path>
            </a:pathLst>
          </a:custGeom>
          <a:solidFill>
            <a:srgbClr val="DB4D6D"/>
          </a:solidFill>
          <a:ln>
            <a:noFill/>
          </a:ln>
        </p:spPr>
        <p:txBody>
          <a:bodyPr lIns="0" tIns="0" rIns="0" bIns="0"/>
          <a:lstStyle/>
          <a:p>
            <a:endParaRPr lang="en-US" sz="3200" dirty="0">
              <a:solidFill>
                <a:schemeClr val="accent4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7" name="Rectangle 129"/>
          <p:cNvSpPr/>
          <p:nvPr/>
        </p:nvSpPr>
        <p:spPr bwMode="auto">
          <a:xfrm>
            <a:off x="1769126" y="4387249"/>
            <a:ext cx="9012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Helvetica" charset="0"/>
              </a:rPr>
              <a:t>Females</a:t>
            </a:r>
          </a:p>
        </p:txBody>
      </p:sp>
      <p:sp>
        <p:nvSpPr>
          <p:cNvPr id="38" name="Rectangle 129"/>
          <p:cNvSpPr/>
          <p:nvPr/>
        </p:nvSpPr>
        <p:spPr bwMode="auto">
          <a:xfrm>
            <a:off x="1769126" y="3915518"/>
            <a:ext cx="885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DB4D6D"/>
                </a:solidFill>
                <a:latin typeface="+mn-ea"/>
                <a:sym typeface="Helvetica" charset="0"/>
              </a:rPr>
              <a:t>51M</a:t>
            </a:r>
          </a:p>
        </p:txBody>
      </p:sp>
      <p:sp>
        <p:nvSpPr>
          <p:cNvPr id="40" name="AutoShape 137"/>
          <p:cNvSpPr/>
          <p:nvPr/>
        </p:nvSpPr>
        <p:spPr bwMode="auto">
          <a:xfrm>
            <a:off x="3081676" y="4020689"/>
            <a:ext cx="247643" cy="549565"/>
          </a:xfrm>
          <a:custGeom>
            <a:avLst/>
            <a:gdLst>
              <a:gd name="T0" fmla="*/ 234766792 w 21600"/>
              <a:gd name="T1" fmla="*/ 2147483647 h 21600"/>
              <a:gd name="T2" fmla="*/ 337407682 w 21600"/>
              <a:gd name="T3" fmla="*/ 1122755862 h 21600"/>
              <a:gd name="T4" fmla="*/ 234766792 w 21600"/>
              <a:gd name="T5" fmla="*/ 0 h 21600"/>
              <a:gd name="T6" fmla="*/ 132167871 w 21600"/>
              <a:gd name="T7" fmla="*/ 1122755862 h 21600"/>
              <a:gd name="T8" fmla="*/ 234766792 w 21600"/>
              <a:gd name="T9" fmla="*/ 2147483647 h 21600"/>
              <a:gd name="T10" fmla="*/ 455899427 w 21600"/>
              <a:gd name="T11" fmla="*/ 2147483647 h 21600"/>
              <a:gd name="T12" fmla="*/ 294603659 w 21600"/>
              <a:gd name="T13" fmla="*/ 2147483647 h 21600"/>
              <a:gd name="T14" fmla="*/ 161337750 w 21600"/>
              <a:gd name="T15" fmla="*/ 2147483647 h 21600"/>
              <a:gd name="T16" fmla="*/ 0 w 21600"/>
              <a:gd name="T17" fmla="*/ 2147483647 h 21600"/>
              <a:gd name="T18" fmla="*/ 0 w 21600"/>
              <a:gd name="T19" fmla="*/ 2147483647 h 21600"/>
              <a:gd name="T20" fmla="*/ 41981 w 21600"/>
              <a:gd name="T21" fmla="*/ 2147483647 h 21600"/>
              <a:gd name="T22" fmla="*/ 0 w 21600"/>
              <a:gd name="T23" fmla="*/ 2147483647 h 21600"/>
              <a:gd name="T24" fmla="*/ 42803878 w 21600"/>
              <a:gd name="T25" fmla="*/ 2147483647 h 21600"/>
              <a:gd name="T26" fmla="*/ 85586844 w 21600"/>
              <a:gd name="T27" fmla="*/ 2147483647 h 21600"/>
              <a:gd name="T28" fmla="*/ 85565920 w 21600"/>
              <a:gd name="T29" fmla="*/ 2147483647 h 21600"/>
              <a:gd name="T30" fmla="*/ 85565920 w 21600"/>
              <a:gd name="T31" fmla="*/ 2147483647 h 21600"/>
              <a:gd name="T32" fmla="*/ 104834930 w 21600"/>
              <a:gd name="T33" fmla="*/ 2147483647 h 21600"/>
              <a:gd name="T34" fmla="*/ 104834930 w 21600"/>
              <a:gd name="T35" fmla="*/ 2147483647 h 21600"/>
              <a:gd name="T36" fmla="*/ 104878803 w 21600"/>
              <a:gd name="T37" fmla="*/ 2147483647 h 21600"/>
              <a:gd name="T38" fmla="*/ 104878803 w 21600"/>
              <a:gd name="T39" fmla="*/ 2147483647 h 21600"/>
              <a:gd name="T40" fmla="*/ 159078924 w 21600"/>
              <a:gd name="T41" fmla="*/ 2147483647 h 21600"/>
              <a:gd name="T42" fmla="*/ 213343856 w 21600"/>
              <a:gd name="T43" fmla="*/ 2147483647 h 21600"/>
              <a:gd name="T44" fmla="*/ 213196686 w 21600"/>
              <a:gd name="T45" fmla="*/ 2147483647 h 21600"/>
              <a:gd name="T46" fmla="*/ 213196686 w 21600"/>
              <a:gd name="T47" fmla="*/ 2147483647 h 21600"/>
              <a:gd name="T48" fmla="*/ 244539668 w 21600"/>
              <a:gd name="T49" fmla="*/ 2147483647 h 21600"/>
              <a:gd name="T50" fmla="*/ 244539668 w 21600"/>
              <a:gd name="T51" fmla="*/ 2147483647 h 21600"/>
              <a:gd name="T52" fmla="*/ 298804587 w 21600"/>
              <a:gd name="T53" fmla="*/ 2147483647 h 21600"/>
              <a:gd name="T54" fmla="*/ 353069518 w 21600"/>
              <a:gd name="T55" fmla="*/ 2147483647 h 21600"/>
              <a:gd name="T56" fmla="*/ 352836626 w 21600"/>
              <a:gd name="T57" fmla="*/ 2147483647 h 21600"/>
              <a:gd name="T58" fmla="*/ 352836626 w 21600"/>
              <a:gd name="T59" fmla="*/ 2147483647 h 21600"/>
              <a:gd name="T60" fmla="*/ 352878619 w 21600"/>
              <a:gd name="T61" fmla="*/ 2147483647 h 21600"/>
              <a:gd name="T62" fmla="*/ 352878619 w 21600"/>
              <a:gd name="T63" fmla="*/ 2147483647 h 21600"/>
              <a:gd name="T64" fmla="*/ 370249533 w 21600"/>
              <a:gd name="T65" fmla="*/ 2147483647 h 21600"/>
              <a:gd name="T66" fmla="*/ 370249533 w 21600"/>
              <a:gd name="T67" fmla="*/ 2147483647 h 21600"/>
              <a:gd name="T68" fmla="*/ 370249533 w 21600"/>
              <a:gd name="T69" fmla="*/ 2147483647 h 21600"/>
              <a:gd name="T70" fmla="*/ 413095537 w 21600"/>
              <a:gd name="T71" fmla="*/ 2147483647 h 21600"/>
              <a:gd name="T72" fmla="*/ 455899427 w 21600"/>
              <a:gd name="T73" fmla="*/ 2147483647 h 21600"/>
              <a:gd name="T74" fmla="*/ 455899427 w 21600"/>
              <a:gd name="T75" fmla="*/ 2147483647 h 21600"/>
              <a:gd name="T76" fmla="*/ 455899427 w 21600"/>
              <a:gd name="T77" fmla="*/ 2147483647 h 21600"/>
              <a:gd name="T78" fmla="*/ 455899427 w 21600"/>
              <a:gd name="T79" fmla="*/ 2147483647 h 21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00" h="21600">
                <a:moveTo>
                  <a:pt x="11123" y="4385"/>
                </a:moveTo>
                <a:cubicBezTo>
                  <a:pt x="13807" y="4385"/>
                  <a:pt x="15986" y="3403"/>
                  <a:pt x="15986" y="2192"/>
                </a:cubicBezTo>
                <a:cubicBezTo>
                  <a:pt x="15986" y="981"/>
                  <a:pt x="13807" y="0"/>
                  <a:pt x="11123" y="0"/>
                </a:cubicBezTo>
                <a:cubicBezTo>
                  <a:pt x="8438" y="0"/>
                  <a:pt x="6262" y="981"/>
                  <a:pt x="6262" y="2192"/>
                </a:cubicBezTo>
                <a:cubicBezTo>
                  <a:pt x="6262" y="3403"/>
                  <a:pt x="8438" y="4385"/>
                  <a:pt x="11123" y="4385"/>
                </a:cubicBezTo>
                <a:close/>
                <a:moveTo>
                  <a:pt x="21600" y="8199"/>
                </a:moveTo>
                <a:cubicBezTo>
                  <a:pt x="21600" y="6295"/>
                  <a:pt x="18177" y="4752"/>
                  <a:pt x="13958" y="4752"/>
                </a:cubicBezTo>
                <a:lnTo>
                  <a:pt x="7644" y="4752"/>
                </a:lnTo>
                <a:cubicBezTo>
                  <a:pt x="3423" y="4752"/>
                  <a:pt x="0" y="6295"/>
                  <a:pt x="0" y="8199"/>
                </a:cubicBezTo>
                <a:lnTo>
                  <a:pt x="0" y="12797"/>
                </a:lnTo>
                <a:lnTo>
                  <a:pt x="2" y="12797"/>
                </a:lnTo>
                <a:cubicBezTo>
                  <a:pt x="2" y="12798"/>
                  <a:pt x="0" y="12800"/>
                  <a:pt x="0" y="12801"/>
                </a:cubicBezTo>
                <a:cubicBezTo>
                  <a:pt x="0" y="13307"/>
                  <a:pt x="908" y="13717"/>
                  <a:pt x="2028" y="13717"/>
                </a:cubicBezTo>
                <a:cubicBezTo>
                  <a:pt x="3148" y="13717"/>
                  <a:pt x="4055" y="13307"/>
                  <a:pt x="4055" y="12801"/>
                </a:cubicBezTo>
                <a:cubicBezTo>
                  <a:pt x="4055" y="12794"/>
                  <a:pt x="4054" y="12786"/>
                  <a:pt x="4054" y="12777"/>
                </a:cubicBezTo>
                <a:lnTo>
                  <a:pt x="4054" y="8030"/>
                </a:lnTo>
                <a:lnTo>
                  <a:pt x="4967" y="8030"/>
                </a:lnTo>
                <a:lnTo>
                  <a:pt x="4967" y="13764"/>
                </a:lnTo>
                <a:lnTo>
                  <a:pt x="4969" y="13764"/>
                </a:lnTo>
                <a:lnTo>
                  <a:pt x="4969" y="20442"/>
                </a:lnTo>
                <a:cubicBezTo>
                  <a:pt x="4971" y="21082"/>
                  <a:pt x="6121" y="21600"/>
                  <a:pt x="7537" y="21600"/>
                </a:cubicBezTo>
                <a:cubicBezTo>
                  <a:pt x="8958" y="21600"/>
                  <a:pt x="10108" y="21081"/>
                  <a:pt x="10108" y="20441"/>
                </a:cubicBezTo>
                <a:cubicBezTo>
                  <a:pt x="10108" y="20416"/>
                  <a:pt x="10104" y="20391"/>
                  <a:pt x="10101" y="20366"/>
                </a:cubicBezTo>
                <a:lnTo>
                  <a:pt x="10101" y="13764"/>
                </a:lnTo>
                <a:lnTo>
                  <a:pt x="11586" y="13764"/>
                </a:lnTo>
                <a:lnTo>
                  <a:pt x="11586" y="20442"/>
                </a:lnTo>
                <a:cubicBezTo>
                  <a:pt x="11590" y="21082"/>
                  <a:pt x="12737" y="21600"/>
                  <a:pt x="14157" y="21600"/>
                </a:cubicBezTo>
                <a:cubicBezTo>
                  <a:pt x="15575" y="21600"/>
                  <a:pt x="16728" y="21081"/>
                  <a:pt x="16728" y="20441"/>
                </a:cubicBezTo>
                <a:cubicBezTo>
                  <a:pt x="16728" y="20416"/>
                  <a:pt x="16721" y="20391"/>
                  <a:pt x="16717" y="20366"/>
                </a:cubicBezTo>
                <a:lnTo>
                  <a:pt x="16717" y="13764"/>
                </a:lnTo>
                <a:lnTo>
                  <a:pt x="16719" y="13764"/>
                </a:lnTo>
                <a:lnTo>
                  <a:pt x="16719" y="8030"/>
                </a:lnTo>
                <a:lnTo>
                  <a:pt x="17542" y="8030"/>
                </a:lnTo>
                <a:lnTo>
                  <a:pt x="17542" y="12797"/>
                </a:lnTo>
                <a:cubicBezTo>
                  <a:pt x="17542" y="12798"/>
                  <a:pt x="17542" y="12800"/>
                  <a:pt x="17542" y="12801"/>
                </a:cubicBezTo>
                <a:cubicBezTo>
                  <a:pt x="17542" y="13307"/>
                  <a:pt x="18451" y="13717"/>
                  <a:pt x="19572" y="13717"/>
                </a:cubicBezTo>
                <a:cubicBezTo>
                  <a:pt x="20690" y="13717"/>
                  <a:pt x="21600" y="13307"/>
                  <a:pt x="21600" y="12801"/>
                </a:cubicBezTo>
                <a:cubicBezTo>
                  <a:pt x="21600" y="12800"/>
                  <a:pt x="21600" y="12798"/>
                  <a:pt x="21600" y="12797"/>
                </a:cubicBezTo>
                <a:lnTo>
                  <a:pt x="21600" y="8199"/>
                </a:lnTo>
                <a:close/>
                <a:moveTo>
                  <a:pt x="21600" y="8199"/>
                </a:moveTo>
              </a:path>
            </a:pathLst>
          </a:custGeom>
          <a:solidFill>
            <a:srgbClr val="DB4D6D"/>
          </a:solidFill>
          <a:ln>
            <a:noFill/>
          </a:ln>
        </p:spPr>
        <p:txBody>
          <a:bodyPr lIns="0" tIns="0" rIns="0" bIns="0"/>
          <a:lstStyle/>
          <a:p>
            <a:endParaRPr lang="en-US" sz="3200" dirty="0">
              <a:solidFill>
                <a:schemeClr val="accent4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Rectangle 129"/>
          <p:cNvSpPr/>
          <p:nvPr/>
        </p:nvSpPr>
        <p:spPr bwMode="auto">
          <a:xfrm>
            <a:off x="3460855" y="4387249"/>
            <a:ext cx="6815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Helvetica" charset="0"/>
              </a:rPr>
              <a:t>Males</a:t>
            </a:r>
          </a:p>
        </p:txBody>
      </p:sp>
      <p:sp>
        <p:nvSpPr>
          <p:cNvPr id="42" name="Rectangle 129"/>
          <p:cNvSpPr/>
          <p:nvPr/>
        </p:nvSpPr>
        <p:spPr bwMode="auto">
          <a:xfrm>
            <a:off x="3460855" y="3915518"/>
            <a:ext cx="885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DB4D6D"/>
                </a:solidFill>
                <a:latin typeface="+mn-ea"/>
                <a:sym typeface="Helvetica" charset="0"/>
              </a:rPr>
              <a:t>46M</a:t>
            </a:r>
          </a:p>
        </p:txBody>
      </p:sp>
      <p:sp>
        <p:nvSpPr>
          <p:cNvPr id="44" name="AutoShape 116"/>
          <p:cNvSpPr/>
          <p:nvPr/>
        </p:nvSpPr>
        <p:spPr bwMode="auto">
          <a:xfrm>
            <a:off x="1396688" y="4976955"/>
            <a:ext cx="336734" cy="620526"/>
          </a:xfrm>
          <a:custGeom>
            <a:avLst/>
            <a:gdLst>
              <a:gd name="T0" fmla="*/ 1009508478 w 21477"/>
              <a:gd name="T1" fmla="*/ 2147483647 h 21600"/>
              <a:gd name="T2" fmla="*/ 872863548 w 21477"/>
              <a:gd name="T3" fmla="*/ 1397021243 h 21600"/>
              <a:gd name="T4" fmla="*/ 862235955 w 21477"/>
              <a:gd name="T5" fmla="*/ 1357056374 h 21600"/>
              <a:gd name="T6" fmla="*/ 847618170 w 21477"/>
              <a:gd name="T7" fmla="*/ 1310422487 h 21600"/>
              <a:gd name="T8" fmla="*/ 835288654 w 21477"/>
              <a:gd name="T9" fmla="*/ 1274619245 h 21600"/>
              <a:gd name="T10" fmla="*/ 823254751 w 21477"/>
              <a:gd name="T11" fmla="*/ 1244660198 h 21600"/>
              <a:gd name="T12" fmla="*/ 807015729 w 21477"/>
              <a:gd name="T13" fmla="*/ 1209684556 h 21600"/>
              <a:gd name="T14" fmla="*/ 794538407 w 21477"/>
              <a:gd name="T15" fmla="*/ 1188047856 h 21600"/>
              <a:gd name="T16" fmla="*/ 781546211 w 21477"/>
              <a:gd name="T17" fmla="*/ 1168893023 h 21600"/>
              <a:gd name="T18" fmla="*/ 764643965 w 21477"/>
              <a:gd name="T19" fmla="*/ 1149737253 h 21600"/>
              <a:gd name="T20" fmla="*/ 751575681 w 21477"/>
              <a:gd name="T21" fmla="*/ 1138933039 h 21600"/>
              <a:gd name="T22" fmla="*/ 737772735 w 21477"/>
              <a:gd name="T23" fmla="*/ 1132263115 h 21600"/>
              <a:gd name="T24" fmla="*/ 720351263 w 21477"/>
              <a:gd name="T25" fmla="*/ 1128101489 h 21600"/>
              <a:gd name="T26" fmla="*/ 702925177 w 21477"/>
              <a:gd name="T27" fmla="*/ 1132263115 h 21600"/>
              <a:gd name="T28" fmla="*/ 689198581 w 21477"/>
              <a:gd name="T29" fmla="*/ 1138933039 h 21600"/>
              <a:gd name="T30" fmla="*/ 676130034 w 21477"/>
              <a:gd name="T31" fmla="*/ 1149737253 h 21600"/>
              <a:gd name="T32" fmla="*/ 659299787 w 21477"/>
              <a:gd name="T33" fmla="*/ 1168893023 h 21600"/>
              <a:gd name="T34" fmla="*/ 646083714 w 21477"/>
              <a:gd name="T35" fmla="*/ 1188047856 h 21600"/>
              <a:gd name="T36" fmla="*/ 633906339 w 21477"/>
              <a:gd name="T37" fmla="*/ 1209684556 h 21600"/>
              <a:gd name="T38" fmla="*/ 617591247 w 21477"/>
              <a:gd name="T39" fmla="*/ 1244660198 h 21600"/>
              <a:gd name="T40" fmla="*/ 605557343 w 21477"/>
              <a:gd name="T41" fmla="*/ 1274619245 h 21600"/>
              <a:gd name="T42" fmla="*/ 593671230 w 21477"/>
              <a:gd name="T43" fmla="*/ 1308768222 h 21600"/>
              <a:gd name="T44" fmla="*/ 578686113 w 21477"/>
              <a:gd name="T45" fmla="*/ 1357056374 h 21600"/>
              <a:gd name="T46" fmla="*/ 567906099 w 21477"/>
              <a:gd name="T47" fmla="*/ 1397021243 h 21600"/>
              <a:gd name="T48" fmla="*/ 557498047 w 21477"/>
              <a:gd name="T49" fmla="*/ 1438639441 h 21600"/>
              <a:gd name="T50" fmla="*/ 720275193 w 21477"/>
              <a:gd name="T51" fmla="*/ 2147483647 h 21600"/>
              <a:gd name="T52" fmla="*/ 891982591 w 21477"/>
              <a:gd name="T53" fmla="*/ 1220516137 h 21600"/>
              <a:gd name="T54" fmla="*/ 720203457 w 21477"/>
              <a:gd name="T55" fmla="*/ 0 h 21600"/>
              <a:gd name="T56" fmla="*/ 548419988 w 21477"/>
              <a:gd name="T57" fmla="*/ 1220516137 h 21600"/>
              <a:gd name="T58" fmla="*/ 1420620840 w 21477"/>
              <a:gd name="T59" fmla="*/ 2147483647 h 21600"/>
              <a:gd name="T60" fmla="*/ 1254224922 w 21477"/>
              <a:gd name="T61" fmla="*/ 2147483647 h 21600"/>
              <a:gd name="T62" fmla="*/ 610577827 w 21477"/>
              <a:gd name="T63" fmla="*/ 2147483647 h 21600"/>
              <a:gd name="T64" fmla="*/ 12105639 w 21477"/>
              <a:gd name="T65" fmla="*/ 2147483647 h 21600"/>
              <a:gd name="T66" fmla="*/ 234751811 w 21477"/>
              <a:gd name="T67" fmla="*/ 2147483647 h 21600"/>
              <a:gd name="T68" fmla="*/ 433626052 w 21477"/>
              <a:gd name="T69" fmla="*/ 2147483647 h 21600"/>
              <a:gd name="T70" fmla="*/ 458284820 w 21477"/>
              <a:gd name="T71" fmla="*/ 2147483647 h 21600"/>
              <a:gd name="T72" fmla="*/ 550560714 w 21477"/>
              <a:gd name="T73" fmla="*/ 2147483647 h 21600"/>
              <a:gd name="T74" fmla="*/ 678123234 w 21477"/>
              <a:gd name="T75" fmla="*/ 2147483647 h 21600"/>
              <a:gd name="T76" fmla="*/ 787009833 w 21477"/>
              <a:gd name="T77" fmla="*/ 2147483647 h 21600"/>
              <a:gd name="T78" fmla="*/ 761912277 w 21477"/>
              <a:gd name="T79" fmla="*/ 2147483647 h 21600"/>
              <a:gd name="T80" fmla="*/ 1006996069 w 21477"/>
              <a:gd name="T81" fmla="*/ 2147483647 h 21600"/>
              <a:gd name="T82" fmla="*/ 1243964677 w 21477"/>
              <a:gd name="T83" fmla="*/ 2147483647 h 21600"/>
              <a:gd name="T84" fmla="*/ 1305826920 w 21477"/>
              <a:gd name="T85" fmla="*/ 2147483647 h 21600"/>
              <a:gd name="T86" fmla="*/ 1414713519 w 21477"/>
              <a:gd name="T87" fmla="*/ 2147483647 h 21600"/>
              <a:gd name="T88" fmla="*/ 1585462641 w 21477"/>
              <a:gd name="T89" fmla="*/ 2147483647 h 21600"/>
              <a:gd name="T90" fmla="*/ 1243964677 w 21477"/>
              <a:gd name="T91" fmla="*/ 2147483647 h 21600"/>
              <a:gd name="T92" fmla="*/ 1006996069 w 21477"/>
              <a:gd name="T93" fmla="*/ 2147483647 h 21600"/>
              <a:gd name="T94" fmla="*/ 1205798574 w 21477"/>
              <a:gd name="T95" fmla="*/ 2147483647 h 21600"/>
              <a:gd name="T96" fmla="*/ 1243964677 w 21477"/>
              <a:gd name="T97" fmla="*/ 2147483647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477" h="21600">
                <a:moveTo>
                  <a:pt x="9757" y="5635"/>
                </a:moveTo>
                <a:cubicBezTo>
                  <a:pt x="11919" y="5635"/>
                  <a:pt x="13675" y="4678"/>
                  <a:pt x="13675" y="3495"/>
                </a:cubicBezTo>
                <a:cubicBezTo>
                  <a:pt x="13675" y="2743"/>
                  <a:pt x="12963" y="2083"/>
                  <a:pt x="11890" y="1701"/>
                </a:cubicBezTo>
                <a:cubicBezTo>
                  <a:pt x="11869" y="1693"/>
                  <a:pt x="11846" y="1685"/>
                  <a:pt x="11824" y="1678"/>
                </a:cubicBezTo>
                <a:cubicBezTo>
                  <a:pt x="11799" y="1670"/>
                  <a:pt x="11774" y="1661"/>
                  <a:pt x="11749" y="1653"/>
                </a:cubicBezTo>
                <a:cubicBezTo>
                  <a:pt x="11725" y="1646"/>
                  <a:pt x="11702" y="1638"/>
                  <a:pt x="11680" y="1630"/>
                </a:cubicBezTo>
                <a:cubicBezTo>
                  <a:pt x="11654" y="1622"/>
                  <a:pt x="11627" y="1614"/>
                  <a:pt x="11602" y="1607"/>
                </a:cubicBezTo>
                <a:cubicBezTo>
                  <a:pt x="11562" y="1596"/>
                  <a:pt x="11520" y="1585"/>
                  <a:pt x="11482" y="1574"/>
                </a:cubicBezTo>
                <a:cubicBezTo>
                  <a:pt x="11454" y="1566"/>
                  <a:pt x="11427" y="1560"/>
                  <a:pt x="11401" y="1552"/>
                </a:cubicBezTo>
                <a:cubicBezTo>
                  <a:pt x="11372" y="1545"/>
                  <a:pt x="11344" y="1537"/>
                  <a:pt x="11315" y="1531"/>
                </a:cubicBezTo>
                <a:cubicBezTo>
                  <a:pt x="11291" y="1526"/>
                  <a:pt x="11267" y="1521"/>
                  <a:pt x="11242" y="1515"/>
                </a:cubicBezTo>
                <a:cubicBezTo>
                  <a:pt x="11211" y="1508"/>
                  <a:pt x="11182" y="1502"/>
                  <a:pt x="11152" y="1495"/>
                </a:cubicBezTo>
                <a:cubicBezTo>
                  <a:pt x="11130" y="1490"/>
                  <a:pt x="11105" y="1486"/>
                  <a:pt x="11084" y="1481"/>
                </a:cubicBezTo>
                <a:cubicBezTo>
                  <a:pt x="11032" y="1471"/>
                  <a:pt x="10982" y="1462"/>
                  <a:pt x="10932" y="1453"/>
                </a:cubicBezTo>
                <a:cubicBezTo>
                  <a:pt x="10915" y="1450"/>
                  <a:pt x="10898" y="1448"/>
                  <a:pt x="10881" y="1446"/>
                </a:cubicBezTo>
                <a:cubicBezTo>
                  <a:pt x="10842" y="1439"/>
                  <a:pt x="10803" y="1432"/>
                  <a:pt x="10763" y="1427"/>
                </a:cubicBezTo>
                <a:cubicBezTo>
                  <a:pt x="10742" y="1424"/>
                  <a:pt x="10720" y="1421"/>
                  <a:pt x="10700" y="1418"/>
                </a:cubicBezTo>
                <a:cubicBezTo>
                  <a:pt x="10661" y="1413"/>
                  <a:pt x="10623" y="1408"/>
                  <a:pt x="10587" y="1404"/>
                </a:cubicBezTo>
                <a:cubicBezTo>
                  <a:pt x="10567" y="1402"/>
                  <a:pt x="10548" y="1399"/>
                  <a:pt x="10527" y="1397"/>
                </a:cubicBezTo>
                <a:cubicBezTo>
                  <a:pt x="10471" y="1391"/>
                  <a:pt x="10415" y="1385"/>
                  <a:pt x="10358" y="1381"/>
                </a:cubicBezTo>
                <a:cubicBezTo>
                  <a:pt x="10349" y="1379"/>
                  <a:pt x="10342" y="1379"/>
                  <a:pt x="10335" y="1379"/>
                </a:cubicBezTo>
                <a:cubicBezTo>
                  <a:pt x="10285" y="1374"/>
                  <a:pt x="10231" y="1371"/>
                  <a:pt x="10181" y="1368"/>
                </a:cubicBezTo>
                <a:cubicBezTo>
                  <a:pt x="10162" y="1367"/>
                  <a:pt x="10143" y="1366"/>
                  <a:pt x="10123" y="1366"/>
                </a:cubicBezTo>
                <a:cubicBezTo>
                  <a:pt x="10080" y="1364"/>
                  <a:pt x="10038" y="1361"/>
                  <a:pt x="9994" y="1360"/>
                </a:cubicBezTo>
                <a:cubicBezTo>
                  <a:pt x="9976" y="1359"/>
                  <a:pt x="9957" y="1358"/>
                  <a:pt x="9940" y="1358"/>
                </a:cubicBezTo>
                <a:cubicBezTo>
                  <a:pt x="9878" y="1356"/>
                  <a:pt x="9818" y="1355"/>
                  <a:pt x="9758" y="1355"/>
                </a:cubicBezTo>
                <a:cubicBezTo>
                  <a:pt x="9697" y="1355"/>
                  <a:pt x="9636" y="1356"/>
                  <a:pt x="9577" y="1358"/>
                </a:cubicBezTo>
                <a:cubicBezTo>
                  <a:pt x="9558" y="1358"/>
                  <a:pt x="9541" y="1359"/>
                  <a:pt x="9522" y="1360"/>
                </a:cubicBezTo>
                <a:cubicBezTo>
                  <a:pt x="9478" y="1361"/>
                  <a:pt x="9437" y="1364"/>
                  <a:pt x="9391" y="1366"/>
                </a:cubicBezTo>
                <a:cubicBezTo>
                  <a:pt x="9373" y="1366"/>
                  <a:pt x="9354" y="1367"/>
                  <a:pt x="9336" y="1368"/>
                </a:cubicBezTo>
                <a:cubicBezTo>
                  <a:pt x="9285" y="1371"/>
                  <a:pt x="9233" y="1374"/>
                  <a:pt x="9182" y="1378"/>
                </a:cubicBezTo>
                <a:cubicBezTo>
                  <a:pt x="9174" y="1379"/>
                  <a:pt x="9166" y="1379"/>
                  <a:pt x="9159" y="1381"/>
                </a:cubicBezTo>
                <a:cubicBezTo>
                  <a:pt x="9103" y="1385"/>
                  <a:pt x="9046" y="1391"/>
                  <a:pt x="8989" y="1397"/>
                </a:cubicBezTo>
                <a:cubicBezTo>
                  <a:pt x="8969" y="1399"/>
                  <a:pt x="8950" y="1402"/>
                  <a:pt x="8931" y="1404"/>
                </a:cubicBezTo>
                <a:cubicBezTo>
                  <a:pt x="8893" y="1408"/>
                  <a:pt x="8854" y="1413"/>
                  <a:pt x="8818" y="1418"/>
                </a:cubicBezTo>
                <a:cubicBezTo>
                  <a:pt x="8796" y="1421"/>
                  <a:pt x="8774" y="1424"/>
                  <a:pt x="8752" y="1427"/>
                </a:cubicBezTo>
                <a:cubicBezTo>
                  <a:pt x="8713" y="1432"/>
                  <a:pt x="8674" y="1439"/>
                  <a:pt x="8635" y="1446"/>
                </a:cubicBezTo>
                <a:cubicBezTo>
                  <a:pt x="8618" y="1448"/>
                  <a:pt x="8602" y="1450"/>
                  <a:pt x="8587" y="1453"/>
                </a:cubicBezTo>
                <a:cubicBezTo>
                  <a:pt x="8535" y="1462"/>
                  <a:pt x="8483" y="1471"/>
                  <a:pt x="8433" y="1481"/>
                </a:cubicBezTo>
                <a:cubicBezTo>
                  <a:pt x="8411" y="1486"/>
                  <a:pt x="8389" y="1491"/>
                  <a:pt x="8366" y="1495"/>
                </a:cubicBezTo>
                <a:cubicBezTo>
                  <a:pt x="8336" y="1502"/>
                  <a:pt x="8306" y="1508"/>
                  <a:pt x="8276" y="1515"/>
                </a:cubicBezTo>
                <a:cubicBezTo>
                  <a:pt x="8251" y="1521"/>
                  <a:pt x="8228" y="1526"/>
                  <a:pt x="8203" y="1531"/>
                </a:cubicBezTo>
                <a:cubicBezTo>
                  <a:pt x="8173" y="1538"/>
                  <a:pt x="8144" y="1545"/>
                  <a:pt x="8116" y="1552"/>
                </a:cubicBezTo>
                <a:cubicBezTo>
                  <a:pt x="8090" y="1559"/>
                  <a:pt x="8067" y="1565"/>
                  <a:pt x="8042" y="1572"/>
                </a:cubicBezTo>
                <a:cubicBezTo>
                  <a:pt x="7997" y="1583"/>
                  <a:pt x="7955" y="1596"/>
                  <a:pt x="7913" y="1607"/>
                </a:cubicBezTo>
                <a:cubicBezTo>
                  <a:pt x="7888" y="1614"/>
                  <a:pt x="7865" y="1622"/>
                  <a:pt x="7839" y="1630"/>
                </a:cubicBezTo>
                <a:cubicBezTo>
                  <a:pt x="7817" y="1638"/>
                  <a:pt x="7791" y="1646"/>
                  <a:pt x="7767" y="1653"/>
                </a:cubicBezTo>
                <a:cubicBezTo>
                  <a:pt x="7741" y="1661"/>
                  <a:pt x="7718" y="1669"/>
                  <a:pt x="7693" y="1678"/>
                </a:cubicBezTo>
                <a:cubicBezTo>
                  <a:pt x="7669" y="1685"/>
                  <a:pt x="7646" y="1693"/>
                  <a:pt x="7625" y="1702"/>
                </a:cubicBezTo>
                <a:cubicBezTo>
                  <a:pt x="7600" y="1711"/>
                  <a:pt x="7576" y="1719"/>
                  <a:pt x="7552" y="1728"/>
                </a:cubicBezTo>
                <a:cubicBezTo>
                  <a:pt x="6518" y="2112"/>
                  <a:pt x="5841" y="2761"/>
                  <a:pt x="5841" y="3495"/>
                </a:cubicBezTo>
                <a:cubicBezTo>
                  <a:pt x="5839" y="4678"/>
                  <a:pt x="7593" y="5635"/>
                  <a:pt x="9757" y="5635"/>
                </a:cubicBezTo>
                <a:close/>
                <a:moveTo>
                  <a:pt x="9757" y="1101"/>
                </a:moveTo>
                <a:cubicBezTo>
                  <a:pt x="10611" y="1101"/>
                  <a:pt x="11409" y="1235"/>
                  <a:pt x="12083" y="1466"/>
                </a:cubicBezTo>
                <a:cubicBezTo>
                  <a:pt x="12099" y="1406"/>
                  <a:pt x="12107" y="1346"/>
                  <a:pt x="12107" y="1285"/>
                </a:cubicBezTo>
                <a:cubicBezTo>
                  <a:pt x="12107" y="575"/>
                  <a:pt x="11054" y="0"/>
                  <a:pt x="9756" y="0"/>
                </a:cubicBezTo>
                <a:cubicBezTo>
                  <a:pt x="8457" y="0"/>
                  <a:pt x="7405" y="575"/>
                  <a:pt x="7405" y="1285"/>
                </a:cubicBezTo>
                <a:cubicBezTo>
                  <a:pt x="7405" y="1346"/>
                  <a:pt x="7414" y="1406"/>
                  <a:pt x="7429" y="1466"/>
                </a:cubicBezTo>
                <a:cubicBezTo>
                  <a:pt x="8106" y="1235"/>
                  <a:pt x="8903" y="1101"/>
                  <a:pt x="9757" y="1101"/>
                </a:cubicBezTo>
                <a:close/>
                <a:moveTo>
                  <a:pt x="19244" y="13110"/>
                </a:moveTo>
                <a:cubicBezTo>
                  <a:pt x="19613" y="12864"/>
                  <a:pt x="19556" y="12476"/>
                  <a:pt x="19350" y="12040"/>
                </a:cubicBezTo>
                <a:cubicBezTo>
                  <a:pt x="19106" y="11521"/>
                  <a:pt x="18045" y="9804"/>
                  <a:pt x="16990" y="8090"/>
                </a:cubicBezTo>
                <a:cubicBezTo>
                  <a:pt x="15935" y="6376"/>
                  <a:pt x="14206" y="6139"/>
                  <a:pt x="11243" y="6139"/>
                </a:cubicBezTo>
                <a:lnTo>
                  <a:pt x="8271" y="6139"/>
                </a:lnTo>
                <a:cubicBezTo>
                  <a:pt x="5310" y="6139"/>
                  <a:pt x="3579" y="6376"/>
                  <a:pt x="2525" y="8090"/>
                </a:cubicBezTo>
                <a:cubicBezTo>
                  <a:pt x="1469" y="9804"/>
                  <a:pt x="409" y="11521"/>
                  <a:pt x="164" y="12040"/>
                </a:cubicBezTo>
                <a:cubicBezTo>
                  <a:pt x="-123" y="12645"/>
                  <a:pt x="-121" y="13157"/>
                  <a:pt x="908" y="13326"/>
                </a:cubicBezTo>
                <a:cubicBezTo>
                  <a:pt x="1965" y="13500"/>
                  <a:pt x="2750" y="13135"/>
                  <a:pt x="3180" y="12455"/>
                </a:cubicBezTo>
                <a:cubicBezTo>
                  <a:pt x="3185" y="12449"/>
                  <a:pt x="5082" y="9147"/>
                  <a:pt x="5082" y="9147"/>
                </a:cubicBezTo>
                <a:lnTo>
                  <a:pt x="5874" y="9147"/>
                </a:lnTo>
                <a:lnTo>
                  <a:pt x="1864" y="16366"/>
                </a:lnTo>
                <a:lnTo>
                  <a:pt x="6208" y="16366"/>
                </a:lnTo>
                <a:lnTo>
                  <a:pt x="5873" y="20539"/>
                </a:lnTo>
                <a:cubicBezTo>
                  <a:pt x="5874" y="21125"/>
                  <a:pt x="6463" y="21600"/>
                  <a:pt x="7458" y="21600"/>
                </a:cubicBezTo>
                <a:cubicBezTo>
                  <a:pt x="8453" y="21600"/>
                  <a:pt x="9193" y="21125"/>
                  <a:pt x="9193" y="20537"/>
                </a:cubicBezTo>
                <a:cubicBezTo>
                  <a:pt x="9193" y="20514"/>
                  <a:pt x="9189" y="20491"/>
                  <a:pt x="9186" y="20467"/>
                </a:cubicBezTo>
                <a:lnTo>
                  <a:pt x="8851" y="16366"/>
                </a:lnTo>
                <a:lnTo>
                  <a:pt x="10661" y="16366"/>
                </a:lnTo>
                <a:lnTo>
                  <a:pt x="10326" y="20467"/>
                </a:lnTo>
                <a:cubicBezTo>
                  <a:pt x="10323" y="20491"/>
                  <a:pt x="10321" y="20514"/>
                  <a:pt x="10321" y="20537"/>
                </a:cubicBezTo>
                <a:cubicBezTo>
                  <a:pt x="10321" y="21125"/>
                  <a:pt x="11061" y="21600"/>
                  <a:pt x="12056" y="21600"/>
                </a:cubicBezTo>
                <a:cubicBezTo>
                  <a:pt x="13051" y="21600"/>
                  <a:pt x="13640" y="21125"/>
                  <a:pt x="13641" y="20539"/>
                </a:cubicBezTo>
                <a:lnTo>
                  <a:pt x="13305" y="16366"/>
                </a:lnTo>
                <a:lnTo>
                  <a:pt x="16851" y="16366"/>
                </a:lnTo>
                <a:lnTo>
                  <a:pt x="16851" y="21516"/>
                </a:lnTo>
                <a:lnTo>
                  <a:pt x="17689" y="21516"/>
                </a:lnTo>
                <a:lnTo>
                  <a:pt x="17689" y="14372"/>
                </a:lnTo>
                <a:cubicBezTo>
                  <a:pt x="17690" y="13927"/>
                  <a:pt x="18350" y="13568"/>
                  <a:pt x="19164" y="13567"/>
                </a:cubicBezTo>
                <a:cubicBezTo>
                  <a:pt x="19979" y="13568"/>
                  <a:pt x="20636" y="13927"/>
                  <a:pt x="20638" y="14372"/>
                </a:cubicBezTo>
                <a:lnTo>
                  <a:pt x="21477" y="14372"/>
                </a:lnTo>
                <a:cubicBezTo>
                  <a:pt x="21477" y="13688"/>
                  <a:pt x="20483" y="13133"/>
                  <a:pt x="19244" y="13110"/>
                </a:cubicBezTo>
                <a:close/>
                <a:moveTo>
                  <a:pt x="16851" y="14372"/>
                </a:moveTo>
                <a:lnTo>
                  <a:pt x="16851" y="14928"/>
                </a:lnTo>
                <a:lnTo>
                  <a:pt x="13641" y="9148"/>
                </a:lnTo>
                <a:lnTo>
                  <a:pt x="14433" y="9148"/>
                </a:lnTo>
                <a:cubicBezTo>
                  <a:pt x="14433" y="9148"/>
                  <a:pt x="16329" y="12449"/>
                  <a:pt x="16334" y="12455"/>
                </a:cubicBezTo>
                <a:cubicBezTo>
                  <a:pt x="16646" y="12949"/>
                  <a:pt x="17145" y="13277"/>
                  <a:pt x="17799" y="13352"/>
                </a:cubicBezTo>
                <a:cubicBezTo>
                  <a:pt x="17225" y="13582"/>
                  <a:pt x="16853" y="13953"/>
                  <a:pt x="16851" y="14372"/>
                </a:cubicBezTo>
                <a:close/>
                <a:moveTo>
                  <a:pt x="16851" y="14372"/>
                </a:moveTo>
              </a:path>
            </a:pathLst>
          </a:custGeom>
          <a:solidFill>
            <a:srgbClr val="DB4D6D"/>
          </a:solidFill>
          <a:ln>
            <a:noFill/>
          </a:ln>
        </p:spPr>
        <p:txBody>
          <a:bodyPr lIns="0" tIns="0" rIns="0" bIns="0"/>
          <a:lstStyle/>
          <a:p>
            <a:endParaRPr lang="en-US" sz="3200" dirty="0">
              <a:solidFill>
                <a:schemeClr val="accent4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Rectangle 129"/>
          <p:cNvSpPr/>
          <p:nvPr/>
        </p:nvSpPr>
        <p:spPr bwMode="auto">
          <a:xfrm>
            <a:off x="1769126" y="5344098"/>
            <a:ext cx="9012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Helvetica" charset="0"/>
              </a:rPr>
              <a:t>Females</a:t>
            </a:r>
          </a:p>
        </p:txBody>
      </p:sp>
      <p:sp>
        <p:nvSpPr>
          <p:cNvPr id="46" name="Rectangle 129"/>
          <p:cNvSpPr/>
          <p:nvPr/>
        </p:nvSpPr>
        <p:spPr bwMode="auto">
          <a:xfrm>
            <a:off x="1769126" y="4872367"/>
            <a:ext cx="885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DB4D6D"/>
                </a:solidFill>
                <a:latin typeface="+mn-ea"/>
                <a:sym typeface="Helvetica" charset="0"/>
              </a:rPr>
              <a:t>21M</a:t>
            </a:r>
          </a:p>
        </p:txBody>
      </p:sp>
      <p:sp>
        <p:nvSpPr>
          <p:cNvPr id="48" name="AutoShape 138"/>
          <p:cNvSpPr/>
          <p:nvPr/>
        </p:nvSpPr>
        <p:spPr bwMode="auto">
          <a:xfrm>
            <a:off x="3051918" y="5001112"/>
            <a:ext cx="336734" cy="593349"/>
          </a:xfrm>
          <a:custGeom>
            <a:avLst/>
            <a:gdLst>
              <a:gd name="T0" fmla="*/ 1290860061 w 21599"/>
              <a:gd name="T1" fmla="*/ 2147483647 h 21600"/>
              <a:gd name="T2" fmla="*/ 1292233892 w 21599"/>
              <a:gd name="T3" fmla="*/ 2147483647 h 21600"/>
              <a:gd name="T4" fmla="*/ 902526043 w 21599"/>
              <a:gd name="T5" fmla="*/ 2147483647 h 21600"/>
              <a:gd name="T6" fmla="*/ 389633175 w 21599"/>
              <a:gd name="T7" fmla="*/ 2147483647 h 21600"/>
              <a:gd name="T8" fmla="*/ 0 w 21599"/>
              <a:gd name="T9" fmla="*/ 2147483647 h 21600"/>
              <a:gd name="T10" fmla="*/ 121168313 w 21599"/>
              <a:gd name="T11" fmla="*/ 2147483647 h 21600"/>
              <a:gd name="T12" fmla="*/ 242411594 w 21599"/>
              <a:gd name="T13" fmla="*/ 2147483647 h 21600"/>
              <a:gd name="T14" fmla="*/ 297115609 w 21599"/>
              <a:gd name="T15" fmla="*/ 2147483647 h 21600"/>
              <a:gd name="T16" fmla="*/ 297185989 w 21599"/>
              <a:gd name="T17" fmla="*/ 2147483647 h 21600"/>
              <a:gd name="T18" fmla="*/ 450901961 w 21599"/>
              <a:gd name="T19" fmla="*/ 2147483647 h 21600"/>
              <a:gd name="T20" fmla="*/ 604115850 w 21599"/>
              <a:gd name="T21" fmla="*/ 2147483647 h 21600"/>
              <a:gd name="T22" fmla="*/ 693168222 w 21599"/>
              <a:gd name="T23" fmla="*/ 2147483647 h 21600"/>
              <a:gd name="T24" fmla="*/ 847029527 w 21599"/>
              <a:gd name="T25" fmla="*/ 2147483647 h 21600"/>
              <a:gd name="T26" fmla="*/ 1000098329 w 21599"/>
              <a:gd name="T27" fmla="*/ 2147483647 h 21600"/>
              <a:gd name="T28" fmla="*/ 1000243662 w 21599"/>
              <a:gd name="T29" fmla="*/ 2147483647 h 21600"/>
              <a:gd name="T30" fmla="*/ 1049531633 w 21599"/>
              <a:gd name="T31" fmla="*/ 2147483647 h 21600"/>
              <a:gd name="T32" fmla="*/ 1049676966 w 21599"/>
              <a:gd name="T33" fmla="*/ 2147483647 h 21600"/>
              <a:gd name="T34" fmla="*/ 1170920247 w 21599"/>
              <a:gd name="T35" fmla="*/ 2147483647 h 21600"/>
              <a:gd name="T36" fmla="*/ 1210609695 w 21599"/>
              <a:gd name="T37" fmla="*/ 2147483647 h 21600"/>
              <a:gd name="T38" fmla="*/ 1273613356 w 21599"/>
              <a:gd name="T39" fmla="*/ 2147483647 h 21600"/>
              <a:gd name="T40" fmla="*/ 1384681079 w 21599"/>
              <a:gd name="T41" fmla="*/ 2147483647 h 21600"/>
              <a:gd name="T42" fmla="*/ 1558747889 w 21599"/>
              <a:gd name="T43" fmla="*/ 2147483647 h 21600"/>
              <a:gd name="T44" fmla="*/ 452707232 w 21599"/>
              <a:gd name="T45" fmla="*/ 2147483647 h 21600"/>
              <a:gd name="T46" fmla="*/ 463243835 w 21599"/>
              <a:gd name="T47" fmla="*/ 2147483647 h 21600"/>
              <a:gd name="T48" fmla="*/ 474070840 w 21599"/>
              <a:gd name="T49" fmla="*/ 2147483647 h 21600"/>
              <a:gd name="T50" fmla="*/ 485325254 w 21599"/>
              <a:gd name="T51" fmla="*/ 2147483647 h 21600"/>
              <a:gd name="T52" fmla="*/ 496945023 w 21599"/>
              <a:gd name="T53" fmla="*/ 2147483647 h 21600"/>
              <a:gd name="T54" fmla="*/ 508855195 w 21599"/>
              <a:gd name="T55" fmla="*/ 2147483647 h 21600"/>
              <a:gd name="T56" fmla="*/ 521122379 w 21599"/>
              <a:gd name="T57" fmla="*/ 2147483647 h 21600"/>
              <a:gd name="T58" fmla="*/ 533825035 w 21599"/>
              <a:gd name="T59" fmla="*/ 2147483647 h 21600"/>
              <a:gd name="T60" fmla="*/ 546959673 w 21599"/>
              <a:gd name="T61" fmla="*/ 2147483647 h 21600"/>
              <a:gd name="T62" fmla="*/ 560309745 w 21599"/>
              <a:gd name="T63" fmla="*/ 2147483647 h 21600"/>
              <a:gd name="T64" fmla="*/ 573950497 w 21599"/>
              <a:gd name="T65" fmla="*/ 2147483647 h 21600"/>
              <a:gd name="T66" fmla="*/ 587877341 w 21599"/>
              <a:gd name="T67" fmla="*/ 2147483647 h 21600"/>
              <a:gd name="T68" fmla="*/ 602020176 w 21599"/>
              <a:gd name="T69" fmla="*/ 2147483647 h 21600"/>
              <a:gd name="T70" fmla="*/ 616598746 w 21599"/>
              <a:gd name="T71" fmla="*/ 2147483647 h 21600"/>
              <a:gd name="T72" fmla="*/ 631322664 w 21599"/>
              <a:gd name="T73" fmla="*/ 2147483647 h 21600"/>
              <a:gd name="T74" fmla="*/ 661272289 w 21599"/>
              <a:gd name="T75" fmla="*/ 2147483647 h 21600"/>
              <a:gd name="T76" fmla="*/ 675991896 w 21599"/>
              <a:gd name="T77" fmla="*/ 2147483647 h 21600"/>
              <a:gd name="T78" fmla="*/ 690500086 w 21599"/>
              <a:gd name="T79" fmla="*/ 2147483647 h 21600"/>
              <a:gd name="T80" fmla="*/ 704642643 w 21599"/>
              <a:gd name="T81" fmla="*/ 2147483647 h 21600"/>
              <a:gd name="T82" fmla="*/ 718499107 w 21599"/>
              <a:gd name="T83" fmla="*/ 2147483647 h 21600"/>
              <a:gd name="T84" fmla="*/ 732139860 w 21599"/>
              <a:gd name="T85" fmla="*/ 2147483647 h 21600"/>
              <a:gd name="T86" fmla="*/ 745419551 w 21599"/>
              <a:gd name="T87" fmla="*/ 2147483647 h 21600"/>
              <a:gd name="T88" fmla="*/ 758408857 w 21599"/>
              <a:gd name="T89" fmla="*/ 2147483647 h 21600"/>
              <a:gd name="T90" fmla="*/ 771182155 w 21599"/>
              <a:gd name="T91" fmla="*/ 2147483647 h 21600"/>
              <a:gd name="T92" fmla="*/ 783594409 w 21599"/>
              <a:gd name="T93" fmla="*/ 2147483647 h 21600"/>
              <a:gd name="T94" fmla="*/ 795429907 w 21599"/>
              <a:gd name="T95" fmla="*/ 2147483647 h 21600"/>
              <a:gd name="T96" fmla="*/ 807049659 w 21599"/>
              <a:gd name="T97" fmla="*/ 2147483647 h 21600"/>
              <a:gd name="T98" fmla="*/ 818378764 w 21599"/>
              <a:gd name="T99" fmla="*/ 2147483647 h 21600"/>
              <a:gd name="T100" fmla="*/ 829135390 w 21599"/>
              <a:gd name="T101" fmla="*/ 2147483647 h 21600"/>
              <a:gd name="T102" fmla="*/ 941352348 w 21599"/>
              <a:gd name="T103" fmla="*/ 1616820396 h 21600"/>
              <a:gd name="T104" fmla="*/ 351022320 w 21599"/>
              <a:gd name="T105" fmla="*/ 1616820396 h 21600"/>
              <a:gd name="T106" fmla="*/ 452707232 w 21599"/>
              <a:gd name="T107" fmla="*/ 2147483647 h 216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599" h="21600">
                <a:moveTo>
                  <a:pt x="19188" y="12338"/>
                </a:moveTo>
                <a:cubicBezTo>
                  <a:pt x="18708" y="12338"/>
                  <a:pt x="18263" y="12418"/>
                  <a:pt x="17887" y="12554"/>
                </a:cubicBezTo>
                <a:cubicBezTo>
                  <a:pt x="17901" y="12507"/>
                  <a:pt x="17906" y="12459"/>
                  <a:pt x="17906" y="12410"/>
                </a:cubicBezTo>
                <a:cubicBezTo>
                  <a:pt x="17906" y="12408"/>
                  <a:pt x="17906" y="12407"/>
                  <a:pt x="17906" y="12405"/>
                </a:cubicBezTo>
                <a:lnTo>
                  <a:pt x="17906" y="7602"/>
                </a:lnTo>
                <a:cubicBezTo>
                  <a:pt x="17906" y="5794"/>
                  <a:pt x="15562" y="4298"/>
                  <a:pt x="12506" y="4041"/>
                </a:cubicBezTo>
                <a:cubicBezTo>
                  <a:pt x="11649" y="4611"/>
                  <a:pt x="10375" y="4976"/>
                  <a:pt x="8953" y="4976"/>
                </a:cubicBezTo>
                <a:cubicBezTo>
                  <a:pt x="7530" y="4976"/>
                  <a:pt x="6255" y="4611"/>
                  <a:pt x="5399" y="4041"/>
                </a:cubicBezTo>
                <a:cubicBezTo>
                  <a:pt x="2344" y="4298"/>
                  <a:pt x="0" y="5794"/>
                  <a:pt x="0" y="7602"/>
                </a:cubicBezTo>
                <a:lnTo>
                  <a:pt x="0" y="12405"/>
                </a:lnTo>
                <a:cubicBezTo>
                  <a:pt x="0" y="12407"/>
                  <a:pt x="0" y="12408"/>
                  <a:pt x="0" y="12410"/>
                </a:cubicBezTo>
                <a:cubicBezTo>
                  <a:pt x="0" y="12937"/>
                  <a:pt x="752" y="13365"/>
                  <a:pt x="1679" y="13365"/>
                </a:cubicBezTo>
                <a:cubicBezTo>
                  <a:pt x="2608" y="13365"/>
                  <a:pt x="3362" y="12937"/>
                  <a:pt x="3362" y="12410"/>
                </a:cubicBezTo>
                <a:cubicBezTo>
                  <a:pt x="3362" y="12393"/>
                  <a:pt x="3361" y="12376"/>
                  <a:pt x="3359" y="12357"/>
                </a:cubicBezTo>
                <a:lnTo>
                  <a:pt x="3359" y="7426"/>
                </a:lnTo>
                <a:lnTo>
                  <a:pt x="4117" y="7426"/>
                </a:lnTo>
                <a:lnTo>
                  <a:pt x="4117" y="14576"/>
                </a:lnTo>
                <a:lnTo>
                  <a:pt x="4118" y="14576"/>
                </a:lnTo>
                <a:lnTo>
                  <a:pt x="4118" y="20392"/>
                </a:lnTo>
                <a:cubicBezTo>
                  <a:pt x="4118" y="21058"/>
                  <a:pt x="5074" y="21600"/>
                  <a:pt x="6248" y="21600"/>
                </a:cubicBezTo>
                <a:cubicBezTo>
                  <a:pt x="7424" y="21600"/>
                  <a:pt x="8378" y="21058"/>
                  <a:pt x="8378" y="20390"/>
                </a:cubicBezTo>
                <a:cubicBezTo>
                  <a:pt x="8378" y="20358"/>
                  <a:pt x="8376" y="20328"/>
                  <a:pt x="8371" y="20296"/>
                </a:cubicBezTo>
                <a:lnTo>
                  <a:pt x="8371" y="14576"/>
                </a:lnTo>
                <a:lnTo>
                  <a:pt x="9605" y="14576"/>
                </a:lnTo>
                <a:lnTo>
                  <a:pt x="9605" y="20392"/>
                </a:lnTo>
                <a:cubicBezTo>
                  <a:pt x="9607" y="21058"/>
                  <a:pt x="10559" y="21600"/>
                  <a:pt x="11737" y="21600"/>
                </a:cubicBezTo>
                <a:cubicBezTo>
                  <a:pt x="12913" y="21600"/>
                  <a:pt x="13866" y="21058"/>
                  <a:pt x="13866" y="20390"/>
                </a:cubicBezTo>
                <a:cubicBezTo>
                  <a:pt x="13866" y="20358"/>
                  <a:pt x="13863" y="20328"/>
                  <a:pt x="13858" y="20296"/>
                </a:cubicBezTo>
                <a:lnTo>
                  <a:pt x="13858" y="14576"/>
                </a:lnTo>
                <a:lnTo>
                  <a:pt x="13860" y="14576"/>
                </a:lnTo>
                <a:lnTo>
                  <a:pt x="13860" y="7426"/>
                </a:lnTo>
                <a:lnTo>
                  <a:pt x="14543" y="7426"/>
                </a:lnTo>
                <a:lnTo>
                  <a:pt x="14543" y="12405"/>
                </a:lnTo>
                <a:lnTo>
                  <a:pt x="14545" y="12405"/>
                </a:lnTo>
                <a:cubicBezTo>
                  <a:pt x="14545" y="12407"/>
                  <a:pt x="14543" y="12408"/>
                  <a:pt x="14543" y="12410"/>
                </a:cubicBezTo>
                <a:cubicBezTo>
                  <a:pt x="14543" y="12937"/>
                  <a:pt x="15298" y="13365"/>
                  <a:pt x="16225" y="13365"/>
                </a:cubicBezTo>
                <a:cubicBezTo>
                  <a:pt x="16463" y="13365"/>
                  <a:pt x="16687" y="13338"/>
                  <a:pt x="16890" y="13287"/>
                </a:cubicBezTo>
                <a:cubicBezTo>
                  <a:pt x="16816" y="13420"/>
                  <a:pt x="16775" y="13561"/>
                  <a:pt x="16775" y="13710"/>
                </a:cubicBezTo>
                <a:lnTo>
                  <a:pt x="16775" y="21467"/>
                </a:lnTo>
                <a:lnTo>
                  <a:pt x="17648" y="21467"/>
                </a:lnTo>
                <a:lnTo>
                  <a:pt x="17648" y="13710"/>
                </a:lnTo>
                <a:cubicBezTo>
                  <a:pt x="17651" y="13226"/>
                  <a:pt x="18339" y="12835"/>
                  <a:pt x="19187" y="12833"/>
                </a:cubicBezTo>
                <a:cubicBezTo>
                  <a:pt x="20039" y="12835"/>
                  <a:pt x="20724" y="13226"/>
                  <a:pt x="20726" y="13710"/>
                </a:cubicBezTo>
                <a:lnTo>
                  <a:pt x="21599" y="13710"/>
                </a:lnTo>
                <a:cubicBezTo>
                  <a:pt x="21600" y="12952"/>
                  <a:pt x="20521" y="12338"/>
                  <a:pt x="19188" y="12338"/>
                </a:cubicBezTo>
                <a:close/>
                <a:moveTo>
                  <a:pt x="6273" y="4077"/>
                </a:moveTo>
                <a:lnTo>
                  <a:pt x="6274" y="4077"/>
                </a:lnTo>
                <a:cubicBezTo>
                  <a:pt x="6320" y="4100"/>
                  <a:pt x="6368" y="4123"/>
                  <a:pt x="6419" y="4145"/>
                </a:cubicBezTo>
                <a:cubicBezTo>
                  <a:pt x="6419" y="4145"/>
                  <a:pt x="6421" y="4146"/>
                  <a:pt x="6422" y="4147"/>
                </a:cubicBezTo>
                <a:cubicBezTo>
                  <a:pt x="6470" y="4168"/>
                  <a:pt x="6520" y="4190"/>
                  <a:pt x="6569" y="4210"/>
                </a:cubicBezTo>
                <a:cubicBezTo>
                  <a:pt x="6572" y="4211"/>
                  <a:pt x="6573" y="4212"/>
                  <a:pt x="6575" y="4212"/>
                </a:cubicBezTo>
                <a:cubicBezTo>
                  <a:pt x="6624" y="4233"/>
                  <a:pt x="6675" y="4251"/>
                  <a:pt x="6725" y="4271"/>
                </a:cubicBezTo>
                <a:cubicBezTo>
                  <a:pt x="6729" y="4272"/>
                  <a:pt x="6733" y="4274"/>
                  <a:pt x="6737" y="4275"/>
                </a:cubicBezTo>
                <a:cubicBezTo>
                  <a:pt x="6785" y="4293"/>
                  <a:pt x="6836" y="4311"/>
                  <a:pt x="6886" y="4328"/>
                </a:cubicBezTo>
                <a:cubicBezTo>
                  <a:pt x="6890" y="4329"/>
                  <a:pt x="6898" y="4331"/>
                  <a:pt x="6904" y="4333"/>
                </a:cubicBezTo>
                <a:cubicBezTo>
                  <a:pt x="6953" y="4349"/>
                  <a:pt x="7001" y="4365"/>
                  <a:pt x="7051" y="4380"/>
                </a:cubicBezTo>
                <a:cubicBezTo>
                  <a:pt x="7060" y="4382"/>
                  <a:pt x="7068" y="4385"/>
                  <a:pt x="7076" y="4387"/>
                </a:cubicBezTo>
                <a:cubicBezTo>
                  <a:pt x="7124" y="4402"/>
                  <a:pt x="7174" y="4415"/>
                  <a:pt x="7221" y="4429"/>
                </a:cubicBezTo>
                <a:cubicBezTo>
                  <a:pt x="7233" y="4433"/>
                  <a:pt x="7244" y="4435"/>
                  <a:pt x="7256" y="4438"/>
                </a:cubicBezTo>
                <a:cubicBezTo>
                  <a:pt x="7303" y="4449"/>
                  <a:pt x="7349" y="4461"/>
                  <a:pt x="7397" y="4472"/>
                </a:cubicBezTo>
                <a:cubicBezTo>
                  <a:pt x="7413" y="4476"/>
                  <a:pt x="7425" y="4480"/>
                  <a:pt x="7440" y="4482"/>
                </a:cubicBezTo>
                <a:cubicBezTo>
                  <a:pt x="7487" y="4492"/>
                  <a:pt x="7532" y="4504"/>
                  <a:pt x="7579" y="4512"/>
                </a:cubicBezTo>
                <a:cubicBezTo>
                  <a:pt x="7595" y="4515"/>
                  <a:pt x="7612" y="4518"/>
                  <a:pt x="7631" y="4522"/>
                </a:cubicBezTo>
                <a:cubicBezTo>
                  <a:pt x="7675" y="4531"/>
                  <a:pt x="7719" y="4539"/>
                  <a:pt x="7764" y="4547"/>
                </a:cubicBezTo>
                <a:cubicBezTo>
                  <a:pt x="7785" y="4550"/>
                  <a:pt x="7807" y="4553"/>
                  <a:pt x="7826" y="4557"/>
                </a:cubicBezTo>
                <a:cubicBezTo>
                  <a:pt x="7869" y="4563"/>
                  <a:pt x="7910" y="4570"/>
                  <a:pt x="7953" y="4577"/>
                </a:cubicBezTo>
                <a:cubicBezTo>
                  <a:pt x="7977" y="4580"/>
                  <a:pt x="8001" y="4583"/>
                  <a:pt x="8027" y="4586"/>
                </a:cubicBezTo>
                <a:cubicBezTo>
                  <a:pt x="8066" y="4591"/>
                  <a:pt x="8106" y="4597"/>
                  <a:pt x="8146" y="4602"/>
                </a:cubicBezTo>
                <a:cubicBezTo>
                  <a:pt x="8174" y="4605"/>
                  <a:pt x="8204" y="4608"/>
                  <a:pt x="8232" y="4610"/>
                </a:cubicBezTo>
                <a:cubicBezTo>
                  <a:pt x="8268" y="4613"/>
                  <a:pt x="8307" y="4617"/>
                  <a:pt x="8342" y="4620"/>
                </a:cubicBezTo>
                <a:cubicBezTo>
                  <a:pt x="8376" y="4623"/>
                  <a:pt x="8410" y="4625"/>
                  <a:pt x="8446" y="4629"/>
                </a:cubicBezTo>
                <a:cubicBezTo>
                  <a:pt x="8479" y="4631"/>
                  <a:pt x="8509" y="4634"/>
                  <a:pt x="8544" y="4635"/>
                </a:cubicBezTo>
                <a:cubicBezTo>
                  <a:pt x="8586" y="4638"/>
                  <a:pt x="8628" y="4639"/>
                  <a:pt x="8669" y="4641"/>
                </a:cubicBezTo>
                <a:cubicBezTo>
                  <a:pt x="8696" y="4642"/>
                  <a:pt x="8721" y="4644"/>
                  <a:pt x="8748" y="4645"/>
                </a:cubicBezTo>
                <a:cubicBezTo>
                  <a:pt x="8816" y="4647"/>
                  <a:pt x="8885" y="4648"/>
                  <a:pt x="8956" y="4648"/>
                </a:cubicBezTo>
                <a:cubicBezTo>
                  <a:pt x="9025" y="4648"/>
                  <a:pt x="9093" y="4647"/>
                  <a:pt x="9163" y="4645"/>
                </a:cubicBezTo>
                <a:cubicBezTo>
                  <a:pt x="9188" y="4644"/>
                  <a:pt x="9214" y="4642"/>
                  <a:pt x="9240" y="4641"/>
                </a:cubicBezTo>
                <a:cubicBezTo>
                  <a:pt x="9284" y="4639"/>
                  <a:pt x="9325" y="4638"/>
                  <a:pt x="9367" y="4635"/>
                </a:cubicBezTo>
                <a:cubicBezTo>
                  <a:pt x="9400" y="4634"/>
                  <a:pt x="9432" y="4631"/>
                  <a:pt x="9466" y="4628"/>
                </a:cubicBezTo>
                <a:cubicBezTo>
                  <a:pt x="9499" y="4625"/>
                  <a:pt x="9534" y="4623"/>
                  <a:pt x="9568" y="4620"/>
                </a:cubicBezTo>
                <a:cubicBezTo>
                  <a:pt x="9605" y="4617"/>
                  <a:pt x="9641" y="4613"/>
                  <a:pt x="9680" y="4610"/>
                </a:cubicBezTo>
                <a:cubicBezTo>
                  <a:pt x="9706" y="4608"/>
                  <a:pt x="9736" y="4604"/>
                  <a:pt x="9764" y="4602"/>
                </a:cubicBezTo>
                <a:cubicBezTo>
                  <a:pt x="9805" y="4597"/>
                  <a:pt x="9845" y="4591"/>
                  <a:pt x="9884" y="4586"/>
                </a:cubicBezTo>
                <a:cubicBezTo>
                  <a:pt x="9907" y="4583"/>
                  <a:pt x="9934" y="4580"/>
                  <a:pt x="9956" y="4577"/>
                </a:cubicBezTo>
                <a:cubicBezTo>
                  <a:pt x="10000" y="4570"/>
                  <a:pt x="10044" y="4563"/>
                  <a:pt x="10086" y="4556"/>
                </a:cubicBezTo>
                <a:cubicBezTo>
                  <a:pt x="10106" y="4553"/>
                  <a:pt x="10125" y="4549"/>
                  <a:pt x="10145" y="4547"/>
                </a:cubicBezTo>
                <a:cubicBezTo>
                  <a:pt x="10191" y="4539"/>
                  <a:pt x="10237" y="4530"/>
                  <a:pt x="10280" y="4522"/>
                </a:cubicBezTo>
                <a:cubicBezTo>
                  <a:pt x="10297" y="4518"/>
                  <a:pt x="10314" y="4515"/>
                  <a:pt x="10329" y="4512"/>
                </a:cubicBezTo>
                <a:cubicBezTo>
                  <a:pt x="10377" y="4504"/>
                  <a:pt x="10424" y="4492"/>
                  <a:pt x="10472" y="4482"/>
                </a:cubicBezTo>
                <a:cubicBezTo>
                  <a:pt x="10484" y="4479"/>
                  <a:pt x="10497" y="4476"/>
                  <a:pt x="10509" y="4473"/>
                </a:cubicBezTo>
                <a:cubicBezTo>
                  <a:pt x="10559" y="4461"/>
                  <a:pt x="10608" y="4449"/>
                  <a:pt x="10656" y="4437"/>
                </a:cubicBezTo>
                <a:cubicBezTo>
                  <a:pt x="10665" y="4434"/>
                  <a:pt x="10677" y="4433"/>
                  <a:pt x="10686" y="4429"/>
                </a:cubicBezTo>
                <a:cubicBezTo>
                  <a:pt x="10735" y="4415"/>
                  <a:pt x="10784" y="4402"/>
                  <a:pt x="10834" y="4386"/>
                </a:cubicBezTo>
                <a:cubicBezTo>
                  <a:pt x="10843" y="4385"/>
                  <a:pt x="10849" y="4382"/>
                  <a:pt x="10858" y="4380"/>
                </a:cubicBezTo>
                <a:cubicBezTo>
                  <a:pt x="10907" y="4365"/>
                  <a:pt x="10957" y="4349"/>
                  <a:pt x="11007" y="4333"/>
                </a:cubicBezTo>
                <a:cubicBezTo>
                  <a:pt x="11012" y="4331"/>
                  <a:pt x="11018" y="4329"/>
                  <a:pt x="11022" y="4328"/>
                </a:cubicBezTo>
                <a:cubicBezTo>
                  <a:pt x="11074" y="4311"/>
                  <a:pt x="11122" y="4293"/>
                  <a:pt x="11173" y="4274"/>
                </a:cubicBezTo>
                <a:cubicBezTo>
                  <a:pt x="11178" y="4274"/>
                  <a:pt x="11181" y="4272"/>
                  <a:pt x="11183" y="4271"/>
                </a:cubicBezTo>
                <a:cubicBezTo>
                  <a:pt x="11235" y="4252"/>
                  <a:pt x="11286" y="4232"/>
                  <a:pt x="11335" y="4212"/>
                </a:cubicBezTo>
                <a:cubicBezTo>
                  <a:pt x="11337" y="4212"/>
                  <a:pt x="11337" y="4211"/>
                  <a:pt x="11340" y="4210"/>
                </a:cubicBezTo>
                <a:cubicBezTo>
                  <a:pt x="11389" y="4190"/>
                  <a:pt x="11441" y="4168"/>
                  <a:pt x="11489" y="4147"/>
                </a:cubicBezTo>
                <a:cubicBezTo>
                  <a:pt x="11489" y="4146"/>
                  <a:pt x="11489" y="4145"/>
                  <a:pt x="11489" y="4145"/>
                </a:cubicBezTo>
                <a:cubicBezTo>
                  <a:pt x="11540" y="4123"/>
                  <a:pt x="11589" y="4100"/>
                  <a:pt x="11635" y="4077"/>
                </a:cubicBezTo>
                <a:cubicBezTo>
                  <a:pt x="12498" y="3650"/>
                  <a:pt x="13044" y="3023"/>
                  <a:pt x="13044" y="2323"/>
                </a:cubicBezTo>
                <a:cubicBezTo>
                  <a:pt x="13044" y="1040"/>
                  <a:pt x="11214" y="0"/>
                  <a:pt x="8955" y="0"/>
                </a:cubicBezTo>
                <a:cubicBezTo>
                  <a:pt x="6696" y="0"/>
                  <a:pt x="4864" y="1040"/>
                  <a:pt x="4864" y="2323"/>
                </a:cubicBezTo>
                <a:cubicBezTo>
                  <a:pt x="4863" y="3023"/>
                  <a:pt x="5410" y="3650"/>
                  <a:pt x="6273" y="4077"/>
                </a:cubicBezTo>
                <a:close/>
                <a:moveTo>
                  <a:pt x="6273" y="4077"/>
                </a:moveTo>
              </a:path>
            </a:pathLst>
          </a:custGeom>
          <a:solidFill>
            <a:srgbClr val="DB4D6D"/>
          </a:solidFill>
          <a:ln>
            <a:noFill/>
          </a:ln>
        </p:spPr>
        <p:txBody>
          <a:bodyPr lIns="0" tIns="0" rIns="0" bIns="0"/>
          <a:lstStyle/>
          <a:p>
            <a:endParaRPr lang="en-US" sz="3200" dirty="0">
              <a:solidFill>
                <a:schemeClr val="accent4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Rectangle 129"/>
          <p:cNvSpPr/>
          <p:nvPr/>
        </p:nvSpPr>
        <p:spPr bwMode="auto">
          <a:xfrm>
            <a:off x="3460855" y="5344098"/>
            <a:ext cx="6815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Helvetica" charset="0"/>
              </a:rPr>
              <a:t>Males</a:t>
            </a:r>
          </a:p>
        </p:txBody>
      </p:sp>
      <p:sp>
        <p:nvSpPr>
          <p:cNvPr id="50" name="Rectangle 129"/>
          <p:cNvSpPr/>
          <p:nvPr/>
        </p:nvSpPr>
        <p:spPr bwMode="auto">
          <a:xfrm>
            <a:off x="3460855" y="4872367"/>
            <a:ext cx="885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DB4D6D"/>
                </a:solidFill>
                <a:latin typeface="+mn-ea"/>
                <a:sym typeface="Helvetica" charset="0"/>
              </a:rPr>
              <a:t>18M</a:t>
            </a:r>
          </a:p>
        </p:txBody>
      </p:sp>
      <p:cxnSp>
        <p:nvCxnSpPr>
          <p:cNvPr id="52" name="Straight Connector 56"/>
          <p:cNvCxnSpPr/>
          <p:nvPr/>
        </p:nvCxnSpPr>
        <p:spPr>
          <a:xfrm flipH="1">
            <a:off x="1336965" y="3586441"/>
            <a:ext cx="4020523" cy="1"/>
          </a:xfrm>
          <a:prstGeom prst="line">
            <a:avLst/>
          </a:prstGeom>
          <a:ln w="635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文本占位符 3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Design &amp; Creativity Space Studio</a:t>
            </a:r>
            <a:endParaRPr lang="zh-CN" alt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1205312" y="2283960"/>
            <a:ext cx="4020526" cy="134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点击此处添加文本内容，点击此处添加文本内容，点击此处添加文本内容。点击此处添加文本内容，点击此处添加文本内容，点击此处添加文本内容。</a:t>
            </a: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auto">
          <a:xfrm>
            <a:off x="1336962" y="1789999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36" grpId="0" animBg="1"/>
      <p:bldP spid="37" grpId="0"/>
      <p:bldP spid="38" grpId="0"/>
      <p:bldP spid="40" grpId="0" animBg="1"/>
      <p:bldP spid="41" grpId="0"/>
      <p:bldP spid="42" grpId="0"/>
      <p:bldP spid="44" grpId="0" animBg="1"/>
      <p:bldP spid="45" grpId="0"/>
      <p:bldP spid="46" grpId="0"/>
      <p:bldP spid="48" grpId="0" animBg="1"/>
      <p:bldP spid="49" grpId="0"/>
      <p:bldP spid="50" grpId="0"/>
      <p:bldP spid="53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464200" y="3491436"/>
            <a:ext cx="2262187" cy="2238375"/>
            <a:chOff x="6209557" y="3398838"/>
            <a:chExt cx="2262187" cy="2238375"/>
          </a:xfrm>
        </p:grpSpPr>
        <p:sp>
          <p:nvSpPr>
            <p:cNvPr id="13320" name="Freeform 15"/>
            <p:cNvSpPr>
              <a:spLocks noEditPoints="1"/>
            </p:cNvSpPr>
            <p:nvPr/>
          </p:nvSpPr>
          <p:spPr bwMode="auto">
            <a:xfrm>
              <a:off x="6209557" y="3398838"/>
              <a:ext cx="2262187" cy="2238375"/>
            </a:xfrm>
            <a:custGeom>
              <a:avLst/>
              <a:gdLst>
                <a:gd name="T0" fmla="*/ 2147483647 w 602"/>
                <a:gd name="T1" fmla="*/ 2147483647 h 595"/>
                <a:gd name="T2" fmla="*/ 2147483647 w 602"/>
                <a:gd name="T3" fmla="*/ 2147483647 h 595"/>
                <a:gd name="T4" fmla="*/ 2147483647 w 602"/>
                <a:gd name="T5" fmla="*/ 2147483647 h 595"/>
                <a:gd name="T6" fmla="*/ 2147483647 w 602"/>
                <a:gd name="T7" fmla="*/ 2147483647 h 595"/>
                <a:gd name="T8" fmla="*/ 2147483647 w 602"/>
                <a:gd name="T9" fmla="*/ 2147483647 h 595"/>
                <a:gd name="T10" fmla="*/ 2147483647 w 602"/>
                <a:gd name="T11" fmla="*/ 2147483647 h 595"/>
                <a:gd name="T12" fmla="*/ 2147483647 w 602"/>
                <a:gd name="T13" fmla="*/ 2147483647 h 595"/>
                <a:gd name="T14" fmla="*/ 2147483647 w 602"/>
                <a:gd name="T15" fmla="*/ 2147483647 h 595"/>
                <a:gd name="T16" fmla="*/ 2147483647 w 602"/>
                <a:gd name="T17" fmla="*/ 2147483647 h 595"/>
                <a:gd name="T18" fmla="*/ 2147483647 w 602"/>
                <a:gd name="T19" fmla="*/ 2147483647 h 595"/>
                <a:gd name="T20" fmla="*/ 2147483647 w 602"/>
                <a:gd name="T21" fmla="*/ 2147483647 h 595"/>
                <a:gd name="T22" fmla="*/ 2147483647 w 602"/>
                <a:gd name="T23" fmla="*/ 0 h 595"/>
                <a:gd name="T24" fmla="*/ 2147483647 w 602"/>
                <a:gd name="T25" fmla="*/ 2147483647 h 595"/>
                <a:gd name="T26" fmla="*/ 2147483647 w 602"/>
                <a:gd name="T27" fmla="*/ 2147483647 h 595"/>
                <a:gd name="T28" fmla="*/ 2147483647 w 602"/>
                <a:gd name="T29" fmla="*/ 2147483647 h 595"/>
                <a:gd name="T30" fmla="*/ 2147483647 w 602"/>
                <a:gd name="T31" fmla="*/ 2147483647 h 595"/>
                <a:gd name="T32" fmla="*/ 2147483647 w 602"/>
                <a:gd name="T33" fmla="*/ 2147483647 h 595"/>
                <a:gd name="T34" fmla="*/ 2147483647 w 602"/>
                <a:gd name="T35" fmla="*/ 2147483647 h 595"/>
                <a:gd name="T36" fmla="*/ 2147483647 w 602"/>
                <a:gd name="T37" fmla="*/ 2147483647 h 595"/>
                <a:gd name="T38" fmla="*/ 2147483647 w 602"/>
                <a:gd name="T39" fmla="*/ 2147483647 h 595"/>
                <a:gd name="T40" fmla="*/ 2147483647 w 602"/>
                <a:gd name="T41" fmla="*/ 2147483647 h 595"/>
                <a:gd name="T42" fmla="*/ 2147483647 w 602"/>
                <a:gd name="T43" fmla="*/ 2147483647 h 595"/>
                <a:gd name="T44" fmla="*/ 2147483647 w 602"/>
                <a:gd name="T45" fmla="*/ 2147483647 h 595"/>
                <a:gd name="T46" fmla="*/ 2147483647 w 602"/>
                <a:gd name="T47" fmla="*/ 2147483647 h 595"/>
                <a:gd name="T48" fmla="*/ 2147483647 w 602"/>
                <a:gd name="T49" fmla="*/ 2147483647 h 595"/>
                <a:gd name="T50" fmla="*/ 2147483647 w 602"/>
                <a:gd name="T51" fmla="*/ 2147483647 h 595"/>
                <a:gd name="T52" fmla="*/ 2147483647 w 602"/>
                <a:gd name="T53" fmla="*/ 2147483647 h 595"/>
                <a:gd name="T54" fmla="*/ 2147483647 w 602"/>
                <a:gd name="T55" fmla="*/ 2147483647 h 595"/>
                <a:gd name="T56" fmla="*/ 2147483647 w 602"/>
                <a:gd name="T57" fmla="*/ 2147483647 h 595"/>
                <a:gd name="T58" fmla="*/ 2147483647 w 602"/>
                <a:gd name="T59" fmla="*/ 2147483647 h 595"/>
                <a:gd name="T60" fmla="*/ 2147483647 w 602"/>
                <a:gd name="T61" fmla="*/ 2147483647 h 595"/>
                <a:gd name="T62" fmla="*/ 2147483647 w 602"/>
                <a:gd name="T63" fmla="*/ 2147483647 h 595"/>
                <a:gd name="T64" fmla="*/ 2147483647 w 602"/>
                <a:gd name="T65" fmla="*/ 2147483647 h 595"/>
                <a:gd name="T66" fmla="*/ 2147483647 w 602"/>
                <a:gd name="T67" fmla="*/ 2147483647 h 5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2"/>
                <a:gd name="T103" fmla="*/ 0 h 595"/>
                <a:gd name="T104" fmla="*/ 602 w 602"/>
                <a:gd name="T105" fmla="*/ 595 h 5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2" h="595">
                  <a:moveTo>
                    <a:pt x="553" y="461"/>
                  </a:moveTo>
                  <a:cubicBezTo>
                    <a:pt x="552" y="461"/>
                    <a:pt x="552" y="461"/>
                    <a:pt x="552" y="461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37" y="359"/>
                    <a:pt x="537" y="359"/>
                    <a:pt x="537" y="359"/>
                  </a:cubicBezTo>
                  <a:cubicBezTo>
                    <a:pt x="596" y="350"/>
                    <a:pt x="596" y="350"/>
                    <a:pt x="596" y="350"/>
                  </a:cubicBezTo>
                  <a:cubicBezTo>
                    <a:pt x="597" y="351"/>
                    <a:pt x="597" y="351"/>
                    <a:pt x="597" y="351"/>
                  </a:cubicBezTo>
                  <a:cubicBezTo>
                    <a:pt x="601" y="328"/>
                    <a:pt x="602" y="305"/>
                    <a:pt x="601" y="282"/>
                  </a:cubicBezTo>
                  <a:cubicBezTo>
                    <a:pt x="600" y="282"/>
                    <a:pt x="600" y="282"/>
                    <a:pt x="600" y="282"/>
                  </a:cubicBezTo>
                  <a:cubicBezTo>
                    <a:pt x="543" y="266"/>
                    <a:pt x="543" y="266"/>
                    <a:pt x="543" y="266"/>
                  </a:cubicBezTo>
                  <a:cubicBezTo>
                    <a:pt x="528" y="208"/>
                    <a:pt x="528" y="208"/>
                    <a:pt x="528" y="208"/>
                  </a:cubicBezTo>
                  <a:cubicBezTo>
                    <a:pt x="571" y="167"/>
                    <a:pt x="571" y="167"/>
                    <a:pt x="571" y="167"/>
                  </a:cubicBezTo>
                  <a:cubicBezTo>
                    <a:pt x="572" y="167"/>
                    <a:pt x="572" y="167"/>
                    <a:pt x="572" y="167"/>
                  </a:cubicBezTo>
                  <a:cubicBezTo>
                    <a:pt x="562" y="147"/>
                    <a:pt x="550" y="128"/>
                    <a:pt x="536" y="110"/>
                  </a:cubicBezTo>
                  <a:cubicBezTo>
                    <a:pt x="535" y="111"/>
                    <a:pt x="535" y="111"/>
                    <a:pt x="535" y="111"/>
                  </a:cubicBezTo>
                  <a:cubicBezTo>
                    <a:pt x="479" y="132"/>
                    <a:pt x="479" y="132"/>
                    <a:pt x="479" y="132"/>
                  </a:cubicBezTo>
                  <a:cubicBezTo>
                    <a:pt x="433" y="93"/>
                    <a:pt x="433" y="93"/>
                    <a:pt x="433" y="93"/>
                  </a:cubicBezTo>
                  <a:cubicBezTo>
                    <a:pt x="444" y="34"/>
                    <a:pt x="444" y="34"/>
                    <a:pt x="444" y="34"/>
                  </a:cubicBezTo>
                  <a:cubicBezTo>
                    <a:pt x="445" y="34"/>
                    <a:pt x="445" y="34"/>
                    <a:pt x="445" y="34"/>
                  </a:cubicBezTo>
                  <a:cubicBezTo>
                    <a:pt x="424" y="23"/>
                    <a:pt x="402" y="14"/>
                    <a:pt x="380" y="8"/>
                  </a:cubicBezTo>
                  <a:cubicBezTo>
                    <a:pt x="381" y="9"/>
                    <a:pt x="381" y="9"/>
                    <a:pt x="381" y="9"/>
                  </a:cubicBezTo>
                  <a:cubicBezTo>
                    <a:pt x="347" y="59"/>
                    <a:pt x="347" y="59"/>
                    <a:pt x="347" y="59"/>
                  </a:cubicBezTo>
                  <a:cubicBezTo>
                    <a:pt x="288" y="55"/>
                    <a:pt x="288" y="55"/>
                    <a:pt x="288" y="55"/>
                  </a:cubicBezTo>
                  <a:cubicBezTo>
                    <a:pt x="261" y="1"/>
                    <a:pt x="261" y="1"/>
                    <a:pt x="261" y="1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39" y="3"/>
                    <a:pt x="216" y="9"/>
                    <a:pt x="195" y="17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86" y="89"/>
                    <a:pt x="77" y="97"/>
                    <a:pt x="70" y="107"/>
                  </a:cubicBezTo>
                  <a:cubicBezTo>
                    <a:pt x="62" y="115"/>
                    <a:pt x="56" y="124"/>
                    <a:pt x="50" y="13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88" y="180"/>
                    <a:pt x="88" y="180"/>
                    <a:pt x="88" y="180"/>
                  </a:cubicBezTo>
                  <a:cubicBezTo>
                    <a:pt x="66" y="236"/>
                    <a:pt x="66" y="236"/>
                    <a:pt x="66" y="236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6" y="244"/>
                    <a:pt x="6" y="244"/>
                    <a:pt x="6" y="244"/>
                  </a:cubicBezTo>
                  <a:cubicBezTo>
                    <a:pt x="2" y="267"/>
                    <a:pt x="0" y="290"/>
                    <a:pt x="1" y="313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60" y="328"/>
                    <a:pt x="60" y="328"/>
                    <a:pt x="60" y="328"/>
                  </a:cubicBezTo>
                  <a:cubicBezTo>
                    <a:pt x="74" y="386"/>
                    <a:pt x="74" y="386"/>
                    <a:pt x="74" y="386"/>
                  </a:cubicBezTo>
                  <a:cubicBezTo>
                    <a:pt x="32" y="428"/>
                    <a:pt x="32" y="428"/>
                    <a:pt x="32" y="428"/>
                  </a:cubicBezTo>
                  <a:cubicBezTo>
                    <a:pt x="31" y="428"/>
                    <a:pt x="31" y="428"/>
                    <a:pt x="31" y="428"/>
                  </a:cubicBezTo>
                  <a:cubicBezTo>
                    <a:pt x="41" y="449"/>
                    <a:pt x="53" y="468"/>
                    <a:pt x="68" y="487"/>
                  </a:cubicBezTo>
                  <a:cubicBezTo>
                    <a:pt x="68" y="485"/>
                    <a:pt x="68" y="485"/>
                    <a:pt x="68" y="485"/>
                  </a:cubicBezTo>
                  <a:cubicBezTo>
                    <a:pt x="124" y="465"/>
                    <a:pt x="124" y="465"/>
                    <a:pt x="124" y="465"/>
                  </a:cubicBezTo>
                  <a:cubicBezTo>
                    <a:pt x="170" y="503"/>
                    <a:pt x="170" y="503"/>
                    <a:pt x="170" y="503"/>
                  </a:cubicBezTo>
                  <a:cubicBezTo>
                    <a:pt x="160" y="562"/>
                    <a:pt x="160" y="562"/>
                    <a:pt x="160" y="562"/>
                  </a:cubicBezTo>
                  <a:cubicBezTo>
                    <a:pt x="159" y="562"/>
                    <a:pt x="159" y="562"/>
                    <a:pt x="159" y="562"/>
                  </a:cubicBezTo>
                  <a:cubicBezTo>
                    <a:pt x="180" y="573"/>
                    <a:pt x="201" y="582"/>
                    <a:pt x="223" y="588"/>
                  </a:cubicBezTo>
                  <a:cubicBezTo>
                    <a:pt x="223" y="587"/>
                    <a:pt x="223" y="587"/>
                    <a:pt x="223" y="587"/>
                  </a:cubicBezTo>
                  <a:cubicBezTo>
                    <a:pt x="256" y="537"/>
                    <a:pt x="256" y="537"/>
                    <a:pt x="256" y="537"/>
                  </a:cubicBezTo>
                  <a:cubicBezTo>
                    <a:pt x="316" y="541"/>
                    <a:pt x="316" y="541"/>
                    <a:pt x="316" y="541"/>
                  </a:cubicBezTo>
                  <a:cubicBezTo>
                    <a:pt x="342" y="594"/>
                    <a:pt x="342" y="594"/>
                    <a:pt x="342" y="594"/>
                  </a:cubicBezTo>
                  <a:cubicBezTo>
                    <a:pt x="342" y="595"/>
                    <a:pt x="342" y="595"/>
                    <a:pt x="342" y="595"/>
                  </a:cubicBezTo>
                  <a:cubicBezTo>
                    <a:pt x="365" y="592"/>
                    <a:pt x="387" y="586"/>
                    <a:pt x="409" y="578"/>
                  </a:cubicBezTo>
                  <a:cubicBezTo>
                    <a:pt x="408" y="578"/>
                    <a:pt x="408" y="578"/>
                    <a:pt x="408" y="578"/>
                  </a:cubicBezTo>
                  <a:cubicBezTo>
                    <a:pt x="406" y="518"/>
                    <a:pt x="406" y="518"/>
                    <a:pt x="406" y="518"/>
                  </a:cubicBezTo>
                  <a:cubicBezTo>
                    <a:pt x="456" y="486"/>
                    <a:pt x="456" y="486"/>
                    <a:pt x="456" y="486"/>
                  </a:cubicBezTo>
                  <a:cubicBezTo>
                    <a:pt x="509" y="514"/>
                    <a:pt x="509" y="514"/>
                    <a:pt x="509" y="514"/>
                  </a:cubicBezTo>
                  <a:cubicBezTo>
                    <a:pt x="509" y="515"/>
                    <a:pt x="509" y="515"/>
                    <a:pt x="509" y="515"/>
                  </a:cubicBezTo>
                  <a:cubicBezTo>
                    <a:pt x="517" y="506"/>
                    <a:pt x="526" y="498"/>
                    <a:pt x="533" y="489"/>
                  </a:cubicBezTo>
                  <a:cubicBezTo>
                    <a:pt x="540" y="480"/>
                    <a:pt x="547" y="471"/>
                    <a:pt x="553" y="461"/>
                  </a:cubicBezTo>
                  <a:close/>
                  <a:moveTo>
                    <a:pt x="188" y="435"/>
                  </a:moveTo>
                  <a:cubicBezTo>
                    <a:pt x="113" y="372"/>
                    <a:pt x="102" y="261"/>
                    <a:pt x="164" y="185"/>
                  </a:cubicBezTo>
                  <a:cubicBezTo>
                    <a:pt x="227" y="109"/>
                    <a:pt x="339" y="98"/>
                    <a:pt x="414" y="161"/>
                  </a:cubicBezTo>
                  <a:cubicBezTo>
                    <a:pt x="490" y="223"/>
                    <a:pt x="501" y="335"/>
                    <a:pt x="439" y="411"/>
                  </a:cubicBezTo>
                  <a:cubicBezTo>
                    <a:pt x="376" y="486"/>
                    <a:pt x="264" y="497"/>
                    <a:pt x="188" y="435"/>
                  </a:cubicBezTo>
                  <a:close/>
                </a:path>
              </a:pathLst>
            </a:custGeom>
            <a:solidFill>
              <a:srgbClr val="DB4D6D">
                <a:alpha val="2784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81480" tIns="181480" rIns="181480" bIns="18148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21" name="Oval 16"/>
            <p:cNvSpPr>
              <a:spLocks noChangeArrowheads="1"/>
            </p:cNvSpPr>
            <p:nvPr/>
          </p:nvSpPr>
          <p:spPr bwMode="auto">
            <a:xfrm>
              <a:off x="6777088" y="3953669"/>
              <a:ext cx="1127125" cy="1128713"/>
            </a:xfrm>
            <a:prstGeom prst="ellipse">
              <a:avLst/>
            </a:prstGeom>
            <a:solidFill>
              <a:srgbClr val="DB4D6D">
                <a:alpha val="2784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81480" tIns="181480" rIns="181480" bIns="181480" anchor="ctr"/>
            <a:lstStyle>
              <a:lvl1pPr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zh-CN" altLang="en-US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3322" name="Group 15"/>
            <p:cNvGrpSpPr/>
            <p:nvPr/>
          </p:nvGrpSpPr>
          <p:grpSpPr bwMode="auto">
            <a:xfrm>
              <a:off x="7088238" y="4277519"/>
              <a:ext cx="504825" cy="481013"/>
              <a:chOff x="0" y="0"/>
              <a:chExt cx="504825" cy="481012"/>
            </a:xfrm>
          </p:grpSpPr>
          <p:sp>
            <p:nvSpPr>
              <p:cNvPr id="13343" name="Freeform 17"/>
              <p:cNvSpPr/>
              <p:nvPr/>
            </p:nvSpPr>
            <p:spPr bwMode="auto">
              <a:xfrm>
                <a:off x="76200" y="0"/>
                <a:ext cx="428625" cy="417513"/>
              </a:xfrm>
              <a:custGeom>
                <a:avLst/>
                <a:gdLst>
                  <a:gd name="T0" fmla="*/ 2147483647 w 270"/>
                  <a:gd name="T1" fmla="*/ 2147483647 h 263"/>
                  <a:gd name="T2" fmla="*/ 0 w 270"/>
                  <a:gd name="T3" fmla="*/ 2147483647 h 263"/>
                  <a:gd name="T4" fmla="*/ 2147483647 w 270"/>
                  <a:gd name="T5" fmla="*/ 0 h 263"/>
                  <a:gd name="T6" fmla="*/ 2147483647 w 270"/>
                  <a:gd name="T7" fmla="*/ 2147483647 h 263"/>
                  <a:gd name="T8" fmla="*/ 2147483647 w 270"/>
                  <a:gd name="T9" fmla="*/ 2147483647 h 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263"/>
                  <a:gd name="T17" fmla="*/ 270 w 270"/>
                  <a:gd name="T18" fmla="*/ 263 h 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263">
                    <a:moveTo>
                      <a:pt x="78" y="263"/>
                    </a:moveTo>
                    <a:lnTo>
                      <a:pt x="0" y="180"/>
                    </a:lnTo>
                    <a:lnTo>
                      <a:pt x="191" y="0"/>
                    </a:lnTo>
                    <a:lnTo>
                      <a:pt x="270" y="83"/>
                    </a:lnTo>
                    <a:lnTo>
                      <a:pt x="78" y="2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44" name="Freeform 18"/>
              <p:cNvSpPr/>
              <p:nvPr/>
            </p:nvSpPr>
            <p:spPr bwMode="auto">
              <a:xfrm>
                <a:off x="0" y="322262"/>
                <a:ext cx="161925" cy="158750"/>
              </a:xfrm>
              <a:custGeom>
                <a:avLst/>
                <a:gdLst>
                  <a:gd name="T0" fmla="*/ 2147483647 w 102"/>
                  <a:gd name="T1" fmla="*/ 0 h 100"/>
                  <a:gd name="T2" fmla="*/ 0 w 102"/>
                  <a:gd name="T3" fmla="*/ 2147483647 h 100"/>
                  <a:gd name="T4" fmla="*/ 2147483647 w 102"/>
                  <a:gd name="T5" fmla="*/ 2147483647 h 100"/>
                  <a:gd name="T6" fmla="*/ 2147483647 w 102"/>
                  <a:gd name="T7" fmla="*/ 0 h 1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"/>
                  <a:gd name="T13" fmla="*/ 0 h 100"/>
                  <a:gd name="T14" fmla="*/ 102 w 102"/>
                  <a:gd name="T15" fmla="*/ 100 h 1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" h="100">
                    <a:moveTo>
                      <a:pt x="24" y="0"/>
                    </a:moveTo>
                    <a:lnTo>
                      <a:pt x="0" y="100"/>
                    </a:lnTo>
                    <a:lnTo>
                      <a:pt x="102" y="8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236812" y="2832623"/>
            <a:ext cx="1187450" cy="1166813"/>
            <a:chOff x="2982169" y="2740025"/>
            <a:chExt cx="1187450" cy="1166813"/>
          </a:xfrm>
        </p:grpSpPr>
        <p:sp>
          <p:nvSpPr>
            <p:cNvPr id="13317" name="Freeform 12"/>
            <p:cNvSpPr>
              <a:spLocks noEditPoints="1"/>
            </p:cNvSpPr>
            <p:nvPr/>
          </p:nvSpPr>
          <p:spPr bwMode="auto">
            <a:xfrm>
              <a:off x="2982169" y="2740025"/>
              <a:ext cx="1187450" cy="1166813"/>
            </a:xfrm>
            <a:custGeom>
              <a:avLst/>
              <a:gdLst>
                <a:gd name="T0" fmla="*/ 2147483647 w 316"/>
                <a:gd name="T1" fmla="*/ 2147483647 h 310"/>
                <a:gd name="T2" fmla="*/ 2147483647 w 316"/>
                <a:gd name="T3" fmla="*/ 2147483647 h 310"/>
                <a:gd name="T4" fmla="*/ 2147483647 w 316"/>
                <a:gd name="T5" fmla="*/ 2147483647 h 310"/>
                <a:gd name="T6" fmla="*/ 2147483647 w 316"/>
                <a:gd name="T7" fmla="*/ 2147483647 h 310"/>
                <a:gd name="T8" fmla="*/ 2147483647 w 316"/>
                <a:gd name="T9" fmla="*/ 2147483647 h 310"/>
                <a:gd name="T10" fmla="*/ 2147483647 w 316"/>
                <a:gd name="T11" fmla="*/ 2147483647 h 310"/>
                <a:gd name="T12" fmla="*/ 2147483647 w 316"/>
                <a:gd name="T13" fmla="*/ 2147483647 h 310"/>
                <a:gd name="T14" fmla="*/ 2147483647 w 316"/>
                <a:gd name="T15" fmla="*/ 2147483647 h 310"/>
                <a:gd name="T16" fmla="*/ 2147483647 w 316"/>
                <a:gd name="T17" fmla="*/ 0 h 310"/>
                <a:gd name="T18" fmla="*/ 2147483647 w 316"/>
                <a:gd name="T19" fmla="*/ 2147483647 h 310"/>
                <a:gd name="T20" fmla="*/ 2147483647 w 316"/>
                <a:gd name="T21" fmla="*/ 2147483647 h 310"/>
                <a:gd name="T22" fmla="*/ 2147483647 w 316"/>
                <a:gd name="T23" fmla="*/ 2147483647 h 310"/>
                <a:gd name="T24" fmla="*/ 2147483647 w 316"/>
                <a:gd name="T25" fmla="*/ 2147483647 h 310"/>
                <a:gd name="T26" fmla="*/ 2147483647 w 316"/>
                <a:gd name="T27" fmla="*/ 2147483647 h 310"/>
                <a:gd name="T28" fmla="*/ 2147483647 w 316"/>
                <a:gd name="T29" fmla="*/ 2147483647 h 310"/>
                <a:gd name="T30" fmla="*/ 2147483647 w 316"/>
                <a:gd name="T31" fmla="*/ 2147483647 h 310"/>
                <a:gd name="T32" fmla="*/ 2147483647 w 316"/>
                <a:gd name="T33" fmla="*/ 2147483647 h 310"/>
                <a:gd name="T34" fmla="*/ 2147483647 w 316"/>
                <a:gd name="T35" fmla="*/ 2147483647 h 310"/>
                <a:gd name="T36" fmla="*/ 2147483647 w 316"/>
                <a:gd name="T37" fmla="*/ 2147483647 h 310"/>
                <a:gd name="T38" fmla="*/ 2147483647 w 316"/>
                <a:gd name="T39" fmla="*/ 2147483647 h 310"/>
                <a:gd name="T40" fmla="*/ 2147483647 w 316"/>
                <a:gd name="T41" fmla="*/ 2147483647 h 310"/>
                <a:gd name="T42" fmla="*/ 2147483647 w 316"/>
                <a:gd name="T43" fmla="*/ 2147483647 h 310"/>
                <a:gd name="T44" fmla="*/ 2147483647 w 316"/>
                <a:gd name="T45" fmla="*/ 2147483647 h 310"/>
                <a:gd name="T46" fmla="*/ 2147483647 w 316"/>
                <a:gd name="T47" fmla="*/ 2147483647 h 310"/>
                <a:gd name="T48" fmla="*/ 2147483647 w 316"/>
                <a:gd name="T49" fmla="*/ 2147483647 h 310"/>
                <a:gd name="T50" fmla="*/ 2147483647 w 316"/>
                <a:gd name="T51" fmla="*/ 2147483647 h 310"/>
                <a:gd name="T52" fmla="*/ 2147483647 w 316"/>
                <a:gd name="T53" fmla="*/ 2147483647 h 310"/>
                <a:gd name="T54" fmla="*/ 2147483647 w 316"/>
                <a:gd name="T55" fmla="*/ 2147483647 h 310"/>
                <a:gd name="T56" fmla="*/ 2147483647 w 316"/>
                <a:gd name="T57" fmla="*/ 2147483647 h 310"/>
                <a:gd name="T58" fmla="*/ 2147483647 w 316"/>
                <a:gd name="T59" fmla="*/ 2147483647 h 310"/>
                <a:gd name="T60" fmla="*/ 2147483647 w 316"/>
                <a:gd name="T61" fmla="*/ 2147483647 h 310"/>
                <a:gd name="T62" fmla="*/ 2147483647 w 316"/>
                <a:gd name="T63" fmla="*/ 2147483647 h 310"/>
                <a:gd name="T64" fmla="*/ 2147483647 w 316"/>
                <a:gd name="T65" fmla="*/ 2147483647 h 310"/>
                <a:gd name="T66" fmla="*/ 2147483647 w 316"/>
                <a:gd name="T67" fmla="*/ 2147483647 h 3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6"/>
                <a:gd name="T103" fmla="*/ 0 h 310"/>
                <a:gd name="T104" fmla="*/ 316 w 316"/>
                <a:gd name="T105" fmla="*/ 310 h 3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6" h="310">
                  <a:moveTo>
                    <a:pt x="315" y="137"/>
                  </a:moveTo>
                  <a:cubicBezTo>
                    <a:pt x="314" y="137"/>
                    <a:pt x="314" y="137"/>
                    <a:pt x="314" y="137"/>
                  </a:cubicBezTo>
                  <a:cubicBezTo>
                    <a:pt x="284" y="131"/>
                    <a:pt x="284" y="131"/>
                    <a:pt x="284" y="131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95" y="78"/>
                    <a:pt x="295" y="78"/>
                    <a:pt x="295" y="78"/>
                  </a:cubicBezTo>
                  <a:cubicBezTo>
                    <a:pt x="296" y="78"/>
                    <a:pt x="296" y="78"/>
                    <a:pt x="296" y="78"/>
                  </a:cubicBezTo>
                  <a:cubicBezTo>
                    <a:pt x="290" y="67"/>
                    <a:pt x="282" y="57"/>
                    <a:pt x="274" y="48"/>
                  </a:cubicBezTo>
                  <a:cubicBezTo>
                    <a:pt x="274" y="49"/>
                    <a:pt x="274" y="49"/>
                    <a:pt x="274" y="49"/>
                  </a:cubicBezTo>
                  <a:cubicBezTo>
                    <a:pt x="246" y="61"/>
                    <a:pt x="246" y="61"/>
                    <a:pt x="246" y="61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3" y="12"/>
                    <a:pt x="223" y="12"/>
                    <a:pt x="223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13" y="7"/>
                    <a:pt x="202" y="3"/>
                    <a:pt x="190" y="0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16" y="2"/>
                    <a:pt x="104" y="6"/>
                    <a:pt x="93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34" y="56"/>
                    <a:pt x="27" y="66"/>
                    <a:pt x="21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42"/>
                    <a:pt x="0" y="148"/>
                    <a:pt x="0" y="155"/>
                  </a:cubicBezTo>
                  <a:cubicBezTo>
                    <a:pt x="0" y="161"/>
                    <a:pt x="1" y="167"/>
                    <a:pt x="1" y="172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21" y="232"/>
                    <a:pt x="21" y="232"/>
                    <a:pt x="21" y="232"/>
                  </a:cubicBezTo>
                  <a:cubicBezTo>
                    <a:pt x="20" y="232"/>
                    <a:pt x="20" y="232"/>
                    <a:pt x="20" y="232"/>
                  </a:cubicBezTo>
                  <a:cubicBezTo>
                    <a:pt x="26" y="242"/>
                    <a:pt x="33" y="252"/>
                    <a:pt x="42" y="261"/>
                  </a:cubicBezTo>
                  <a:cubicBezTo>
                    <a:pt x="42" y="261"/>
                    <a:pt x="42" y="261"/>
                    <a:pt x="42" y="261"/>
                  </a:cubicBezTo>
                  <a:cubicBezTo>
                    <a:pt x="70" y="248"/>
                    <a:pt x="70" y="248"/>
                    <a:pt x="70" y="248"/>
                  </a:cubicBezTo>
                  <a:cubicBezTo>
                    <a:pt x="96" y="267"/>
                    <a:pt x="96" y="267"/>
                    <a:pt x="96" y="267"/>
                  </a:cubicBezTo>
                  <a:cubicBezTo>
                    <a:pt x="92" y="298"/>
                    <a:pt x="92" y="298"/>
                    <a:pt x="92" y="298"/>
                  </a:cubicBezTo>
                  <a:cubicBezTo>
                    <a:pt x="92" y="298"/>
                    <a:pt x="92" y="298"/>
                    <a:pt x="92" y="298"/>
                  </a:cubicBezTo>
                  <a:cubicBezTo>
                    <a:pt x="103" y="303"/>
                    <a:pt x="114" y="307"/>
                    <a:pt x="126" y="309"/>
                  </a:cubicBezTo>
                  <a:cubicBezTo>
                    <a:pt x="126" y="309"/>
                    <a:pt x="126" y="309"/>
                    <a:pt x="126" y="309"/>
                  </a:cubicBezTo>
                  <a:cubicBezTo>
                    <a:pt x="142" y="282"/>
                    <a:pt x="142" y="282"/>
                    <a:pt x="142" y="282"/>
                  </a:cubicBezTo>
                  <a:cubicBezTo>
                    <a:pt x="173" y="282"/>
                    <a:pt x="173" y="282"/>
                    <a:pt x="173" y="282"/>
                  </a:cubicBezTo>
                  <a:cubicBezTo>
                    <a:pt x="189" y="309"/>
                    <a:pt x="189" y="309"/>
                    <a:pt x="189" y="309"/>
                  </a:cubicBezTo>
                  <a:cubicBezTo>
                    <a:pt x="189" y="310"/>
                    <a:pt x="189" y="310"/>
                    <a:pt x="189" y="310"/>
                  </a:cubicBezTo>
                  <a:cubicBezTo>
                    <a:pt x="201" y="307"/>
                    <a:pt x="212" y="304"/>
                    <a:pt x="223" y="299"/>
                  </a:cubicBezTo>
                  <a:cubicBezTo>
                    <a:pt x="223" y="298"/>
                    <a:pt x="223" y="298"/>
                    <a:pt x="223" y="298"/>
                  </a:cubicBezTo>
                  <a:cubicBezTo>
                    <a:pt x="220" y="267"/>
                    <a:pt x="220" y="267"/>
                    <a:pt x="220" y="267"/>
                  </a:cubicBezTo>
                  <a:cubicBezTo>
                    <a:pt x="245" y="249"/>
                    <a:pt x="245" y="249"/>
                    <a:pt x="245" y="249"/>
                  </a:cubicBezTo>
                  <a:cubicBezTo>
                    <a:pt x="274" y="261"/>
                    <a:pt x="274" y="261"/>
                    <a:pt x="274" y="261"/>
                  </a:cubicBezTo>
                  <a:cubicBezTo>
                    <a:pt x="274" y="262"/>
                    <a:pt x="274" y="262"/>
                    <a:pt x="274" y="262"/>
                  </a:cubicBezTo>
                  <a:cubicBezTo>
                    <a:pt x="282" y="253"/>
                    <a:pt x="289" y="243"/>
                    <a:pt x="295" y="233"/>
                  </a:cubicBezTo>
                  <a:cubicBezTo>
                    <a:pt x="295" y="233"/>
                    <a:pt x="295" y="233"/>
                    <a:pt x="295" y="233"/>
                  </a:cubicBezTo>
                  <a:cubicBezTo>
                    <a:pt x="274" y="209"/>
                    <a:pt x="274" y="209"/>
                    <a:pt x="274" y="209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5" y="167"/>
                    <a:pt x="316" y="161"/>
                    <a:pt x="316" y="155"/>
                  </a:cubicBezTo>
                  <a:cubicBezTo>
                    <a:pt x="316" y="149"/>
                    <a:pt x="315" y="143"/>
                    <a:pt x="315" y="137"/>
                  </a:cubicBezTo>
                  <a:close/>
                  <a:moveTo>
                    <a:pt x="158" y="248"/>
                  </a:moveTo>
                  <a:cubicBezTo>
                    <a:pt x="107" y="248"/>
                    <a:pt x="65" y="206"/>
                    <a:pt x="65" y="155"/>
                  </a:cubicBezTo>
                  <a:cubicBezTo>
                    <a:pt x="65" y="103"/>
                    <a:pt x="107" y="62"/>
                    <a:pt x="158" y="62"/>
                  </a:cubicBezTo>
                  <a:cubicBezTo>
                    <a:pt x="210" y="62"/>
                    <a:pt x="251" y="103"/>
                    <a:pt x="251" y="155"/>
                  </a:cubicBezTo>
                  <a:cubicBezTo>
                    <a:pt x="251" y="206"/>
                    <a:pt x="210" y="248"/>
                    <a:pt x="158" y="248"/>
                  </a:cubicBezTo>
                  <a:close/>
                </a:path>
              </a:pathLst>
            </a:custGeom>
            <a:solidFill>
              <a:srgbClr val="DB4D6D">
                <a:alpha val="2784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81480" tIns="181480" rIns="181480" bIns="18148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23" name="Oval 19"/>
            <p:cNvSpPr>
              <a:spLocks noChangeArrowheads="1"/>
            </p:cNvSpPr>
            <p:nvPr/>
          </p:nvSpPr>
          <p:spPr bwMode="auto">
            <a:xfrm>
              <a:off x="3294907" y="3041650"/>
              <a:ext cx="563562" cy="563563"/>
            </a:xfrm>
            <a:prstGeom prst="ellipse">
              <a:avLst/>
            </a:prstGeom>
            <a:solidFill>
              <a:srgbClr val="DB4D6D">
                <a:alpha val="2784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81480" tIns="181480" rIns="181480" bIns="181480" anchor="ctr"/>
            <a:lstStyle>
              <a:lvl1pPr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zh-CN" altLang="en-US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3324" name="组合 5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182" y="3176588"/>
              <a:ext cx="231775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4063900" y="3412061"/>
            <a:ext cx="1528762" cy="1557337"/>
            <a:chOff x="3809257" y="3319463"/>
            <a:chExt cx="1528762" cy="1557337"/>
          </a:xfrm>
        </p:grpSpPr>
        <p:sp>
          <p:nvSpPr>
            <p:cNvPr id="13318" name="Freeform 13"/>
            <p:cNvSpPr>
              <a:spLocks noEditPoints="1"/>
            </p:cNvSpPr>
            <p:nvPr/>
          </p:nvSpPr>
          <p:spPr bwMode="auto">
            <a:xfrm>
              <a:off x="3809257" y="3319463"/>
              <a:ext cx="1528762" cy="1557337"/>
            </a:xfrm>
            <a:custGeom>
              <a:avLst/>
              <a:gdLst>
                <a:gd name="T0" fmla="*/ 2147483647 w 407"/>
                <a:gd name="T1" fmla="*/ 2147483647 h 414"/>
                <a:gd name="T2" fmla="*/ 2147483647 w 407"/>
                <a:gd name="T3" fmla="*/ 2147483647 h 414"/>
                <a:gd name="T4" fmla="*/ 2147483647 w 407"/>
                <a:gd name="T5" fmla="*/ 2147483647 h 414"/>
                <a:gd name="T6" fmla="*/ 2147483647 w 407"/>
                <a:gd name="T7" fmla="*/ 2147483647 h 414"/>
                <a:gd name="T8" fmla="*/ 2147483647 w 407"/>
                <a:gd name="T9" fmla="*/ 2147483647 h 414"/>
                <a:gd name="T10" fmla="*/ 2147483647 w 407"/>
                <a:gd name="T11" fmla="*/ 2147483647 h 414"/>
                <a:gd name="T12" fmla="*/ 2147483647 w 407"/>
                <a:gd name="T13" fmla="*/ 2147483647 h 414"/>
                <a:gd name="T14" fmla="*/ 2147483647 w 407"/>
                <a:gd name="T15" fmla="*/ 2147483647 h 414"/>
                <a:gd name="T16" fmla="*/ 2147483647 w 407"/>
                <a:gd name="T17" fmla="*/ 2147483647 h 414"/>
                <a:gd name="T18" fmla="*/ 2147483647 w 407"/>
                <a:gd name="T19" fmla="*/ 2147483647 h 414"/>
                <a:gd name="T20" fmla="*/ 2147483647 w 407"/>
                <a:gd name="T21" fmla="*/ 2147483647 h 414"/>
                <a:gd name="T22" fmla="*/ 2147483647 w 407"/>
                <a:gd name="T23" fmla="*/ 2147483647 h 414"/>
                <a:gd name="T24" fmla="*/ 2147483647 w 407"/>
                <a:gd name="T25" fmla="*/ 2147483647 h 414"/>
                <a:gd name="T26" fmla="*/ 2147483647 w 407"/>
                <a:gd name="T27" fmla="*/ 2147483647 h 414"/>
                <a:gd name="T28" fmla="*/ 2147483647 w 407"/>
                <a:gd name="T29" fmla="*/ 2147483647 h 414"/>
                <a:gd name="T30" fmla="*/ 2147483647 w 407"/>
                <a:gd name="T31" fmla="*/ 2147483647 h 414"/>
                <a:gd name="T32" fmla="*/ 2147483647 w 407"/>
                <a:gd name="T33" fmla="*/ 2147483647 h 414"/>
                <a:gd name="T34" fmla="*/ 0 w 407"/>
                <a:gd name="T35" fmla="*/ 2147483647 h 414"/>
                <a:gd name="T36" fmla="*/ 2147483647 w 407"/>
                <a:gd name="T37" fmla="*/ 2147483647 h 414"/>
                <a:gd name="T38" fmla="*/ 2147483647 w 407"/>
                <a:gd name="T39" fmla="*/ 2147483647 h 414"/>
                <a:gd name="T40" fmla="*/ 2147483647 w 407"/>
                <a:gd name="T41" fmla="*/ 2147483647 h 414"/>
                <a:gd name="T42" fmla="*/ 2147483647 w 407"/>
                <a:gd name="T43" fmla="*/ 2147483647 h 414"/>
                <a:gd name="T44" fmla="*/ 2147483647 w 407"/>
                <a:gd name="T45" fmla="*/ 2147483647 h 414"/>
                <a:gd name="T46" fmla="*/ 2147483647 w 407"/>
                <a:gd name="T47" fmla="*/ 2147483647 h 414"/>
                <a:gd name="T48" fmla="*/ 2147483647 w 407"/>
                <a:gd name="T49" fmla="*/ 2147483647 h 414"/>
                <a:gd name="T50" fmla="*/ 2147483647 w 407"/>
                <a:gd name="T51" fmla="*/ 2147483647 h 414"/>
                <a:gd name="T52" fmla="*/ 2147483647 w 407"/>
                <a:gd name="T53" fmla="*/ 2147483647 h 414"/>
                <a:gd name="T54" fmla="*/ 2147483647 w 407"/>
                <a:gd name="T55" fmla="*/ 2147483647 h 414"/>
                <a:gd name="T56" fmla="*/ 2147483647 w 407"/>
                <a:gd name="T57" fmla="*/ 2147483647 h 414"/>
                <a:gd name="T58" fmla="*/ 2147483647 w 407"/>
                <a:gd name="T59" fmla="*/ 2147483647 h 414"/>
                <a:gd name="T60" fmla="*/ 2147483647 w 407"/>
                <a:gd name="T61" fmla="*/ 2147483647 h 414"/>
                <a:gd name="T62" fmla="*/ 2147483647 w 407"/>
                <a:gd name="T63" fmla="*/ 2147483647 h 414"/>
                <a:gd name="T64" fmla="*/ 2147483647 w 407"/>
                <a:gd name="T65" fmla="*/ 2147483647 h 414"/>
                <a:gd name="T66" fmla="*/ 2147483647 w 407"/>
                <a:gd name="T67" fmla="*/ 2147483647 h 4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7"/>
                <a:gd name="T103" fmla="*/ 0 h 414"/>
                <a:gd name="T104" fmla="*/ 407 w 407"/>
                <a:gd name="T105" fmla="*/ 414 h 4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7" h="414">
                  <a:moveTo>
                    <a:pt x="404" y="254"/>
                  </a:moveTo>
                  <a:cubicBezTo>
                    <a:pt x="404" y="254"/>
                    <a:pt x="404" y="254"/>
                    <a:pt x="404" y="254"/>
                  </a:cubicBezTo>
                  <a:cubicBezTo>
                    <a:pt x="369" y="233"/>
                    <a:pt x="369" y="233"/>
                    <a:pt x="369" y="233"/>
                  </a:cubicBezTo>
                  <a:cubicBezTo>
                    <a:pt x="370" y="192"/>
                    <a:pt x="370" y="192"/>
                    <a:pt x="370" y="192"/>
                  </a:cubicBezTo>
                  <a:cubicBezTo>
                    <a:pt x="406" y="172"/>
                    <a:pt x="406" y="172"/>
                    <a:pt x="406" y="172"/>
                  </a:cubicBezTo>
                  <a:cubicBezTo>
                    <a:pt x="407" y="172"/>
                    <a:pt x="407" y="172"/>
                    <a:pt x="407" y="172"/>
                  </a:cubicBezTo>
                  <a:cubicBezTo>
                    <a:pt x="404" y="157"/>
                    <a:pt x="399" y="141"/>
                    <a:pt x="393" y="127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52" y="130"/>
                    <a:pt x="352" y="130"/>
                    <a:pt x="352" y="130"/>
                  </a:cubicBezTo>
                  <a:cubicBezTo>
                    <a:pt x="329" y="96"/>
                    <a:pt x="329" y="96"/>
                    <a:pt x="329" y="96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7" y="59"/>
                    <a:pt x="347" y="59"/>
                    <a:pt x="347" y="59"/>
                  </a:cubicBezTo>
                  <a:cubicBezTo>
                    <a:pt x="336" y="49"/>
                    <a:pt x="324" y="39"/>
                    <a:pt x="311" y="31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33" y="4"/>
                    <a:pt x="233" y="4"/>
                    <a:pt x="233" y="4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18" y="1"/>
                    <a:pt x="202" y="0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37" y="53"/>
                    <a:pt x="137" y="53"/>
                    <a:pt x="137" y="53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4" y="32"/>
                    <a:pt x="81" y="40"/>
                    <a:pt x="68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5" y="123"/>
                    <a:pt x="11" y="130"/>
                    <a:pt x="9" y="138"/>
                  </a:cubicBezTo>
                  <a:cubicBezTo>
                    <a:pt x="6" y="146"/>
                    <a:pt x="4" y="153"/>
                    <a:pt x="2" y="160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2" y="257"/>
                    <a:pt x="7" y="273"/>
                    <a:pt x="13" y="288"/>
                  </a:cubicBezTo>
                  <a:cubicBezTo>
                    <a:pt x="13" y="287"/>
                    <a:pt x="13" y="287"/>
                    <a:pt x="13" y="287"/>
                  </a:cubicBezTo>
                  <a:cubicBezTo>
                    <a:pt x="54" y="284"/>
                    <a:pt x="54" y="284"/>
                    <a:pt x="54" y="284"/>
                  </a:cubicBezTo>
                  <a:cubicBezTo>
                    <a:pt x="77" y="318"/>
                    <a:pt x="77" y="318"/>
                    <a:pt x="77" y="318"/>
                  </a:cubicBezTo>
                  <a:cubicBezTo>
                    <a:pt x="59" y="355"/>
                    <a:pt x="59" y="355"/>
                    <a:pt x="59" y="355"/>
                  </a:cubicBezTo>
                  <a:cubicBezTo>
                    <a:pt x="59" y="355"/>
                    <a:pt x="59" y="355"/>
                    <a:pt x="59" y="355"/>
                  </a:cubicBezTo>
                  <a:cubicBezTo>
                    <a:pt x="70" y="366"/>
                    <a:pt x="83" y="376"/>
                    <a:pt x="96" y="384"/>
                  </a:cubicBezTo>
                  <a:cubicBezTo>
                    <a:pt x="96" y="383"/>
                    <a:pt x="96" y="383"/>
                    <a:pt x="96" y="383"/>
                  </a:cubicBezTo>
                  <a:cubicBezTo>
                    <a:pt x="128" y="357"/>
                    <a:pt x="128" y="357"/>
                    <a:pt x="128" y="357"/>
                  </a:cubicBezTo>
                  <a:cubicBezTo>
                    <a:pt x="166" y="371"/>
                    <a:pt x="166" y="371"/>
                    <a:pt x="166" y="371"/>
                  </a:cubicBezTo>
                  <a:cubicBezTo>
                    <a:pt x="174" y="411"/>
                    <a:pt x="174" y="411"/>
                    <a:pt x="174" y="411"/>
                  </a:cubicBezTo>
                  <a:cubicBezTo>
                    <a:pt x="173" y="412"/>
                    <a:pt x="173" y="412"/>
                    <a:pt x="173" y="412"/>
                  </a:cubicBezTo>
                  <a:cubicBezTo>
                    <a:pt x="189" y="414"/>
                    <a:pt x="205" y="414"/>
                    <a:pt x="221" y="413"/>
                  </a:cubicBezTo>
                  <a:cubicBezTo>
                    <a:pt x="220" y="413"/>
                    <a:pt x="220" y="413"/>
                    <a:pt x="220" y="413"/>
                  </a:cubicBezTo>
                  <a:cubicBezTo>
                    <a:pt x="230" y="373"/>
                    <a:pt x="230" y="373"/>
                    <a:pt x="230" y="373"/>
                  </a:cubicBezTo>
                  <a:cubicBezTo>
                    <a:pt x="270" y="361"/>
                    <a:pt x="270" y="361"/>
                    <a:pt x="270" y="361"/>
                  </a:cubicBezTo>
                  <a:cubicBezTo>
                    <a:pt x="299" y="390"/>
                    <a:pt x="299" y="390"/>
                    <a:pt x="299" y="390"/>
                  </a:cubicBezTo>
                  <a:cubicBezTo>
                    <a:pt x="299" y="390"/>
                    <a:pt x="299" y="390"/>
                    <a:pt x="299" y="390"/>
                  </a:cubicBezTo>
                  <a:cubicBezTo>
                    <a:pt x="313" y="383"/>
                    <a:pt x="326" y="374"/>
                    <a:pt x="339" y="363"/>
                  </a:cubicBezTo>
                  <a:cubicBezTo>
                    <a:pt x="338" y="363"/>
                    <a:pt x="338" y="363"/>
                    <a:pt x="338" y="363"/>
                  </a:cubicBezTo>
                  <a:cubicBezTo>
                    <a:pt x="322" y="325"/>
                    <a:pt x="322" y="325"/>
                    <a:pt x="322" y="325"/>
                  </a:cubicBezTo>
                  <a:cubicBezTo>
                    <a:pt x="347" y="293"/>
                    <a:pt x="347" y="293"/>
                    <a:pt x="347" y="293"/>
                  </a:cubicBezTo>
                  <a:cubicBezTo>
                    <a:pt x="388" y="298"/>
                    <a:pt x="388" y="298"/>
                    <a:pt x="388" y="298"/>
                  </a:cubicBezTo>
                  <a:cubicBezTo>
                    <a:pt x="388" y="299"/>
                    <a:pt x="388" y="299"/>
                    <a:pt x="388" y="299"/>
                  </a:cubicBezTo>
                  <a:cubicBezTo>
                    <a:pt x="392" y="292"/>
                    <a:pt x="395" y="284"/>
                    <a:pt x="398" y="276"/>
                  </a:cubicBezTo>
                  <a:cubicBezTo>
                    <a:pt x="400" y="269"/>
                    <a:pt x="403" y="261"/>
                    <a:pt x="404" y="254"/>
                  </a:cubicBezTo>
                  <a:close/>
                  <a:moveTo>
                    <a:pt x="162" y="322"/>
                  </a:moveTo>
                  <a:cubicBezTo>
                    <a:pt x="99" y="300"/>
                    <a:pt x="66" y="230"/>
                    <a:pt x="88" y="166"/>
                  </a:cubicBezTo>
                  <a:cubicBezTo>
                    <a:pt x="111" y="103"/>
                    <a:pt x="181" y="70"/>
                    <a:pt x="244" y="92"/>
                  </a:cubicBezTo>
                  <a:cubicBezTo>
                    <a:pt x="308" y="115"/>
                    <a:pt x="341" y="185"/>
                    <a:pt x="318" y="248"/>
                  </a:cubicBezTo>
                  <a:cubicBezTo>
                    <a:pt x="296" y="312"/>
                    <a:pt x="226" y="345"/>
                    <a:pt x="162" y="322"/>
                  </a:cubicBezTo>
                  <a:close/>
                </a:path>
              </a:pathLst>
            </a:custGeom>
            <a:solidFill>
              <a:srgbClr val="DB4D6D">
                <a:alpha val="2784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81480" tIns="181480" rIns="181480" bIns="18148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13325" name="Oval 23"/>
            <p:cNvSpPr>
              <a:spLocks noChangeArrowheads="1"/>
            </p:cNvSpPr>
            <p:nvPr/>
          </p:nvSpPr>
          <p:spPr bwMode="auto">
            <a:xfrm>
              <a:off x="4210894" y="3744913"/>
              <a:ext cx="711200" cy="711200"/>
            </a:xfrm>
            <a:prstGeom prst="ellipse">
              <a:avLst/>
            </a:prstGeom>
            <a:solidFill>
              <a:srgbClr val="DB4D6D">
                <a:alpha val="2784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81480" tIns="181480" rIns="181480" bIns="181480" anchor="ctr"/>
            <a:lstStyle>
              <a:lvl1pPr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zh-CN" altLang="en-US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26" name="Freeform 24"/>
            <p:cNvSpPr/>
            <p:nvPr/>
          </p:nvSpPr>
          <p:spPr bwMode="auto">
            <a:xfrm>
              <a:off x="4452194" y="3906838"/>
              <a:ext cx="231775" cy="384175"/>
            </a:xfrm>
            <a:custGeom>
              <a:avLst/>
              <a:gdLst>
                <a:gd name="T0" fmla="*/ 2147483647 w 62"/>
                <a:gd name="T1" fmla="*/ 2147483647 h 102"/>
                <a:gd name="T2" fmla="*/ 2147483647 w 62"/>
                <a:gd name="T3" fmla="*/ 2147483647 h 102"/>
                <a:gd name="T4" fmla="*/ 2147483647 w 62"/>
                <a:gd name="T5" fmla="*/ 2147483647 h 102"/>
                <a:gd name="T6" fmla="*/ 2147483647 w 62"/>
                <a:gd name="T7" fmla="*/ 2147483647 h 102"/>
                <a:gd name="T8" fmla="*/ 2147483647 w 62"/>
                <a:gd name="T9" fmla="*/ 2147483647 h 102"/>
                <a:gd name="T10" fmla="*/ 2147483647 w 62"/>
                <a:gd name="T11" fmla="*/ 2147483647 h 102"/>
                <a:gd name="T12" fmla="*/ 2147483647 w 62"/>
                <a:gd name="T13" fmla="*/ 2147483647 h 102"/>
                <a:gd name="T14" fmla="*/ 2147483647 w 62"/>
                <a:gd name="T15" fmla="*/ 2147483647 h 102"/>
                <a:gd name="T16" fmla="*/ 2147483647 w 62"/>
                <a:gd name="T17" fmla="*/ 2147483647 h 102"/>
                <a:gd name="T18" fmla="*/ 2147483647 w 62"/>
                <a:gd name="T19" fmla="*/ 2147483647 h 102"/>
                <a:gd name="T20" fmla="*/ 2147483647 w 62"/>
                <a:gd name="T21" fmla="*/ 2147483647 h 102"/>
                <a:gd name="T22" fmla="*/ 2147483647 w 62"/>
                <a:gd name="T23" fmla="*/ 2147483647 h 102"/>
                <a:gd name="T24" fmla="*/ 2147483647 w 62"/>
                <a:gd name="T25" fmla="*/ 2147483647 h 102"/>
                <a:gd name="T26" fmla="*/ 2147483647 w 62"/>
                <a:gd name="T27" fmla="*/ 0 h 102"/>
                <a:gd name="T28" fmla="*/ 2147483647 w 62"/>
                <a:gd name="T29" fmla="*/ 0 h 102"/>
                <a:gd name="T30" fmla="*/ 2147483647 w 62"/>
                <a:gd name="T31" fmla="*/ 2147483647 h 102"/>
                <a:gd name="T32" fmla="*/ 2147483647 w 62"/>
                <a:gd name="T33" fmla="*/ 2147483647 h 102"/>
                <a:gd name="T34" fmla="*/ 2147483647 w 62"/>
                <a:gd name="T35" fmla="*/ 2147483647 h 102"/>
                <a:gd name="T36" fmla="*/ 2147483647 w 62"/>
                <a:gd name="T37" fmla="*/ 2147483647 h 102"/>
                <a:gd name="T38" fmla="*/ 2147483647 w 62"/>
                <a:gd name="T39" fmla="*/ 2147483647 h 102"/>
                <a:gd name="T40" fmla="*/ 2147483647 w 62"/>
                <a:gd name="T41" fmla="*/ 2147483647 h 102"/>
                <a:gd name="T42" fmla="*/ 2147483647 w 62"/>
                <a:gd name="T43" fmla="*/ 2147483647 h 102"/>
                <a:gd name="T44" fmla="*/ 2147483647 w 62"/>
                <a:gd name="T45" fmla="*/ 2147483647 h 102"/>
                <a:gd name="T46" fmla="*/ 2147483647 w 62"/>
                <a:gd name="T47" fmla="*/ 2147483647 h 102"/>
                <a:gd name="T48" fmla="*/ 2147483647 w 62"/>
                <a:gd name="T49" fmla="*/ 2147483647 h 102"/>
                <a:gd name="T50" fmla="*/ 2147483647 w 62"/>
                <a:gd name="T51" fmla="*/ 2147483647 h 102"/>
                <a:gd name="T52" fmla="*/ 2147483647 w 62"/>
                <a:gd name="T53" fmla="*/ 2147483647 h 102"/>
                <a:gd name="T54" fmla="*/ 2147483647 w 62"/>
                <a:gd name="T55" fmla="*/ 2147483647 h 102"/>
                <a:gd name="T56" fmla="*/ 2147483647 w 62"/>
                <a:gd name="T57" fmla="*/ 2147483647 h 102"/>
                <a:gd name="T58" fmla="*/ 2147483647 w 62"/>
                <a:gd name="T59" fmla="*/ 2147483647 h 102"/>
                <a:gd name="T60" fmla="*/ 2147483647 w 62"/>
                <a:gd name="T61" fmla="*/ 2147483647 h 102"/>
                <a:gd name="T62" fmla="*/ 0 w 62"/>
                <a:gd name="T63" fmla="*/ 2147483647 h 102"/>
                <a:gd name="T64" fmla="*/ 2147483647 w 62"/>
                <a:gd name="T65" fmla="*/ 2147483647 h 102"/>
                <a:gd name="T66" fmla="*/ 2147483647 w 62"/>
                <a:gd name="T67" fmla="*/ 2147483647 h 102"/>
                <a:gd name="T68" fmla="*/ 2147483647 w 62"/>
                <a:gd name="T69" fmla="*/ 2147483647 h 102"/>
                <a:gd name="T70" fmla="*/ 2147483647 w 62"/>
                <a:gd name="T71" fmla="*/ 2147483647 h 102"/>
                <a:gd name="T72" fmla="*/ 2147483647 w 62"/>
                <a:gd name="T73" fmla="*/ 2147483647 h 102"/>
                <a:gd name="T74" fmla="*/ 2147483647 w 62"/>
                <a:gd name="T75" fmla="*/ 2147483647 h 102"/>
                <a:gd name="T76" fmla="*/ 2147483647 w 62"/>
                <a:gd name="T77" fmla="*/ 2147483647 h 102"/>
                <a:gd name="T78" fmla="*/ 2147483647 w 62"/>
                <a:gd name="T79" fmla="*/ 2147483647 h 102"/>
                <a:gd name="T80" fmla="*/ 2147483647 w 62"/>
                <a:gd name="T81" fmla="*/ 2147483647 h 102"/>
                <a:gd name="T82" fmla="*/ 2147483647 w 62"/>
                <a:gd name="T83" fmla="*/ 2147483647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2"/>
                <a:gd name="T127" fmla="*/ 0 h 102"/>
                <a:gd name="T128" fmla="*/ 62 w 62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2" h="102">
                  <a:moveTo>
                    <a:pt x="58" y="58"/>
                  </a:moveTo>
                  <a:cubicBezTo>
                    <a:pt x="56" y="55"/>
                    <a:pt x="53" y="52"/>
                    <a:pt x="48" y="50"/>
                  </a:cubicBezTo>
                  <a:cubicBezTo>
                    <a:pt x="45" y="48"/>
                    <a:pt x="40" y="47"/>
                    <a:pt x="31" y="45"/>
                  </a:cubicBezTo>
                  <a:cubicBezTo>
                    <a:pt x="23" y="43"/>
                    <a:pt x="18" y="41"/>
                    <a:pt x="16" y="39"/>
                  </a:cubicBezTo>
                  <a:cubicBezTo>
                    <a:pt x="14" y="38"/>
                    <a:pt x="13" y="35"/>
                    <a:pt x="13" y="32"/>
                  </a:cubicBezTo>
                  <a:cubicBezTo>
                    <a:pt x="13" y="29"/>
                    <a:pt x="14" y="26"/>
                    <a:pt x="17" y="24"/>
                  </a:cubicBezTo>
                  <a:cubicBezTo>
                    <a:pt x="20" y="22"/>
                    <a:pt x="24" y="21"/>
                    <a:pt x="31" y="21"/>
                  </a:cubicBezTo>
                  <a:cubicBezTo>
                    <a:pt x="36" y="21"/>
                    <a:pt x="41" y="22"/>
                    <a:pt x="44" y="25"/>
                  </a:cubicBezTo>
                  <a:cubicBezTo>
                    <a:pt x="47" y="27"/>
                    <a:pt x="49" y="31"/>
                    <a:pt x="49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8" y="26"/>
                    <a:pt x="55" y="23"/>
                  </a:cubicBezTo>
                  <a:cubicBezTo>
                    <a:pt x="53" y="19"/>
                    <a:pt x="50" y="16"/>
                    <a:pt x="45" y="15"/>
                  </a:cubicBezTo>
                  <a:cubicBezTo>
                    <a:pt x="43" y="14"/>
                    <a:pt x="41" y="13"/>
                    <a:pt x="39" y="1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2" y="16"/>
                    <a:pt x="8" y="19"/>
                    <a:pt x="6" y="22"/>
                  </a:cubicBezTo>
                  <a:cubicBezTo>
                    <a:pt x="4" y="26"/>
                    <a:pt x="3" y="29"/>
                    <a:pt x="3" y="33"/>
                  </a:cubicBezTo>
                  <a:cubicBezTo>
                    <a:pt x="3" y="37"/>
                    <a:pt x="4" y="40"/>
                    <a:pt x="6" y="43"/>
                  </a:cubicBezTo>
                  <a:cubicBezTo>
                    <a:pt x="7" y="46"/>
                    <a:pt x="10" y="48"/>
                    <a:pt x="14" y="50"/>
                  </a:cubicBezTo>
                  <a:cubicBezTo>
                    <a:pt x="17" y="52"/>
                    <a:pt x="22" y="53"/>
                    <a:pt x="29" y="55"/>
                  </a:cubicBezTo>
                  <a:cubicBezTo>
                    <a:pt x="36" y="57"/>
                    <a:pt x="41" y="58"/>
                    <a:pt x="43" y="59"/>
                  </a:cubicBezTo>
                  <a:cubicBezTo>
                    <a:pt x="46" y="60"/>
                    <a:pt x="48" y="61"/>
                    <a:pt x="50" y="63"/>
                  </a:cubicBezTo>
                  <a:cubicBezTo>
                    <a:pt x="51" y="65"/>
                    <a:pt x="52" y="67"/>
                    <a:pt x="52" y="70"/>
                  </a:cubicBezTo>
                  <a:cubicBezTo>
                    <a:pt x="52" y="72"/>
                    <a:pt x="51" y="74"/>
                    <a:pt x="49" y="76"/>
                  </a:cubicBezTo>
                  <a:cubicBezTo>
                    <a:pt x="48" y="78"/>
                    <a:pt x="46" y="80"/>
                    <a:pt x="43" y="81"/>
                  </a:cubicBezTo>
                  <a:cubicBezTo>
                    <a:pt x="40" y="82"/>
                    <a:pt x="36" y="83"/>
                    <a:pt x="32" y="83"/>
                  </a:cubicBezTo>
                  <a:cubicBezTo>
                    <a:pt x="28" y="83"/>
                    <a:pt x="24" y="82"/>
                    <a:pt x="21" y="80"/>
                  </a:cubicBezTo>
                  <a:cubicBezTo>
                    <a:pt x="17" y="79"/>
                    <a:pt x="14" y="77"/>
                    <a:pt x="13" y="74"/>
                  </a:cubicBezTo>
                  <a:cubicBezTo>
                    <a:pt x="11" y="72"/>
                    <a:pt x="10" y="69"/>
                    <a:pt x="10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1" y="76"/>
                    <a:pt x="4" y="80"/>
                  </a:cubicBezTo>
                  <a:cubicBezTo>
                    <a:pt x="7" y="84"/>
                    <a:pt x="11" y="87"/>
                    <a:pt x="15" y="89"/>
                  </a:cubicBezTo>
                  <a:cubicBezTo>
                    <a:pt x="17" y="90"/>
                    <a:pt x="20" y="90"/>
                    <a:pt x="22" y="9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42" y="91"/>
                    <a:pt x="45" y="90"/>
                    <a:pt x="48" y="89"/>
                  </a:cubicBezTo>
                  <a:cubicBezTo>
                    <a:pt x="52" y="87"/>
                    <a:pt x="56" y="84"/>
                    <a:pt x="58" y="80"/>
                  </a:cubicBezTo>
                  <a:cubicBezTo>
                    <a:pt x="60" y="77"/>
                    <a:pt x="62" y="73"/>
                    <a:pt x="62" y="69"/>
                  </a:cubicBezTo>
                  <a:cubicBezTo>
                    <a:pt x="62" y="65"/>
                    <a:pt x="60" y="61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06900" y="2205561"/>
            <a:ext cx="1982787" cy="1951037"/>
            <a:chOff x="4952257" y="2112963"/>
            <a:chExt cx="1982787" cy="1951037"/>
          </a:xfrm>
        </p:grpSpPr>
        <p:sp>
          <p:nvSpPr>
            <p:cNvPr id="13319" name="Freeform 14"/>
            <p:cNvSpPr>
              <a:spLocks noEditPoints="1"/>
            </p:cNvSpPr>
            <p:nvPr/>
          </p:nvSpPr>
          <p:spPr bwMode="auto">
            <a:xfrm>
              <a:off x="4952257" y="2112963"/>
              <a:ext cx="1982787" cy="1951037"/>
            </a:xfrm>
            <a:custGeom>
              <a:avLst/>
              <a:gdLst>
                <a:gd name="T0" fmla="*/ 2147483647 w 528"/>
                <a:gd name="T1" fmla="*/ 2147483647 h 519"/>
                <a:gd name="T2" fmla="*/ 2147483647 w 528"/>
                <a:gd name="T3" fmla="*/ 2147483647 h 519"/>
                <a:gd name="T4" fmla="*/ 2147483647 w 528"/>
                <a:gd name="T5" fmla="*/ 2147483647 h 519"/>
                <a:gd name="T6" fmla="*/ 2147483647 w 528"/>
                <a:gd name="T7" fmla="*/ 2147483647 h 519"/>
                <a:gd name="T8" fmla="*/ 2147483647 w 528"/>
                <a:gd name="T9" fmla="*/ 2147483647 h 519"/>
                <a:gd name="T10" fmla="*/ 2147483647 w 528"/>
                <a:gd name="T11" fmla="*/ 2147483647 h 519"/>
                <a:gd name="T12" fmla="*/ 2147483647 w 528"/>
                <a:gd name="T13" fmla="*/ 2147483647 h 519"/>
                <a:gd name="T14" fmla="*/ 2147483647 w 528"/>
                <a:gd name="T15" fmla="*/ 2147483647 h 519"/>
                <a:gd name="T16" fmla="*/ 2147483647 w 528"/>
                <a:gd name="T17" fmla="*/ 2147483647 h 519"/>
                <a:gd name="T18" fmla="*/ 2147483647 w 528"/>
                <a:gd name="T19" fmla="*/ 0 h 519"/>
                <a:gd name="T20" fmla="*/ 2147483647 w 528"/>
                <a:gd name="T21" fmla="*/ 2147483647 h 519"/>
                <a:gd name="T22" fmla="*/ 2147483647 w 528"/>
                <a:gd name="T23" fmla="*/ 2147483647 h 519"/>
                <a:gd name="T24" fmla="*/ 2147483647 w 528"/>
                <a:gd name="T25" fmla="*/ 2147483647 h 519"/>
                <a:gd name="T26" fmla="*/ 2147483647 w 528"/>
                <a:gd name="T27" fmla="*/ 2147483647 h 519"/>
                <a:gd name="T28" fmla="*/ 2147483647 w 528"/>
                <a:gd name="T29" fmla="*/ 2147483647 h 519"/>
                <a:gd name="T30" fmla="*/ 2147483647 w 528"/>
                <a:gd name="T31" fmla="*/ 2147483647 h 519"/>
                <a:gd name="T32" fmla="*/ 2147483647 w 528"/>
                <a:gd name="T33" fmla="*/ 2147483647 h 519"/>
                <a:gd name="T34" fmla="*/ 2147483647 w 528"/>
                <a:gd name="T35" fmla="*/ 2147483647 h 519"/>
                <a:gd name="T36" fmla="*/ 2147483647 w 528"/>
                <a:gd name="T37" fmla="*/ 2147483647 h 519"/>
                <a:gd name="T38" fmla="*/ 2147483647 w 528"/>
                <a:gd name="T39" fmla="*/ 2147483647 h 519"/>
                <a:gd name="T40" fmla="*/ 2147483647 w 528"/>
                <a:gd name="T41" fmla="*/ 2147483647 h 519"/>
                <a:gd name="T42" fmla="*/ 2147483647 w 528"/>
                <a:gd name="T43" fmla="*/ 2147483647 h 519"/>
                <a:gd name="T44" fmla="*/ 2147483647 w 528"/>
                <a:gd name="T45" fmla="*/ 2147483647 h 519"/>
                <a:gd name="T46" fmla="*/ 2147483647 w 528"/>
                <a:gd name="T47" fmla="*/ 2147483647 h 519"/>
                <a:gd name="T48" fmla="*/ 2147483647 w 528"/>
                <a:gd name="T49" fmla="*/ 2147483647 h 519"/>
                <a:gd name="T50" fmla="*/ 2147483647 w 528"/>
                <a:gd name="T51" fmla="*/ 2147483647 h 519"/>
                <a:gd name="T52" fmla="*/ 2147483647 w 528"/>
                <a:gd name="T53" fmla="*/ 2147483647 h 519"/>
                <a:gd name="T54" fmla="*/ 2147483647 w 528"/>
                <a:gd name="T55" fmla="*/ 2147483647 h 519"/>
                <a:gd name="T56" fmla="*/ 2147483647 w 528"/>
                <a:gd name="T57" fmla="*/ 2147483647 h 519"/>
                <a:gd name="T58" fmla="*/ 2147483647 w 528"/>
                <a:gd name="T59" fmla="*/ 2147483647 h 519"/>
                <a:gd name="T60" fmla="*/ 2147483647 w 528"/>
                <a:gd name="T61" fmla="*/ 2147483647 h 519"/>
                <a:gd name="T62" fmla="*/ 2147483647 w 528"/>
                <a:gd name="T63" fmla="*/ 2147483647 h 519"/>
                <a:gd name="T64" fmla="*/ 2147483647 w 528"/>
                <a:gd name="T65" fmla="*/ 2147483647 h 519"/>
                <a:gd name="T66" fmla="*/ 2147483647 w 528"/>
                <a:gd name="T67" fmla="*/ 2147483647 h 5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28"/>
                <a:gd name="T103" fmla="*/ 0 h 519"/>
                <a:gd name="T104" fmla="*/ 528 w 528"/>
                <a:gd name="T105" fmla="*/ 519 h 5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28" h="519">
                  <a:moveTo>
                    <a:pt x="498" y="380"/>
                  </a:moveTo>
                  <a:cubicBezTo>
                    <a:pt x="497" y="380"/>
                    <a:pt x="497" y="380"/>
                    <a:pt x="497" y="380"/>
                  </a:cubicBezTo>
                  <a:cubicBezTo>
                    <a:pt x="461" y="342"/>
                    <a:pt x="461" y="342"/>
                    <a:pt x="461" y="342"/>
                  </a:cubicBezTo>
                  <a:cubicBezTo>
                    <a:pt x="475" y="292"/>
                    <a:pt x="475" y="292"/>
                    <a:pt x="475" y="292"/>
                  </a:cubicBezTo>
                  <a:cubicBezTo>
                    <a:pt x="526" y="279"/>
                    <a:pt x="526" y="279"/>
                    <a:pt x="526" y="279"/>
                  </a:cubicBezTo>
                  <a:cubicBezTo>
                    <a:pt x="527" y="280"/>
                    <a:pt x="527" y="280"/>
                    <a:pt x="527" y="280"/>
                  </a:cubicBezTo>
                  <a:cubicBezTo>
                    <a:pt x="528" y="259"/>
                    <a:pt x="527" y="239"/>
                    <a:pt x="524" y="219"/>
                  </a:cubicBezTo>
                  <a:cubicBezTo>
                    <a:pt x="524" y="220"/>
                    <a:pt x="524" y="220"/>
                    <a:pt x="524" y="220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54" y="161"/>
                    <a:pt x="454" y="161"/>
                    <a:pt x="454" y="161"/>
                  </a:cubicBezTo>
                  <a:cubicBezTo>
                    <a:pt x="488" y="121"/>
                    <a:pt x="488" y="121"/>
                    <a:pt x="488" y="121"/>
                  </a:cubicBezTo>
                  <a:cubicBezTo>
                    <a:pt x="488" y="121"/>
                    <a:pt x="488" y="121"/>
                    <a:pt x="488" y="121"/>
                  </a:cubicBezTo>
                  <a:cubicBezTo>
                    <a:pt x="478" y="105"/>
                    <a:pt x="466" y="89"/>
                    <a:pt x="452" y="75"/>
                  </a:cubicBezTo>
                  <a:cubicBezTo>
                    <a:pt x="452" y="76"/>
                    <a:pt x="452" y="76"/>
                    <a:pt x="452" y="76"/>
                  </a:cubicBezTo>
                  <a:cubicBezTo>
                    <a:pt x="405" y="99"/>
                    <a:pt x="405" y="99"/>
                    <a:pt x="405" y="99"/>
                  </a:cubicBezTo>
                  <a:cubicBezTo>
                    <a:pt x="361" y="69"/>
                    <a:pt x="361" y="69"/>
                    <a:pt x="361" y="69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6" y="16"/>
                    <a:pt x="366" y="16"/>
                    <a:pt x="366" y="16"/>
                  </a:cubicBezTo>
                  <a:cubicBezTo>
                    <a:pt x="347" y="8"/>
                    <a:pt x="327" y="3"/>
                    <a:pt x="308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283" y="47"/>
                    <a:pt x="283" y="47"/>
                    <a:pt x="283" y="47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184" y="8"/>
                    <a:pt x="165" y="15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58" y="95"/>
                    <a:pt x="51" y="104"/>
                    <a:pt x="45" y="113"/>
                  </a:cubicBezTo>
                  <a:cubicBezTo>
                    <a:pt x="40" y="121"/>
                    <a:pt x="35" y="129"/>
                    <a:pt x="30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68" y="175"/>
                    <a:pt x="68" y="175"/>
                    <a:pt x="68" y="175"/>
                  </a:cubicBezTo>
                  <a:cubicBezTo>
                    <a:pt x="53" y="226"/>
                    <a:pt x="53" y="226"/>
                    <a:pt x="53" y="226"/>
                  </a:cubicBezTo>
                  <a:cubicBezTo>
                    <a:pt x="2" y="238"/>
                    <a:pt x="2" y="238"/>
                    <a:pt x="2" y="238"/>
                  </a:cubicBezTo>
                  <a:cubicBezTo>
                    <a:pt x="2" y="238"/>
                    <a:pt x="2" y="238"/>
                    <a:pt x="2" y="238"/>
                  </a:cubicBezTo>
                  <a:cubicBezTo>
                    <a:pt x="0" y="258"/>
                    <a:pt x="1" y="279"/>
                    <a:pt x="4" y="299"/>
                  </a:cubicBezTo>
                  <a:cubicBezTo>
                    <a:pt x="4" y="298"/>
                    <a:pt x="4" y="298"/>
                    <a:pt x="4" y="298"/>
                  </a:cubicBezTo>
                  <a:cubicBezTo>
                    <a:pt x="56" y="307"/>
                    <a:pt x="56" y="307"/>
                    <a:pt x="56" y="307"/>
                  </a:cubicBezTo>
                  <a:cubicBezTo>
                    <a:pt x="74" y="356"/>
                    <a:pt x="74" y="356"/>
                    <a:pt x="74" y="356"/>
                  </a:cubicBezTo>
                  <a:cubicBezTo>
                    <a:pt x="40" y="396"/>
                    <a:pt x="40" y="396"/>
                    <a:pt x="40" y="396"/>
                  </a:cubicBezTo>
                  <a:cubicBezTo>
                    <a:pt x="39" y="396"/>
                    <a:pt x="39" y="396"/>
                    <a:pt x="39" y="396"/>
                  </a:cubicBezTo>
                  <a:cubicBezTo>
                    <a:pt x="50" y="413"/>
                    <a:pt x="62" y="430"/>
                    <a:pt x="77" y="444"/>
                  </a:cubicBezTo>
                  <a:cubicBezTo>
                    <a:pt x="77" y="443"/>
                    <a:pt x="77" y="443"/>
                    <a:pt x="77" y="443"/>
                  </a:cubicBezTo>
                  <a:cubicBezTo>
                    <a:pt x="124" y="420"/>
                    <a:pt x="124" y="420"/>
                    <a:pt x="124" y="420"/>
                  </a:cubicBezTo>
                  <a:cubicBezTo>
                    <a:pt x="167" y="450"/>
                    <a:pt x="167" y="450"/>
                    <a:pt x="167" y="450"/>
                  </a:cubicBezTo>
                  <a:cubicBezTo>
                    <a:pt x="164" y="502"/>
                    <a:pt x="164" y="502"/>
                    <a:pt x="164" y="502"/>
                  </a:cubicBezTo>
                  <a:cubicBezTo>
                    <a:pt x="163" y="502"/>
                    <a:pt x="163" y="502"/>
                    <a:pt x="163" y="502"/>
                  </a:cubicBezTo>
                  <a:cubicBezTo>
                    <a:pt x="182" y="510"/>
                    <a:pt x="202" y="516"/>
                    <a:pt x="221" y="519"/>
                  </a:cubicBezTo>
                  <a:cubicBezTo>
                    <a:pt x="221" y="518"/>
                    <a:pt x="221" y="518"/>
                    <a:pt x="221" y="518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98" y="470"/>
                    <a:pt x="298" y="470"/>
                    <a:pt x="298" y="470"/>
                  </a:cubicBezTo>
                  <a:cubicBezTo>
                    <a:pt x="326" y="514"/>
                    <a:pt x="326" y="514"/>
                    <a:pt x="326" y="514"/>
                  </a:cubicBezTo>
                  <a:cubicBezTo>
                    <a:pt x="325" y="515"/>
                    <a:pt x="325" y="515"/>
                    <a:pt x="325" y="515"/>
                  </a:cubicBezTo>
                  <a:cubicBezTo>
                    <a:pt x="345" y="511"/>
                    <a:pt x="364" y="504"/>
                    <a:pt x="383" y="494"/>
                  </a:cubicBezTo>
                  <a:cubicBezTo>
                    <a:pt x="382" y="494"/>
                    <a:pt x="382" y="494"/>
                    <a:pt x="382" y="494"/>
                  </a:cubicBezTo>
                  <a:cubicBezTo>
                    <a:pt x="374" y="442"/>
                    <a:pt x="374" y="442"/>
                    <a:pt x="374" y="442"/>
                  </a:cubicBezTo>
                  <a:cubicBezTo>
                    <a:pt x="416" y="410"/>
                    <a:pt x="416" y="410"/>
                    <a:pt x="416" y="410"/>
                  </a:cubicBezTo>
                  <a:cubicBezTo>
                    <a:pt x="464" y="429"/>
                    <a:pt x="464" y="429"/>
                    <a:pt x="464" y="429"/>
                  </a:cubicBezTo>
                  <a:cubicBezTo>
                    <a:pt x="464" y="430"/>
                    <a:pt x="464" y="430"/>
                    <a:pt x="464" y="430"/>
                  </a:cubicBezTo>
                  <a:cubicBezTo>
                    <a:pt x="471" y="422"/>
                    <a:pt x="477" y="414"/>
                    <a:pt x="483" y="406"/>
                  </a:cubicBezTo>
                  <a:cubicBezTo>
                    <a:pt x="489" y="397"/>
                    <a:pt x="494" y="389"/>
                    <a:pt x="498" y="380"/>
                  </a:cubicBezTo>
                  <a:close/>
                  <a:moveTo>
                    <a:pt x="178" y="389"/>
                  </a:moveTo>
                  <a:cubicBezTo>
                    <a:pt x="106" y="341"/>
                    <a:pt x="87" y="244"/>
                    <a:pt x="135" y="173"/>
                  </a:cubicBezTo>
                  <a:cubicBezTo>
                    <a:pt x="182" y="101"/>
                    <a:pt x="279" y="82"/>
                    <a:pt x="351" y="130"/>
                  </a:cubicBezTo>
                  <a:cubicBezTo>
                    <a:pt x="422" y="177"/>
                    <a:pt x="441" y="274"/>
                    <a:pt x="394" y="346"/>
                  </a:cubicBezTo>
                  <a:cubicBezTo>
                    <a:pt x="346" y="417"/>
                    <a:pt x="249" y="436"/>
                    <a:pt x="178" y="389"/>
                  </a:cubicBezTo>
                  <a:close/>
                </a:path>
              </a:pathLst>
            </a:custGeom>
            <a:solidFill>
              <a:srgbClr val="DB4D6D">
                <a:alpha val="2784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81480" tIns="181480" rIns="181480" bIns="18148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13327" name="Oval 25"/>
            <p:cNvSpPr>
              <a:spLocks noChangeArrowheads="1"/>
            </p:cNvSpPr>
            <p:nvPr/>
          </p:nvSpPr>
          <p:spPr bwMode="auto">
            <a:xfrm>
              <a:off x="5433269" y="2574925"/>
              <a:ext cx="1020763" cy="1023938"/>
            </a:xfrm>
            <a:prstGeom prst="ellipse">
              <a:avLst/>
            </a:prstGeom>
            <a:solidFill>
              <a:srgbClr val="DB4D6D">
                <a:alpha val="2784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81480" tIns="181480" rIns="181480" bIns="181480" anchor="ctr"/>
            <a:lstStyle>
              <a:lvl1pPr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711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zh-CN" altLang="en-US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3328" name="Group 23"/>
            <p:cNvGrpSpPr/>
            <p:nvPr/>
          </p:nvGrpSpPr>
          <p:grpSpPr bwMode="auto">
            <a:xfrm>
              <a:off x="5695207" y="2838450"/>
              <a:ext cx="500062" cy="496888"/>
              <a:chOff x="0" y="0"/>
              <a:chExt cx="500063" cy="496888"/>
            </a:xfrm>
          </p:grpSpPr>
          <p:sp>
            <p:nvSpPr>
              <p:cNvPr id="13341" name="Freeform 26"/>
              <p:cNvSpPr/>
              <p:nvPr/>
            </p:nvSpPr>
            <p:spPr bwMode="auto">
              <a:xfrm>
                <a:off x="263525" y="0"/>
                <a:ext cx="236538" cy="233363"/>
              </a:xfrm>
              <a:custGeom>
                <a:avLst/>
                <a:gdLst>
                  <a:gd name="T0" fmla="*/ 0 w 63"/>
                  <a:gd name="T1" fmla="*/ 0 h 62"/>
                  <a:gd name="T2" fmla="*/ 0 w 63"/>
                  <a:gd name="T3" fmla="*/ 2147483647 h 62"/>
                  <a:gd name="T4" fmla="*/ 2147483647 w 63"/>
                  <a:gd name="T5" fmla="*/ 2147483647 h 62"/>
                  <a:gd name="T6" fmla="*/ 0 w 63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2"/>
                  <a:gd name="T14" fmla="*/ 63 w 63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2">
                    <a:moveTo>
                      <a:pt x="0" y="0"/>
                    </a:moveTo>
                    <a:cubicBezTo>
                      <a:pt x="0" y="62"/>
                      <a:pt x="0" y="62"/>
                      <a:pt x="0" y="6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1" y="29"/>
                      <a:pt x="34" y="2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42" name="Freeform 27"/>
              <p:cNvSpPr/>
              <p:nvPr/>
            </p:nvSpPr>
            <p:spPr bwMode="auto">
              <a:xfrm>
                <a:off x="0" y="0"/>
                <a:ext cx="500063" cy="496888"/>
              </a:xfrm>
              <a:custGeom>
                <a:avLst/>
                <a:gdLst>
                  <a:gd name="T0" fmla="*/ 2147483647 w 133"/>
                  <a:gd name="T1" fmla="*/ 2147483647 h 132"/>
                  <a:gd name="T2" fmla="*/ 2147483647 w 133"/>
                  <a:gd name="T3" fmla="*/ 0 h 132"/>
                  <a:gd name="T4" fmla="*/ 0 w 133"/>
                  <a:gd name="T5" fmla="*/ 2147483647 h 132"/>
                  <a:gd name="T6" fmla="*/ 2147483647 w 133"/>
                  <a:gd name="T7" fmla="*/ 2147483647 h 132"/>
                  <a:gd name="T8" fmla="*/ 2147483647 w 133"/>
                  <a:gd name="T9" fmla="*/ 2147483647 h 132"/>
                  <a:gd name="T10" fmla="*/ 2147483647 w 133"/>
                  <a:gd name="T11" fmla="*/ 2147483647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132"/>
                  <a:gd name="T20" fmla="*/ 133 w 133"/>
                  <a:gd name="T21" fmla="*/ 132 h 1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132">
                    <a:moveTo>
                      <a:pt x="63" y="7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28" y="2"/>
                      <a:pt x="0" y="31"/>
                      <a:pt x="0" y="66"/>
                    </a:cubicBezTo>
                    <a:cubicBezTo>
                      <a:pt x="0" y="103"/>
                      <a:pt x="30" y="132"/>
                      <a:pt x="66" y="132"/>
                    </a:cubicBezTo>
                    <a:cubicBezTo>
                      <a:pt x="102" y="132"/>
                      <a:pt x="131" y="105"/>
                      <a:pt x="133" y="70"/>
                    </a:cubicBezTo>
                    <a:lnTo>
                      <a:pt x="63" y="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  <a:endParaRPr lang="en-US" altLang="zh-CN" dirty="0">
              <a:solidFill>
                <a:srgbClr val="DB4D6D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Design &amp; Creativity Space Studio</a:t>
            </a:r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473171" y="2624159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点击此处添加文本内容，点击此处添加文本内容。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1867249" y="2224049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456518" y="5097434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点击此处添加文本内容，点击此处添加文本内容。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2850596" y="469732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031732" y="2298681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点击此处添加文本内容，点击此处添加文本内容。</a:t>
            </a: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7031731" y="189857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864392" y="4199491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点击此处添加文本内容，点击此处添加文本内容。</a:t>
            </a: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8864391" y="379938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70651" y="2144283"/>
            <a:ext cx="3195876" cy="3277667"/>
            <a:chOff x="4262091" y="2022363"/>
            <a:chExt cx="3195876" cy="3277667"/>
          </a:xfrm>
          <a:solidFill>
            <a:srgbClr val="00B0F0"/>
          </a:solidFill>
        </p:grpSpPr>
        <p:sp>
          <p:nvSpPr>
            <p:cNvPr id="11519" name="Shape 11519"/>
            <p:cNvSpPr/>
            <p:nvPr/>
          </p:nvSpPr>
          <p:spPr>
            <a:xfrm>
              <a:off x="4262091" y="2111629"/>
              <a:ext cx="1472324" cy="270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9" h="21600" extrusionOk="0">
                  <a:moveTo>
                    <a:pt x="8573" y="8169"/>
                  </a:moveTo>
                  <a:cubicBezTo>
                    <a:pt x="5959" y="10813"/>
                    <a:pt x="5592" y="14171"/>
                    <a:pt x="8573" y="17185"/>
                  </a:cubicBezTo>
                  <a:cubicBezTo>
                    <a:pt x="9628" y="16815"/>
                    <a:pt x="9628" y="16815"/>
                    <a:pt x="9628" y="16815"/>
                  </a:cubicBezTo>
                  <a:cubicBezTo>
                    <a:pt x="9536" y="18031"/>
                    <a:pt x="9536" y="18031"/>
                    <a:pt x="9536" y="18031"/>
                  </a:cubicBezTo>
                  <a:cubicBezTo>
                    <a:pt x="9307" y="21600"/>
                    <a:pt x="9307" y="21600"/>
                    <a:pt x="9307" y="21600"/>
                  </a:cubicBezTo>
                  <a:cubicBezTo>
                    <a:pt x="4079" y="20040"/>
                    <a:pt x="4079" y="20040"/>
                    <a:pt x="4079" y="20040"/>
                  </a:cubicBezTo>
                  <a:cubicBezTo>
                    <a:pt x="1923" y="19379"/>
                    <a:pt x="1923" y="19379"/>
                    <a:pt x="1923" y="19379"/>
                  </a:cubicBezTo>
                  <a:cubicBezTo>
                    <a:pt x="2978" y="19035"/>
                    <a:pt x="2978" y="19035"/>
                    <a:pt x="2978" y="19035"/>
                  </a:cubicBezTo>
                  <a:cubicBezTo>
                    <a:pt x="2978" y="19035"/>
                    <a:pt x="2978" y="19035"/>
                    <a:pt x="2978" y="19035"/>
                  </a:cubicBezTo>
                  <a:cubicBezTo>
                    <a:pt x="-1241" y="14805"/>
                    <a:pt x="-737" y="10020"/>
                    <a:pt x="2978" y="6319"/>
                  </a:cubicBezTo>
                  <a:cubicBezTo>
                    <a:pt x="6418" y="2908"/>
                    <a:pt x="12517" y="397"/>
                    <a:pt x="20038" y="0"/>
                  </a:cubicBezTo>
                  <a:cubicBezTo>
                    <a:pt x="15085" y="1824"/>
                    <a:pt x="15085" y="1824"/>
                    <a:pt x="15085" y="1824"/>
                  </a:cubicBezTo>
                  <a:cubicBezTo>
                    <a:pt x="20359" y="3728"/>
                    <a:pt x="20359" y="3728"/>
                    <a:pt x="20359" y="3728"/>
                  </a:cubicBezTo>
                  <a:cubicBezTo>
                    <a:pt x="15131" y="4071"/>
                    <a:pt x="10958" y="5816"/>
                    <a:pt x="8573" y="8169"/>
                  </a:cubicBezTo>
                  <a:close/>
                </a:path>
              </a:pathLst>
            </a:custGeom>
            <a:solidFill>
              <a:srgbClr val="DB4D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>
                <a:spcBef>
                  <a:spcPts val="400"/>
                </a:spcBef>
                <a:defRPr sz="9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450">
                <a:latin typeface="+mn-ea"/>
              </a:endParaRPr>
            </a:p>
          </p:txBody>
        </p:sp>
        <p:sp>
          <p:nvSpPr>
            <p:cNvPr id="11520" name="Shape 11520"/>
            <p:cNvSpPr/>
            <p:nvPr/>
          </p:nvSpPr>
          <p:spPr>
            <a:xfrm>
              <a:off x="5352295" y="2022363"/>
              <a:ext cx="2105672" cy="234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1600" extrusionOk="0">
                  <a:moveTo>
                    <a:pt x="19309" y="21600"/>
                  </a:moveTo>
                  <a:cubicBezTo>
                    <a:pt x="19145" y="17725"/>
                    <a:pt x="19145" y="17725"/>
                    <a:pt x="19145" y="17725"/>
                  </a:cubicBezTo>
                  <a:cubicBezTo>
                    <a:pt x="15218" y="19617"/>
                    <a:pt x="15218" y="19617"/>
                    <a:pt x="15218" y="19617"/>
                  </a:cubicBezTo>
                  <a:cubicBezTo>
                    <a:pt x="16724" y="16444"/>
                    <a:pt x="16331" y="13027"/>
                    <a:pt x="14662" y="10281"/>
                  </a:cubicBezTo>
                  <a:cubicBezTo>
                    <a:pt x="12764" y="7261"/>
                    <a:pt x="9295" y="5095"/>
                    <a:pt x="5007" y="5095"/>
                  </a:cubicBezTo>
                  <a:cubicBezTo>
                    <a:pt x="5007" y="5919"/>
                    <a:pt x="5007" y="5919"/>
                    <a:pt x="5007" y="5919"/>
                  </a:cubicBezTo>
                  <a:cubicBezTo>
                    <a:pt x="0" y="2959"/>
                    <a:pt x="0" y="2959"/>
                    <a:pt x="0" y="2959"/>
                  </a:cubicBezTo>
                  <a:cubicBezTo>
                    <a:pt x="5007" y="0"/>
                    <a:pt x="5007" y="0"/>
                    <a:pt x="5007" y="0"/>
                  </a:cubicBezTo>
                  <a:cubicBezTo>
                    <a:pt x="5007" y="793"/>
                    <a:pt x="5007" y="793"/>
                    <a:pt x="5007" y="793"/>
                  </a:cubicBezTo>
                  <a:cubicBezTo>
                    <a:pt x="11062" y="793"/>
                    <a:pt x="16004" y="3875"/>
                    <a:pt x="18655" y="8146"/>
                  </a:cubicBezTo>
                  <a:cubicBezTo>
                    <a:pt x="21076" y="12081"/>
                    <a:pt x="21600" y="17024"/>
                    <a:pt x="19309" y="21600"/>
                  </a:cubicBezTo>
                  <a:close/>
                </a:path>
              </a:pathLst>
            </a:custGeom>
            <a:solidFill>
              <a:srgbClr val="F17F9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>
                <a:spcBef>
                  <a:spcPts val="400"/>
                </a:spcBef>
                <a:defRPr sz="9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450">
                <a:latin typeface="+mn-ea"/>
              </a:endParaRPr>
            </a:p>
          </p:txBody>
        </p:sp>
        <p:sp>
          <p:nvSpPr>
            <p:cNvPr id="11521" name="Shape 11521"/>
            <p:cNvSpPr/>
            <p:nvPr/>
          </p:nvSpPr>
          <p:spPr>
            <a:xfrm>
              <a:off x="4557265" y="3948095"/>
              <a:ext cx="2761614" cy="135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529"/>
                  </a:moveTo>
                  <a:cubicBezTo>
                    <a:pt x="21004" y="8841"/>
                    <a:pt x="21004" y="8841"/>
                    <a:pt x="21004" y="8841"/>
                  </a:cubicBezTo>
                  <a:cubicBezTo>
                    <a:pt x="18592" y="17312"/>
                    <a:pt x="14391" y="21600"/>
                    <a:pt x="10191" y="21600"/>
                  </a:cubicBezTo>
                  <a:cubicBezTo>
                    <a:pt x="6327" y="21600"/>
                    <a:pt x="2489" y="18000"/>
                    <a:pt x="0" y="10853"/>
                  </a:cubicBezTo>
                  <a:cubicBezTo>
                    <a:pt x="2956" y="13976"/>
                    <a:pt x="2956" y="13976"/>
                    <a:pt x="2956" y="13976"/>
                  </a:cubicBezTo>
                  <a:cubicBezTo>
                    <a:pt x="3086" y="6829"/>
                    <a:pt x="3086" y="6829"/>
                    <a:pt x="3086" y="6829"/>
                  </a:cubicBezTo>
                  <a:cubicBezTo>
                    <a:pt x="4849" y="11700"/>
                    <a:pt x="7520" y="14135"/>
                    <a:pt x="10191" y="14135"/>
                  </a:cubicBezTo>
                  <a:cubicBezTo>
                    <a:pt x="13173" y="14135"/>
                    <a:pt x="16129" y="11118"/>
                    <a:pt x="17840" y="5135"/>
                  </a:cubicBezTo>
                  <a:cubicBezTo>
                    <a:pt x="17244" y="4394"/>
                    <a:pt x="17244" y="4394"/>
                    <a:pt x="17244" y="4394"/>
                  </a:cubicBezTo>
                  <a:cubicBezTo>
                    <a:pt x="21393" y="0"/>
                    <a:pt x="21393" y="0"/>
                    <a:pt x="21393" y="0"/>
                  </a:cubicBezTo>
                  <a:lnTo>
                    <a:pt x="21600" y="9529"/>
                  </a:lnTo>
                  <a:close/>
                </a:path>
              </a:pathLst>
            </a:custGeom>
            <a:solidFill>
              <a:srgbClr val="B5495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>
                <a:spcBef>
                  <a:spcPts val="400"/>
                </a:spcBef>
                <a:defRPr sz="9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450">
                <a:latin typeface="+mn-ea"/>
              </a:endParaRPr>
            </a:p>
          </p:txBody>
        </p:sp>
      </p:grpSp>
      <p:sp>
        <p:nvSpPr>
          <p:cNvPr id="11524" name="Shape 11524"/>
          <p:cNvSpPr/>
          <p:nvPr/>
        </p:nvSpPr>
        <p:spPr>
          <a:xfrm>
            <a:off x="5262682" y="3521506"/>
            <a:ext cx="10118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DB4D6D"/>
                </a:solidFill>
                <a:latin typeface="+mn-ea"/>
                <a:sym typeface="Roboto condensed bold"/>
              </a:rPr>
              <a:t>XXXX</a:t>
            </a:r>
            <a:endParaRPr sz="2800" dirty="0">
              <a:solidFill>
                <a:srgbClr val="DB4D6D"/>
              </a:solidFill>
              <a:latin typeface="+mn-ea"/>
              <a:sym typeface="Roboto condensed bold"/>
            </a:endParaRPr>
          </a:p>
        </p:txBody>
      </p:sp>
      <p:sp>
        <p:nvSpPr>
          <p:cNvPr id="11526" name="Shape 11526"/>
          <p:cNvSpPr/>
          <p:nvPr/>
        </p:nvSpPr>
        <p:spPr>
          <a:xfrm>
            <a:off x="8427720" y="1900771"/>
            <a:ext cx="2814321" cy="1329095"/>
          </a:xfrm>
          <a:prstGeom prst="roundRect">
            <a:avLst>
              <a:gd name="adj" fmla="val 3410"/>
            </a:avLst>
          </a:prstGeom>
          <a:solidFill>
            <a:srgbClr val="FFFFFF"/>
          </a:solidFill>
          <a:ln w="6350" cap="flat">
            <a:solidFill>
              <a:srgbClr val="DB4D6D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spcBef>
                <a:spcPts val="400"/>
              </a:spcBef>
              <a:defRPr sz="800" b="1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pPr>
            <a:endParaRPr sz="40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1528" name="Shape 11528"/>
          <p:cNvSpPr/>
          <p:nvPr/>
        </p:nvSpPr>
        <p:spPr>
          <a:xfrm>
            <a:off x="8338195" y="2473735"/>
            <a:ext cx="183191" cy="183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3175" cap="flat">
            <a:solidFill>
              <a:srgbClr val="DB4D6D"/>
            </a:solidFill>
            <a:prstDash val="solid"/>
            <a:round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spcBef>
                <a:spcPts val="400"/>
              </a:spcBef>
              <a:defRPr sz="9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pPr>
            <a:endParaRPr sz="45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1529" name="Shape 11529"/>
          <p:cNvSpPr/>
          <p:nvPr/>
        </p:nvSpPr>
        <p:spPr>
          <a:xfrm>
            <a:off x="8639724" y="2370365"/>
            <a:ext cx="393920" cy="389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9" extrusionOk="0">
                <a:moveTo>
                  <a:pt x="10560" y="14865"/>
                </a:moveTo>
                <a:cubicBezTo>
                  <a:pt x="10920" y="14865"/>
                  <a:pt x="10920" y="14865"/>
                  <a:pt x="10920" y="14865"/>
                </a:cubicBezTo>
                <a:cubicBezTo>
                  <a:pt x="12480" y="13894"/>
                  <a:pt x="12480" y="13894"/>
                  <a:pt x="12480" y="13894"/>
                </a:cubicBezTo>
                <a:cubicBezTo>
                  <a:pt x="9120" y="13894"/>
                  <a:pt x="9120" y="13894"/>
                  <a:pt x="9120" y="13894"/>
                </a:cubicBezTo>
                <a:lnTo>
                  <a:pt x="10560" y="14865"/>
                </a:lnTo>
                <a:close/>
                <a:moveTo>
                  <a:pt x="7560" y="12802"/>
                </a:moveTo>
                <a:cubicBezTo>
                  <a:pt x="14040" y="12802"/>
                  <a:pt x="14040" y="12802"/>
                  <a:pt x="14040" y="12802"/>
                </a:cubicBezTo>
                <a:cubicBezTo>
                  <a:pt x="15480" y="11831"/>
                  <a:pt x="15480" y="11831"/>
                  <a:pt x="15480" y="11831"/>
                </a:cubicBezTo>
                <a:cubicBezTo>
                  <a:pt x="6120" y="11831"/>
                  <a:pt x="6120" y="11831"/>
                  <a:pt x="6120" y="11831"/>
                </a:cubicBezTo>
                <a:lnTo>
                  <a:pt x="7560" y="12802"/>
                </a:lnTo>
                <a:close/>
                <a:moveTo>
                  <a:pt x="21000" y="6735"/>
                </a:moveTo>
                <a:cubicBezTo>
                  <a:pt x="11520" y="182"/>
                  <a:pt x="11520" y="182"/>
                  <a:pt x="11520" y="182"/>
                </a:cubicBezTo>
                <a:cubicBezTo>
                  <a:pt x="11040" y="-61"/>
                  <a:pt x="10440" y="-61"/>
                  <a:pt x="9960" y="182"/>
                </a:cubicBezTo>
                <a:cubicBezTo>
                  <a:pt x="600" y="6735"/>
                  <a:pt x="600" y="6735"/>
                  <a:pt x="600" y="6735"/>
                </a:cubicBezTo>
                <a:cubicBezTo>
                  <a:pt x="240" y="6977"/>
                  <a:pt x="0" y="7341"/>
                  <a:pt x="0" y="7827"/>
                </a:cubicBezTo>
                <a:cubicBezTo>
                  <a:pt x="0" y="20204"/>
                  <a:pt x="0" y="20204"/>
                  <a:pt x="0" y="20204"/>
                </a:cubicBezTo>
                <a:cubicBezTo>
                  <a:pt x="0" y="20932"/>
                  <a:pt x="600" y="21539"/>
                  <a:pt x="1320" y="21539"/>
                </a:cubicBezTo>
                <a:cubicBezTo>
                  <a:pt x="20160" y="21539"/>
                  <a:pt x="20160" y="21539"/>
                  <a:pt x="20160" y="21539"/>
                </a:cubicBezTo>
                <a:cubicBezTo>
                  <a:pt x="21000" y="21539"/>
                  <a:pt x="21600" y="20932"/>
                  <a:pt x="21600" y="20204"/>
                </a:cubicBezTo>
                <a:cubicBezTo>
                  <a:pt x="21600" y="7827"/>
                  <a:pt x="21600" y="7827"/>
                  <a:pt x="21600" y="7827"/>
                </a:cubicBezTo>
                <a:cubicBezTo>
                  <a:pt x="21600" y="7341"/>
                  <a:pt x="21360" y="6977"/>
                  <a:pt x="21000" y="6735"/>
                </a:cubicBezTo>
                <a:close/>
                <a:moveTo>
                  <a:pt x="20160" y="9768"/>
                </a:moveTo>
                <a:cubicBezTo>
                  <a:pt x="10800" y="16200"/>
                  <a:pt x="10800" y="16200"/>
                  <a:pt x="10800" y="16200"/>
                </a:cubicBezTo>
                <a:cubicBezTo>
                  <a:pt x="1320" y="9768"/>
                  <a:pt x="1320" y="9768"/>
                  <a:pt x="1320" y="9768"/>
                </a:cubicBezTo>
                <a:cubicBezTo>
                  <a:pt x="1320" y="8433"/>
                  <a:pt x="1320" y="8433"/>
                  <a:pt x="1320" y="8433"/>
                </a:cubicBezTo>
                <a:cubicBezTo>
                  <a:pt x="1320" y="8069"/>
                  <a:pt x="1680" y="7827"/>
                  <a:pt x="2040" y="7827"/>
                </a:cubicBezTo>
                <a:cubicBezTo>
                  <a:pt x="19560" y="7827"/>
                  <a:pt x="19560" y="7827"/>
                  <a:pt x="19560" y="7827"/>
                </a:cubicBezTo>
                <a:cubicBezTo>
                  <a:pt x="19920" y="7827"/>
                  <a:pt x="20160" y="8069"/>
                  <a:pt x="20160" y="8433"/>
                </a:cubicBezTo>
                <a:lnTo>
                  <a:pt x="20160" y="9768"/>
                </a:lnTo>
                <a:close/>
                <a:moveTo>
                  <a:pt x="4320" y="10618"/>
                </a:moveTo>
                <a:cubicBezTo>
                  <a:pt x="4560" y="10739"/>
                  <a:pt x="4560" y="10739"/>
                  <a:pt x="4560" y="10739"/>
                </a:cubicBezTo>
                <a:cubicBezTo>
                  <a:pt x="17040" y="10739"/>
                  <a:pt x="17040" y="10739"/>
                  <a:pt x="17040" y="10739"/>
                </a:cubicBezTo>
                <a:cubicBezTo>
                  <a:pt x="17160" y="10618"/>
                  <a:pt x="17160" y="10618"/>
                  <a:pt x="17160" y="10618"/>
                </a:cubicBezTo>
                <a:cubicBezTo>
                  <a:pt x="17160" y="9768"/>
                  <a:pt x="17160" y="9768"/>
                  <a:pt x="17160" y="9768"/>
                </a:cubicBezTo>
                <a:cubicBezTo>
                  <a:pt x="4320" y="9768"/>
                  <a:pt x="4320" y="9768"/>
                  <a:pt x="4320" y="9768"/>
                </a:cubicBezTo>
                <a:lnTo>
                  <a:pt x="4320" y="10618"/>
                </a:lnTo>
                <a:close/>
              </a:path>
            </a:pathLst>
          </a:custGeom>
          <a:solidFill>
            <a:srgbClr val="DB4D6D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90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1530" name="Shape 11530"/>
          <p:cNvSpPr/>
          <p:nvPr/>
        </p:nvSpPr>
        <p:spPr>
          <a:xfrm>
            <a:off x="8382786" y="2518320"/>
            <a:ext cx="94009" cy="93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B4D6D"/>
          </a:solidFill>
          <a:ln w="12700" cap="flat">
            <a:solidFill>
              <a:srgbClr val="DB4D6D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spcBef>
                <a:spcPts val="400"/>
              </a:spcBef>
              <a:defRPr sz="9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pPr>
            <a:endParaRPr sz="45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11536" name="Group 11536"/>
          <p:cNvGrpSpPr/>
          <p:nvPr/>
        </p:nvGrpSpPr>
        <p:grpSpPr>
          <a:xfrm>
            <a:off x="4925908" y="1783291"/>
            <a:ext cx="3395134" cy="785699"/>
            <a:chOff x="0" y="0"/>
            <a:chExt cx="2546350" cy="589349"/>
          </a:xfrm>
        </p:grpSpPr>
        <p:sp>
          <p:nvSpPr>
            <p:cNvPr id="11532" name="Shape 11532"/>
            <p:cNvSpPr/>
            <p:nvPr/>
          </p:nvSpPr>
          <p:spPr>
            <a:xfrm>
              <a:off x="2266950" y="589349"/>
              <a:ext cx="279400" cy="1"/>
            </a:xfrm>
            <a:prstGeom prst="line">
              <a:avLst/>
            </a:prstGeom>
            <a:noFill/>
            <a:ln w="6350" cap="flat">
              <a:solidFill>
                <a:srgbClr val="DB4D6D"/>
              </a:solidFill>
              <a:prstDash val="dash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600">
                <a:latin typeface="+mn-ea"/>
              </a:endParaRPr>
            </a:p>
          </p:txBody>
        </p:sp>
        <p:sp>
          <p:nvSpPr>
            <p:cNvPr id="11533" name="Shape 11533"/>
            <p:cNvSpPr/>
            <p:nvPr/>
          </p:nvSpPr>
          <p:spPr>
            <a:xfrm>
              <a:off x="2266949" y="0"/>
              <a:ext cx="1" cy="589350"/>
            </a:xfrm>
            <a:prstGeom prst="line">
              <a:avLst/>
            </a:prstGeom>
            <a:noFill/>
            <a:ln w="6350" cap="flat">
              <a:solidFill>
                <a:srgbClr val="DB4D6D"/>
              </a:solidFill>
              <a:prstDash val="dash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600">
                <a:latin typeface="+mn-ea"/>
              </a:endParaRPr>
            </a:p>
          </p:txBody>
        </p:sp>
        <p:sp>
          <p:nvSpPr>
            <p:cNvPr id="11534" name="Shape 11534"/>
            <p:cNvSpPr/>
            <p:nvPr/>
          </p:nvSpPr>
          <p:spPr>
            <a:xfrm>
              <a:off x="-1" y="0"/>
              <a:ext cx="2266951" cy="1"/>
            </a:xfrm>
            <a:prstGeom prst="line">
              <a:avLst/>
            </a:prstGeom>
            <a:noFill/>
            <a:ln w="6350" cap="flat">
              <a:solidFill>
                <a:srgbClr val="DB4D6D"/>
              </a:solidFill>
              <a:prstDash val="dash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600">
                <a:latin typeface="+mn-ea"/>
              </a:endParaRPr>
            </a:p>
          </p:txBody>
        </p:sp>
        <p:sp>
          <p:nvSpPr>
            <p:cNvPr id="11535" name="Shape 11535"/>
            <p:cNvSpPr/>
            <p:nvPr/>
          </p:nvSpPr>
          <p:spPr>
            <a:xfrm flipH="1">
              <a:off x="-1" y="0"/>
              <a:ext cx="2" cy="589350"/>
            </a:xfrm>
            <a:prstGeom prst="line">
              <a:avLst/>
            </a:prstGeom>
            <a:noFill/>
            <a:ln w="6350" cap="flat">
              <a:solidFill>
                <a:srgbClr val="DB4D6D"/>
              </a:solidFill>
              <a:prstDash val="dash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600">
                <a:latin typeface="+mn-ea"/>
              </a:endParaRPr>
            </a:p>
          </p:txBody>
        </p:sp>
      </p:grpSp>
      <p:grpSp>
        <p:nvGrpSpPr>
          <p:cNvPr id="11540" name="Group 11540"/>
          <p:cNvGrpSpPr/>
          <p:nvPr/>
        </p:nvGrpSpPr>
        <p:grpSpPr>
          <a:xfrm>
            <a:off x="7330441" y="3561366"/>
            <a:ext cx="990602" cy="503180"/>
            <a:chOff x="0" y="0"/>
            <a:chExt cx="742950" cy="377433"/>
          </a:xfrm>
        </p:grpSpPr>
        <p:sp>
          <p:nvSpPr>
            <p:cNvPr id="11537" name="Shape 11537"/>
            <p:cNvSpPr/>
            <p:nvPr/>
          </p:nvSpPr>
          <p:spPr>
            <a:xfrm>
              <a:off x="463550" y="377432"/>
              <a:ext cx="279400" cy="1"/>
            </a:xfrm>
            <a:prstGeom prst="line">
              <a:avLst/>
            </a:prstGeom>
            <a:noFill/>
            <a:ln w="6350" cap="flat">
              <a:solidFill>
                <a:srgbClr val="DB4D6D"/>
              </a:solidFill>
              <a:prstDash val="dash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600">
                <a:latin typeface="+mn-ea"/>
              </a:endParaRPr>
            </a:p>
          </p:txBody>
        </p:sp>
        <p:sp>
          <p:nvSpPr>
            <p:cNvPr id="11538" name="Shape 11538"/>
            <p:cNvSpPr/>
            <p:nvPr/>
          </p:nvSpPr>
          <p:spPr>
            <a:xfrm flipH="1">
              <a:off x="463549" y="0"/>
              <a:ext cx="1" cy="377434"/>
            </a:xfrm>
            <a:prstGeom prst="line">
              <a:avLst/>
            </a:prstGeom>
            <a:noFill/>
            <a:ln w="6350" cap="flat">
              <a:solidFill>
                <a:srgbClr val="DB4D6D"/>
              </a:solidFill>
              <a:prstDash val="dash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600">
                <a:latin typeface="+mn-ea"/>
              </a:endParaRPr>
            </a:p>
          </p:txBody>
        </p:sp>
        <p:sp>
          <p:nvSpPr>
            <p:cNvPr id="11539" name="Shape 11539"/>
            <p:cNvSpPr/>
            <p:nvPr/>
          </p:nvSpPr>
          <p:spPr>
            <a:xfrm>
              <a:off x="-1" y="-1"/>
              <a:ext cx="463551" cy="1"/>
            </a:xfrm>
            <a:prstGeom prst="line">
              <a:avLst/>
            </a:prstGeom>
            <a:noFill/>
            <a:ln w="6350" cap="flat">
              <a:solidFill>
                <a:srgbClr val="DB4D6D"/>
              </a:solidFill>
              <a:prstDash val="dash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600">
                <a:latin typeface="+mn-ea"/>
              </a:endParaRPr>
            </a:p>
          </p:txBody>
        </p:sp>
      </p:grpSp>
      <p:grpSp>
        <p:nvGrpSpPr>
          <p:cNvPr id="11545" name="Group 11545"/>
          <p:cNvGrpSpPr/>
          <p:nvPr/>
        </p:nvGrpSpPr>
        <p:grpSpPr>
          <a:xfrm>
            <a:off x="6001174" y="5388097"/>
            <a:ext cx="2319868" cy="471004"/>
            <a:chOff x="0" y="0"/>
            <a:chExt cx="1739900" cy="353298"/>
          </a:xfrm>
        </p:grpSpPr>
        <p:sp>
          <p:nvSpPr>
            <p:cNvPr id="11541" name="Shape 11541"/>
            <p:cNvSpPr/>
            <p:nvPr/>
          </p:nvSpPr>
          <p:spPr>
            <a:xfrm>
              <a:off x="1460500" y="141114"/>
              <a:ext cx="279400" cy="1"/>
            </a:xfrm>
            <a:prstGeom prst="line">
              <a:avLst/>
            </a:prstGeom>
            <a:noFill/>
            <a:ln w="6350" cap="flat">
              <a:solidFill>
                <a:srgbClr val="DB4D6D"/>
              </a:solidFill>
              <a:prstDash val="dash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600">
                <a:latin typeface="+mn-ea"/>
              </a:endParaRPr>
            </a:p>
          </p:txBody>
        </p:sp>
        <p:sp>
          <p:nvSpPr>
            <p:cNvPr id="11542" name="Shape 11542"/>
            <p:cNvSpPr/>
            <p:nvPr/>
          </p:nvSpPr>
          <p:spPr>
            <a:xfrm>
              <a:off x="1460500" y="141114"/>
              <a:ext cx="1" cy="212185"/>
            </a:xfrm>
            <a:prstGeom prst="line">
              <a:avLst/>
            </a:prstGeom>
            <a:noFill/>
            <a:ln w="6350" cap="flat">
              <a:solidFill>
                <a:srgbClr val="DB4D6D"/>
              </a:solidFill>
              <a:prstDash val="dash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600">
                <a:latin typeface="+mn-ea"/>
              </a:endParaRPr>
            </a:p>
          </p:txBody>
        </p:sp>
        <p:sp>
          <p:nvSpPr>
            <p:cNvPr id="11543" name="Shape 11543"/>
            <p:cNvSpPr/>
            <p:nvPr/>
          </p:nvSpPr>
          <p:spPr>
            <a:xfrm>
              <a:off x="-1" y="353298"/>
              <a:ext cx="1460501" cy="1"/>
            </a:xfrm>
            <a:prstGeom prst="line">
              <a:avLst/>
            </a:prstGeom>
            <a:noFill/>
            <a:ln w="6350" cap="flat">
              <a:solidFill>
                <a:srgbClr val="DB4D6D"/>
              </a:solidFill>
              <a:prstDash val="dash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600">
                <a:latin typeface="+mn-ea"/>
              </a:endParaRPr>
            </a:p>
          </p:txBody>
        </p:sp>
        <p:sp>
          <p:nvSpPr>
            <p:cNvPr id="11544" name="Shape 11544"/>
            <p:cNvSpPr/>
            <p:nvPr/>
          </p:nvSpPr>
          <p:spPr>
            <a:xfrm flipH="1">
              <a:off x="-1" y="-1"/>
              <a:ext cx="1" cy="353299"/>
            </a:xfrm>
            <a:prstGeom prst="line">
              <a:avLst/>
            </a:prstGeom>
            <a:noFill/>
            <a:ln w="6350" cap="flat">
              <a:solidFill>
                <a:srgbClr val="DB4D6D"/>
              </a:solidFill>
              <a:prstDash val="dash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600">
                <a:latin typeface="+mn-ea"/>
              </a:endParaRPr>
            </a:p>
          </p:txBody>
        </p:sp>
      </p:grpSp>
      <p:sp>
        <p:nvSpPr>
          <p:cNvPr id="11546" name="Shape 11546"/>
          <p:cNvSpPr/>
          <p:nvPr/>
        </p:nvSpPr>
        <p:spPr>
          <a:xfrm>
            <a:off x="8427720" y="4916199"/>
            <a:ext cx="2814321" cy="1329095"/>
          </a:xfrm>
          <a:prstGeom prst="roundRect">
            <a:avLst>
              <a:gd name="adj" fmla="val 3410"/>
            </a:avLst>
          </a:prstGeom>
          <a:solidFill>
            <a:srgbClr val="FFFFFF"/>
          </a:solidFill>
          <a:ln w="6350" cap="flat">
            <a:solidFill>
              <a:srgbClr val="DB4D6D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spcBef>
                <a:spcPts val="400"/>
              </a:spcBef>
              <a:defRPr sz="800" b="1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pPr>
            <a:endParaRPr sz="40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1548" name="Shape 11548"/>
          <p:cNvSpPr/>
          <p:nvPr/>
        </p:nvSpPr>
        <p:spPr>
          <a:xfrm>
            <a:off x="8338195" y="5489163"/>
            <a:ext cx="183191" cy="183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3175" cap="flat">
            <a:solidFill>
              <a:srgbClr val="DB4D6D"/>
            </a:solidFill>
            <a:prstDash val="solid"/>
            <a:round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spcBef>
                <a:spcPts val="400"/>
              </a:spcBef>
              <a:defRPr sz="9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pPr>
            <a:endParaRPr sz="45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1549" name="Shape 11549"/>
          <p:cNvSpPr/>
          <p:nvPr/>
        </p:nvSpPr>
        <p:spPr>
          <a:xfrm>
            <a:off x="8382786" y="5533748"/>
            <a:ext cx="94009" cy="93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B4D6D"/>
          </a:solidFill>
          <a:ln w="12700" cap="flat">
            <a:solidFill>
              <a:srgbClr val="DB4D6D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spcBef>
                <a:spcPts val="400"/>
              </a:spcBef>
              <a:defRPr sz="9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pPr>
            <a:endParaRPr sz="45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1550" name="Shape 11550"/>
          <p:cNvSpPr/>
          <p:nvPr/>
        </p:nvSpPr>
        <p:spPr>
          <a:xfrm>
            <a:off x="8652470" y="5348921"/>
            <a:ext cx="368428" cy="463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026"/>
                </a:moveTo>
                <a:cubicBezTo>
                  <a:pt x="7731" y="11026"/>
                  <a:pt x="5229" y="13014"/>
                  <a:pt x="5229" y="15454"/>
                </a:cubicBezTo>
                <a:cubicBezTo>
                  <a:pt x="5229" y="17895"/>
                  <a:pt x="7731" y="19883"/>
                  <a:pt x="10800" y="19883"/>
                </a:cubicBezTo>
                <a:cubicBezTo>
                  <a:pt x="13869" y="19883"/>
                  <a:pt x="16371" y="17895"/>
                  <a:pt x="16371" y="15454"/>
                </a:cubicBezTo>
                <a:cubicBezTo>
                  <a:pt x="16371" y="13014"/>
                  <a:pt x="13869" y="11026"/>
                  <a:pt x="10800" y="11026"/>
                </a:cubicBezTo>
                <a:close/>
                <a:moveTo>
                  <a:pt x="10800" y="19431"/>
                </a:moveTo>
                <a:cubicBezTo>
                  <a:pt x="8072" y="19431"/>
                  <a:pt x="5798" y="17623"/>
                  <a:pt x="5798" y="15454"/>
                </a:cubicBezTo>
                <a:cubicBezTo>
                  <a:pt x="5798" y="13285"/>
                  <a:pt x="8072" y="11478"/>
                  <a:pt x="10800" y="11478"/>
                </a:cubicBezTo>
                <a:cubicBezTo>
                  <a:pt x="13528" y="11478"/>
                  <a:pt x="15802" y="13285"/>
                  <a:pt x="15802" y="15454"/>
                </a:cubicBezTo>
                <a:cubicBezTo>
                  <a:pt x="15802" y="17623"/>
                  <a:pt x="13528" y="19431"/>
                  <a:pt x="10800" y="19431"/>
                </a:cubicBezTo>
                <a:close/>
                <a:moveTo>
                  <a:pt x="21600" y="3344"/>
                </a:moveTo>
                <a:cubicBezTo>
                  <a:pt x="20236" y="2169"/>
                  <a:pt x="20236" y="2169"/>
                  <a:pt x="20236" y="2169"/>
                </a:cubicBezTo>
                <a:cubicBezTo>
                  <a:pt x="15234" y="10393"/>
                  <a:pt x="15234" y="10393"/>
                  <a:pt x="15234" y="10393"/>
                </a:cubicBezTo>
                <a:cubicBezTo>
                  <a:pt x="14665" y="10122"/>
                  <a:pt x="14097" y="9851"/>
                  <a:pt x="13528" y="9670"/>
                </a:cubicBezTo>
                <a:cubicBezTo>
                  <a:pt x="18872" y="1085"/>
                  <a:pt x="18872" y="1085"/>
                  <a:pt x="18872" y="1085"/>
                </a:cubicBezTo>
                <a:cubicBezTo>
                  <a:pt x="17394" y="0"/>
                  <a:pt x="17394" y="0"/>
                  <a:pt x="17394" y="0"/>
                </a:cubicBezTo>
                <a:cubicBezTo>
                  <a:pt x="4206" y="0"/>
                  <a:pt x="4206" y="0"/>
                  <a:pt x="4206" y="0"/>
                </a:cubicBezTo>
                <a:cubicBezTo>
                  <a:pt x="2728" y="1085"/>
                  <a:pt x="2728" y="1085"/>
                  <a:pt x="2728" y="1085"/>
                </a:cubicBezTo>
                <a:cubicBezTo>
                  <a:pt x="8072" y="9670"/>
                  <a:pt x="8072" y="9670"/>
                  <a:pt x="8072" y="9670"/>
                </a:cubicBezTo>
                <a:cubicBezTo>
                  <a:pt x="7503" y="9851"/>
                  <a:pt x="6935" y="10122"/>
                  <a:pt x="6366" y="10393"/>
                </a:cubicBezTo>
                <a:cubicBezTo>
                  <a:pt x="1364" y="2169"/>
                  <a:pt x="1364" y="2169"/>
                  <a:pt x="1364" y="2169"/>
                </a:cubicBezTo>
                <a:cubicBezTo>
                  <a:pt x="0" y="3344"/>
                  <a:pt x="0" y="3344"/>
                  <a:pt x="0" y="3344"/>
                </a:cubicBezTo>
                <a:cubicBezTo>
                  <a:pt x="4888" y="11387"/>
                  <a:pt x="4888" y="11387"/>
                  <a:pt x="4888" y="11387"/>
                </a:cubicBezTo>
                <a:cubicBezTo>
                  <a:pt x="3752" y="12472"/>
                  <a:pt x="3069" y="13918"/>
                  <a:pt x="3069" y="15454"/>
                </a:cubicBezTo>
                <a:cubicBezTo>
                  <a:pt x="3069" y="18889"/>
                  <a:pt x="6480" y="21600"/>
                  <a:pt x="10800" y="21600"/>
                </a:cubicBezTo>
                <a:cubicBezTo>
                  <a:pt x="15120" y="21600"/>
                  <a:pt x="18531" y="18889"/>
                  <a:pt x="18531" y="15454"/>
                </a:cubicBezTo>
                <a:cubicBezTo>
                  <a:pt x="18531" y="13918"/>
                  <a:pt x="17848" y="12472"/>
                  <a:pt x="16712" y="11387"/>
                </a:cubicBezTo>
                <a:lnTo>
                  <a:pt x="21600" y="3344"/>
                </a:lnTo>
                <a:close/>
                <a:moveTo>
                  <a:pt x="5116" y="1536"/>
                </a:moveTo>
                <a:cubicBezTo>
                  <a:pt x="16484" y="1536"/>
                  <a:pt x="16484" y="1536"/>
                  <a:pt x="16484" y="1536"/>
                </a:cubicBezTo>
                <a:cubicBezTo>
                  <a:pt x="15461" y="3073"/>
                  <a:pt x="15461" y="3073"/>
                  <a:pt x="15461" y="3073"/>
                </a:cubicBezTo>
                <a:cubicBezTo>
                  <a:pt x="6139" y="3073"/>
                  <a:pt x="6139" y="3073"/>
                  <a:pt x="6139" y="3073"/>
                </a:cubicBezTo>
                <a:lnTo>
                  <a:pt x="5116" y="1536"/>
                </a:lnTo>
                <a:close/>
                <a:moveTo>
                  <a:pt x="7048" y="4609"/>
                </a:moveTo>
                <a:cubicBezTo>
                  <a:pt x="14552" y="4609"/>
                  <a:pt x="14552" y="4609"/>
                  <a:pt x="14552" y="4609"/>
                </a:cubicBezTo>
                <a:cubicBezTo>
                  <a:pt x="11709" y="9309"/>
                  <a:pt x="11709" y="9309"/>
                  <a:pt x="11709" y="9309"/>
                </a:cubicBezTo>
                <a:cubicBezTo>
                  <a:pt x="11368" y="9309"/>
                  <a:pt x="11141" y="9309"/>
                  <a:pt x="10800" y="9309"/>
                </a:cubicBezTo>
                <a:cubicBezTo>
                  <a:pt x="10459" y="9309"/>
                  <a:pt x="10232" y="9309"/>
                  <a:pt x="9891" y="9309"/>
                </a:cubicBezTo>
                <a:lnTo>
                  <a:pt x="7048" y="4609"/>
                </a:lnTo>
                <a:close/>
                <a:moveTo>
                  <a:pt x="16939" y="15454"/>
                </a:moveTo>
                <a:cubicBezTo>
                  <a:pt x="16939" y="18075"/>
                  <a:pt x="14211" y="20244"/>
                  <a:pt x="10800" y="20244"/>
                </a:cubicBezTo>
                <a:cubicBezTo>
                  <a:pt x="7389" y="20244"/>
                  <a:pt x="4661" y="18075"/>
                  <a:pt x="4661" y="15454"/>
                </a:cubicBezTo>
                <a:cubicBezTo>
                  <a:pt x="4661" y="12743"/>
                  <a:pt x="7389" y="10574"/>
                  <a:pt x="10800" y="10574"/>
                </a:cubicBezTo>
                <a:cubicBezTo>
                  <a:pt x="14211" y="10574"/>
                  <a:pt x="16939" y="12743"/>
                  <a:pt x="16939" y="15454"/>
                </a:cubicBezTo>
                <a:close/>
                <a:moveTo>
                  <a:pt x="11709" y="12833"/>
                </a:moveTo>
                <a:cubicBezTo>
                  <a:pt x="10800" y="12833"/>
                  <a:pt x="10800" y="12833"/>
                  <a:pt x="10800" y="12833"/>
                </a:cubicBezTo>
                <a:cubicBezTo>
                  <a:pt x="10800" y="12833"/>
                  <a:pt x="10345" y="13647"/>
                  <a:pt x="8981" y="13647"/>
                </a:cubicBezTo>
                <a:cubicBezTo>
                  <a:pt x="8981" y="14370"/>
                  <a:pt x="8981" y="14370"/>
                  <a:pt x="8981" y="14370"/>
                </a:cubicBezTo>
                <a:cubicBezTo>
                  <a:pt x="10345" y="14370"/>
                  <a:pt x="10345" y="14370"/>
                  <a:pt x="10345" y="14370"/>
                </a:cubicBezTo>
                <a:cubicBezTo>
                  <a:pt x="10345" y="17443"/>
                  <a:pt x="10345" y="17443"/>
                  <a:pt x="10345" y="17443"/>
                </a:cubicBezTo>
                <a:cubicBezTo>
                  <a:pt x="9549" y="17443"/>
                  <a:pt x="9549" y="17443"/>
                  <a:pt x="9549" y="17443"/>
                </a:cubicBezTo>
                <a:cubicBezTo>
                  <a:pt x="9549" y="18075"/>
                  <a:pt x="9549" y="18075"/>
                  <a:pt x="9549" y="18075"/>
                </a:cubicBezTo>
                <a:cubicBezTo>
                  <a:pt x="12392" y="18075"/>
                  <a:pt x="12392" y="18075"/>
                  <a:pt x="12392" y="18075"/>
                </a:cubicBezTo>
                <a:cubicBezTo>
                  <a:pt x="12392" y="17443"/>
                  <a:pt x="12392" y="17443"/>
                  <a:pt x="12392" y="17443"/>
                </a:cubicBezTo>
                <a:cubicBezTo>
                  <a:pt x="11709" y="17443"/>
                  <a:pt x="11709" y="17443"/>
                  <a:pt x="11709" y="17443"/>
                </a:cubicBezTo>
                <a:lnTo>
                  <a:pt x="11709" y="12833"/>
                </a:lnTo>
                <a:close/>
              </a:path>
            </a:pathLst>
          </a:custGeom>
          <a:solidFill>
            <a:srgbClr val="B5495B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90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1552" name="Shape 11552"/>
          <p:cNvSpPr/>
          <p:nvPr/>
        </p:nvSpPr>
        <p:spPr>
          <a:xfrm>
            <a:off x="8427720" y="3405471"/>
            <a:ext cx="2814321" cy="1329095"/>
          </a:xfrm>
          <a:prstGeom prst="roundRect">
            <a:avLst>
              <a:gd name="adj" fmla="val 3410"/>
            </a:avLst>
          </a:prstGeom>
          <a:solidFill>
            <a:srgbClr val="FFFFFF"/>
          </a:solidFill>
          <a:ln w="6350" cap="flat">
            <a:solidFill>
              <a:srgbClr val="DB4D6D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spcBef>
                <a:spcPts val="400"/>
              </a:spcBef>
              <a:defRPr sz="800" b="1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pPr>
            <a:endParaRPr sz="40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1554" name="Shape 11554"/>
          <p:cNvSpPr/>
          <p:nvPr/>
        </p:nvSpPr>
        <p:spPr>
          <a:xfrm>
            <a:off x="8338195" y="3978435"/>
            <a:ext cx="183191" cy="183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3175" cap="flat">
            <a:solidFill>
              <a:srgbClr val="DB4D6D"/>
            </a:solidFill>
            <a:prstDash val="solid"/>
            <a:round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spcBef>
                <a:spcPts val="400"/>
              </a:spcBef>
              <a:defRPr sz="9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pPr>
            <a:endParaRPr sz="45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1555" name="Shape 11555"/>
          <p:cNvSpPr/>
          <p:nvPr/>
        </p:nvSpPr>
        <p:spPr>
          <a:xfrm>
            <a:off x="8382786" y="4023020"/>
            <a:ext cx="94009" cy="93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B4D6D"/>
          </a:solidFill>
          <a:ln w="12700" cap="flat">
            <a:solidFill>
              <a:srgbClr val="DB4D6D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spcBef>
                <a:spcPts val="400"/>
              </a:spcBef>
              <a:defRPr sz="9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pPr>
            <a:endParaRPr sz="45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1556" name="Shape 11556"/>
          <p:cNvSpPr/>
          <p:nvPr/>
        </p:nvSpPr>
        <p:spPr>
          <a:xfrm>
            <a:off x="8612996" y="3893821"/>
            <a:ext cx="447376" cy="352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144"/>
                </a:moveTo>
                <a:cubicBezTo>
                  <a:pt x="21600" y="14586"/>
                  <a:pt x="21513" y="12915"/>
                  <a:pt x="21250" y="12247"/>
                </a:cubicBezTo>
                <a:cubicBezTo>
                  <a:pt x="20813" y="10800"/>
                  <a:pt x="19676" y="10800"/>
                  <a:pt x="19326" y="10689"/>
                </a:cubicBezTo>
                <a:cubicBezTo>
                  <a:pt x="18364" y="10355"/>
                  <a:pt x="18102" y="10132"/>
                  <a:pt x="17840" y="9687"/>
                </a:cubicBezTo>
                <a:cubicBezTo>
                  <a:pt x="17665" y="9130"/>
                  <a:pt x="17402" y="9130"/>
                  <a:pt x="17402" y="9130"/>
                </a:cubicBezTo>
                <a:cubicBezTo>
                  <a:pt x="17315" y="8907"/>
                  <a:pt x="17315" y="8685"/>
                  <a:pt x="17228" y="8351"/>
                </a:cubicBezTo>
                <a:cubicBezTo>
                  <a:pt x="17665" y="7794"/>
                  <a:pt x="17752" y="7014"/>
                  <a:pt x="17752" y="7014"/>
                </a:cubicBezTo>
                <a:cubicBezTo>
                  <a:pt x="18015" y="6792"/>
                  <a:pt x="18189" y="6124"/>
                  <a:pt x="18189" y="5790"/>
                </a:cubicBezTo>
                <a:cubicBezTo>
                  <a:pt x="18102" y="5456"/>
                  <a:pt x="18015" y="5456"/>
                  <a:pt x="18015" y="5456"/>
                </a:cubicBezTo>
                <a:cubicBezTo>
                  <a:pt x="18015" y="5456"/>
                  <a:pt x="18189" y="3786"/>
                  <a:pt x="17752" y="2784"/>
                </a:cubicBezTo>
                <a:cubicBezTo>
                  <a:pt x="17228" y="1670"/>
                  <a:pt x="16353" y="1559"/>
                  <a:pt x="16353" y="1559"/>
                </a:cubicBezTo>
                <a:cubicBezTo>
                  <a:pt x="15828" y="1447"/>
                  <a:pt x="15828" y="1447"/>
                  <a:pt x="15828" y="1447"/>
                </a:cubicBezTo>
                <a:cubicBezTo>
                  <a:pt x="15828" y="1447"/>
                  <a:pt x="15391" y="1447"/>
                  <a:pt x="15216" y="1336"/>
                </a:cubicBezTo>
                <a:cubicBezTo>
                  <a:pt x="15216" y="1336"/>
                  <a:pt x="15216" y="1559"/>
                  <a:pt x="15391" y="1559"/>
                </a:cubicBezTo>
                <a:cubicBezTo>
                  <a:pt x="15391" y="1559"/>
                  <a:pt x="14779" y="1670"/>
                  <a:pt x="14254" y="2338"/>
                </a:cubicBezTo>
                <a:cubicBezTo>
                  <a:pt x="14429" y="3340"/>
                  <a:pt x="14429" y="4342"/>
                  <a:pt x="14429" y="4899"/>
                </a:cubicBezTo>
                <a:cubicBezTo>
                  <a:pt x="14517" y="5122"/>
                  <a:pt x="14604" y="5344"/>
                  <a:pt x="14604" y="5567"/>
                </a:cubicBezTo>
                <a:cubicBezTo>
                  <a:pt x="14604" y="6012"/>
                  <a:pt x="14517" y="6903"/>
                  <a:pt x="14167" y="7571"/>
                </a:cubicBezTo>
                <a:cubicBezTo>
                  <a:pt x="14254" y="7794"/>
                  <a:pt x="14342" y="8128"/>
                  <a:pt x="14517" y="8351"/>
                </a:cubicBezTo>
                <a:cubicBezTo>
                  <a:pt x="14429" y="8685"/>
                  <a:pt x="14429" y="8907"/>
                  <a:pt x="14342" y="9130"/>
                </a:cubicBezTo>
                <a:cubicBezTo>
                  <a:pt x="14342" y="9130"/>
                  <a:pt x="14079" y="9130"/>
                  <a:pt x="13904" y="9687"/>
                </a:cubicBezTo>
                <a:cubicBezTo>
                  <a:pt x="13904" y="9798"/>
                  <a:pt x="13992" y="9909"/>
                  <a:pt x="14079" y="10021"/>
                </a:cubicBezTo>
                <a:cubicBezTo>
                  <a:pt x="14254" y="10355"/>
                  <a:pt x="14342" y="10466"/>
                  <a:pt x="15479" y="10911"/>
                </a:cubicBezTo>
                <a:cubicBezTo>
                  <a:pt x="15479" y="10911"/>
                  <a:pt x="15566" y="10911"/>
                  <a:pt x="15653" y="10911"/>
                </a:cubicBezTo>
                <a:cubicBezTo>
                  <a:pt x="16266" y="11134"/>
                  <a:pt x="17840" y="11468"/>
                  <a:pt x="18539" y="13472"/>
                </a:cubicBezTo>
                <a:cubicBezTo>
                  <a:pt x="18627" y="13806"/>
                  <a:pt x="18889" y="14697"/>
                  <a:pt x="18977" y="17814"/>
                </a:cubicBezTo>
                <a:cubicBezTo>
                  <a:pt x="20113" y="17480"/>
                  <a:pt x="20988" y="16924"/>
                  <a:pt x="21600" y="16367"/>
                </a:cubicBezTo>
                <a:cubicBezTo>
                  <a:pt x="21600" y="16367"/>
                  <a:pt x="21600" y="16367"/>
                  <a:pt x="21600" y="16367"/>
                </a:cubicBezTo>
                <a:cubicBezTo>
                  <a:pt x="21600" y="16256"/>
                  <a:pt x="21600" y="16144"/>
                  <a:pt x="21600" y="16144"/>
                </a:cubicBezTo>
                <a:close/>
                <a:moveTo>
                  <a:pt x="5947" y="10911"/>
                </a:moveTo>
                <a:cubicBezTo>
                  <a:pt x="6034" y="10911"/>
                  <a:pt x="6034" y="10911"/>
                  <a:pt x="6121" y="10911"/>
                </a:cubicBezTo>
                <a:cubicBezTo>
                  <a:pt x="7258" y="10466"/>
                  <a:pt x="7346" y="10355"/>
                  <a:pt x="7521" y="10021"/>
                </a:cubicBezTo>
                <a:cubicBezTo>
                  <a:pt x="7521" y="9909"/>
                  <a:pt x="7608" y="9798"/>
                  <a:pt x="7696" y="9687"/>
                </a:cubicBezTo>
                <a:cubicBezTo>
                  <a:pt x="7696" y="9687"/>
                  <a:pt x="7696" y="9687"/>
                  <a:pt x="7696" y="9687"/>
                </a:cubicBezTo>
                <a:cubicBezTo>
                  <a:pt x="7521" y="9130"/>
                  <a:pt x="7258" y="9130"/>
                  <a:pt x="7258" y="9130"/>
                </a:cubicBezTo>
                <a:cubicBezTo>
                  <a:pt x="7171" y="8907"/>
                  <a:pt x="7171" y="8685"/>
                  <a:pt x="7083" y="8351"/>
                </a:cubicBezTo>
                <a:cubicBezTo>
                  <a:pt x="7258" y="8128"/>
                  <a:pt x="7346" y="7794"/>
                  <a:pt x="7433" y="7571"/>
                </a:cubicBezTo>
                <a:cubicBezTo>
                  <a:pt x="7083" y="6903"/>
                  <a:pt x="6996" y="6012"/>
                  <a:pt x="6996" y="5567"/>
                </a:cubicBezTo>
                <a:cubicBezTo>
                  <a:pt x="6996" y="5344"/>
                  <a:pt x="7083" y="5122"/>
                  <a:pt x="7171" y="4899"/>
                </a:cubicBezTo>
                <a:cubicBezTo>
                  <a:pt x="7083" y="4342"/>
                  <a:pt x="7083" y="3340"/>
                  <a:pt x="7346" y="2338"/>
                </a:cubicBezTo>
                <a:cubicBezTo>
                  <a:pt x="6821" y="1670"/>
                  <a:pt x="6209" y="1559"/>
                  <a:pt x="6209" y="1559"/>
                </a:cubicBezTo>
                <a:cubicBezTo>
                  <a:pt x="5684" y="1447"/>
                  <a:pt x="5684" y="1447"/>
                  <a:pt x="5684" y="1447"/>
                </a:cubicBezTo>
                <a:cubicBezTo>
                  <a:pt x="5684" y="1447"/>
                  <a:pt x="5247" y="1447"/>
                  <a:pt x="5072" y="1336"/>
                </a:cubicBezTo>
                <a:cubicBezTo>
                  <a:pt x="5072" y="1336"/>
                  <a:pt x="5072" y="1559"/>
                  <a:pt x="5247" y="1559"/>
                </a:cubicBezTo>
                <a:cubicBezTo>
                  <a:pt x="5247" y="1559"/>
                  <a:pt x="4372" y="1670"/>
                  <a:pt x="3848" y="2784"/>
                </a:cubicBezTo>
                <a:cubicBezTo>
                  <a:pt x="3411" y="3786"/>
                  <a:pt x="3585" y="5456"/>
                  <a:pt x="3585" y="5456"/>
                </a:cubicBezTo>
                <a:cubicBezTo>
                  <a:pt x="3585" y="5456"/>
                  <a:pt x="3411" y="5456"/>
                  <a:pt x="3411" y="5790"/>
                </a:cubicBezTo>
                <a:cubicBezTo>
                  <a:pt x="3411" y="6124"/>
                  <a:pt x="3498" y="6792"/>
                  <a:pt x="3848" y="7014"/>
                </a:cubicBezTo>
                <a:cubicBezTo>
                  <a:pt x="3848" y="7014"/>
                  <a:pt x="3935" y="7794"/>
                  <a:pt x="4372" y="8351"/>
                </a:cubicBezTo>
                <a:cubicBezTo>
                  <a:pt x="4285" y="8685"/>
                  <a:pt x="4285" y="8907"/>
                  <a:pt x="4198" y="9130"/>
                </a:cubicBezTo>
                <a:cubicBezTo>
                  <a:pt x="4198" y="9130"/>
                  <a:pt x="3935" y="9130"/>
                  <a:pt x="3760" y="9687"/>
                </a:cubicBezTo>
                <a:cubicBezTo>
                  <a:pt x="3498" y="10132"/>
                  <a:pt x="3148" y="10355"/>
                  <a:pt x="2274" y="10689"/>
                </a:cubicBezTo>
                <a:cubicBezTo>
                  <a:pt x="1924" y="10800"/>
                  <a:pt x="787" y="10800"/>
                  <a:pt x="262" y="12247"/>
                </a:cubicBezTo>
                <a:cubicBezTo>
                  <a:pt x="87" y="12915"/>
                  <a:pt x="0" y="14586"/>
                  <a:pt x="0" y="16144"/>
                </a:cubicBezTo>
                <a:cubicBezTo>
                  <a:pt x="0" y="16144"/>
                  <a:pt x="0" y="16256"/>
                  <a:pt x="0" y="16367"/>
                </a:cubicBezTo>
                <a:cubicBezTo>
                  <a:pt x="0" y="16367"/>
                  <a:pt x="0" y="16367"/>
                  <a:pt x="0" y="16367"/>
                </a:cubicBezTo>
                <a:cubicBezTo>
                  <a:pt x="612" y="16924"/>
                  <a:pt x="1487" y="17480"/>
                  <a:pt x="2623" y="17814"/>
                </a:cubicBezTo>
                <a:cubicBezTo>
                  <a:pt x="2711" y="14697"/>
                  <a:pt x="2973" y="13806"/>
                  <a:pt x="3061" y="13472"/>
                </a:cubicBezTo>
                <a:cubicBezTo>
                  <a:pt x="3760" y="11468"/>
                  <a:pt x="5247" y="11134"/>
                  <a:pt x="5947" y="10911"/>
                </a:cubicBezTo>
                <a:close/>
                <a:moveTo>
                  <a:pt x="17665" y="13918"/>
                </a:moveTo>
                <a:cubicBezTo>
                  <a:pt x="17140" y="12136"/>
                  <a:pt x="15653" y="12136"/>
                  <a:pt x="15216" y="11913"/>
                </a:cubicBezTo>
                <a:cubicBezTo>
                  <a:pt x="13992" y="11468"/>
                  <a:pt x="13642" y="11245"/>
                  <a:pt x="13380" y="10577"/>
                </a:cubicBezTo>
                <a:cubicBezTo>
                  <a:pt x="13030" y="10021"/>
                  <a:pt x="12680" y="9909"/>
                  <a:pt x="12680" y="9909"/>
                </a:cubicBezTo>
                <a:cubicBezTo>
                  <a:pt x="12680" y="9687"/>
                  <a:pt x="12593" y="9353"/>
                  <a:pt x="12505" y="9019"/>
                </a:cubicBezTo>
                <a:cubicBezTo>
                  <a:pt x="13030" y="8239"/>
                  <a:pt x="13117" y="7237"/>
                  <a:pt x="13117" y="7237"/>
                </a:cubicBezTo>
                <a:cubicBezTo>
                  <a:pt x="13555" y="7014"/>
                  <a:pt x="13730" y="6124"/>
                  <a:pt x="13730" y="5678"/>
                </a:cubicBezTo>
                <a:cubicBezTo>
                  <a:pt x="13642" y="5344"/>
                  <a:pt x="13467" y="5344"/>
                  <a:pt x="13467" y="5344"/>
                </a:cubicBezTo>
                <a:cubicBezTo>
                  <a:pt x="13467" y="5344"/>
                  <a:pt x="13817" y="3118"/>
                  <a:pt x="13117" y="1781"/>
                </a:cubicBezTo>
                <a:cubicBezTo>
                  <a:pt x="12505" y="557"/>
                  <a:pt x="11456" y="334"/>
                  <a:pt x="11456" y="334"/>
                </a:cubicBezTo>
                <a:cubicBezTo>
                  <a:pt x="10756" y="223"/>
                  <a:pt x="10756" y="223"/>
                  <a:pt x="10756" y="223"/>
                </a:cubicBezTo>
                <a:cubicBezTo>
                  <a:pt x="10756" y="223"/>
                  <a:pt x="10144" y="223"/>
                  <a:pt x="9969" y="0"/>
                </a:cubicBezTo>
                <a:cubicBezTo>
                  <a:pt x="9969" y="0"/>
                  <a:pt x="10057" y="334"/>
                  <a:pt x="10144" y="334"/>
                </a:cubicBezTo>
                <a:cubicBezTo>
                  <a:pt x="10144" y="334"/>
                  <a:pt x="9095" y="557"/>
                  <a:pt x="8395" y="1781"/>
                </a:cubicBezTo>
                <a:cubicBezTo>
                  <a:pt x="7783" y="3118"/>
                  <a:pt x="8045" y="5344"/>
                  <a:pt x="8045" y="5344"/>
                </a:cubicBezTo>
                <a:cubicBezTo>
                  <a:pt x="8045" y="5344"/>
                  <a:pt x="7870" y="5344"/>
                  <a:pt x="7870" y="5678"/>
                </a:cubicBezTo>
                <a:cubicBezTo>
                  <a:pt x="7870" y="6124"/>
                  <a:pt x="7958" y="7014"/>
                  <a:pt x="8395" y="7237"/>
                </a:cubicBezTo>
                <a:cubicBezTo>
                  <a:pt x="8395" y="7237"/>
                  <a:pt x="8570" y="8239"/>
                  <a:pt x="9007" y="9019"/>
                </a:cubicBezTo>
                <a:cubicBezTo>
                  <a:pt x="9007" y="9353"/>
                  <a:pt x="8920" y="9687"/>
                  <a:pt x="8832" y="9909"/>
                </a:cubicBezTo>
                <a:cubicBezTo>
                  <a:pt x="8832" y="9909"/>
                  <a:pt x="8570" y="10021"/>
                  <a:pt x="8220" y="10577"/>
                </a:cubicBezTo>
                <a:cubicBezTo>
                  <a:pt x="7958" y="11245"/>
                  <a:pt x="7608" y="11468"/>
                  <a:pt x="6384" y="11913"/>
                </a:cubicBezTo>
                <a:cubicBezTo>
                  <a:pt x="5947" y="12136"/>
                  <a:pt x="4460" y="12136"/>
                  <a:pt x="3848" y="13918"/>
                </a:cubicBezTo>
                <a:cubicBezTo>
                  <a:pt x="3585" y="14808"/>
                  <a:pt x="3498" y="16924"/>
                  <a:pt x="3498" y="18816"/>
                </a:cubicBezTo>
                <a:cubicBezTo>
                  <a:pt x="3498" y="18928"/>
                  <a:pt x="3498" y="19039"/>
                  <a:pt x="3498" y="19151"/>
                </a:cubicBezTo>
                <a:cubicBezTo>
                  <a:pt x="3498" y="19151"/>
                  <a:pt x="3498" y="19151"/>
                  <a:pt x="3498" y="19151"/>
                </a:cubicBezTo>
                <a:cubicBezTo>
                  <a:pt x="4810" y="20375"/>
                  <a:pt x="7171" y="21600"/>
                  <a:pt x="10756" y="21600"/>
                </a:cubicBezTo>
                <a:cubicBezTo>
                  <a:pt x="14429" y="21600"/>
                  <a:pt x="16703" y="20375"/>
                  <a:pt x="18102" y="19151"/>
                </a:cubicBezTo>
                <a:cubicBezTo>
                  <a:pt x="18102" y="19151"/>
                  <a:pt x="18102" y="19151"/>
                  <a:pt x="18102" y="19151"/>
                </a:cubicBezTo>
                <a:cubicBezTo>
                  <a:pt x="18102" y="19039"/>
                  <a:pt x="18102" y="18928"/>
                  <a:pt x="18102" y="18816"/>
                </a:cubicBezTo>
                <a:cubicBezTo>
                  <a:pt x="18102" y="16924"/>
                  <a:pt x="18015" y="14808"/>
                  <a:pt x="17665" y="13918"/>
                </a:cubicBezTo>
                <a:close/>
              </a:path>
            </a:pathLst>
          </a:custGeom>
          <a:solidFill>
            <a:srgbClr val="F17F9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90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5" name="文本占位符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56" name="文本占位符 7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Design &amp; Creativity Space Studio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14413" y="3121020"/>
            <a:ext cx="2780039" cy="232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点击此处添加文本内容，点击此处添加文本内容，点击此处添加文本内容。点击此处添加文本内容，点击此处添加文本内容，点击此处添加文本内容。</a:t>
            </a: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901020" y="2699446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065217" y="1965154"/>
            <a:ext cx="2145445" cy="8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065217" y="3469854"/>
            <a:ext cx="2145445" cy="8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065217" y="4980582"/>
            <a:ext cx="2145445" cy="8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750"/>
                                        <p:tgtEl>
                                          <p:spTgt spid="1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750"/>
                                        <p:tgtEl>
                                          <p:spTgt spid="1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750"/>
                                        <p:tgtEl>
                                          <p:spTgt spid="1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4" grpId="0"/>
      <p:bldP spid="11526" grpId="0" animBg="1"/>
      <p:bldP spid="11528" grpId="0" animBg="1"/>
      <p:bldP spid="11529" grpId="0" animBg="1"/>
      <p:bldP spid="11530" grpId="0" animBg="1"/>
      <p:bldP spid="11546" grpId="0" animBg="1"/>
      <p:bldP spid="11548" grpId="0" animBg="1"/>
      <p:bldP spid="11549" grpId="0" animBg="1"/>
      <p:bldP spid="11550" grpId="0" animBg="1"/>
      <p:bldP spid="11552" grpId="0" animBg="1"/>
      <p:bldP spid="11554" grpId="0" animBg="1"/>
      <p:bldP spid="11555" grpId="0" animBg="1"/>
      <p:bldP spid="11556" grpId="0" animBg="1"/>
      <p:bldP spid="50" grpId="0"/>
      <p:bldP spid="51" grpId="0"/>
      <p:bldP spid="52" grpId="0"/>
      <p:bldP spid="53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08173" y="1608671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DB4D6D"/>
                </a:solidFill>
              </a:rPr>
              <a:t>谢谢观看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96150" y="2932110"/>
            <a:ext cx="431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THANKS FOR WATCHING</a:t>
            </a:r>
            <a:endParaRPr lang="zh-CN" altLang="en-US" sz="24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99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79789" y="3412307"/>
            <a:ext cx="6032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spc="300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5689050" y="2512194"/>
            <a:ext cx="813900" cy="813900"/>
          </a:xfrm>
          <a:prstGeom prst="ellipse">
            <a:avLst/>
          </a:prstGeom>
          <a:solidFill>
            <a:srgbClr val="DB4D6D"/>
          </a:solidFill>
          <a:ln w="63500">
            <a:solidFill>
              <a:srgbClr val="FDD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/>
              <a:t>1</a:t>
            </a:r>
            <a:endParaRPr lang="zh-CN" altLang="en-US" sz="40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177573" y="4295590"/>
            <a:ext cx="583685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Creativity  |  Innovation  |  Specialty  |  Exquisite</a:t>
            </a:r>
          </a:p>
        </p:txBody>
      </p:sp>
      <p:sp>
        <p:nvSpPr>
          <p:cNvPr id="6" name="等腰三角形 5"/>
          <p:cNvSpPr/>
          <p:nvPr/>
        </p:nvSpPr>
        <p:spPr>
          <a:xfrm rot="16200000" flipH="1">
            <a:off x="4361561" y="1890668"/>
            <a:ext cx="45719" cy="2160000"/>
          </a:xfrm>
          <a:prstGeom prst="triangle">
            <a:avLst/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5400000">
            <a:off x="7784719" y="1890668"/>
            <a:ext cx="45719" cy="2160000"/>
          </a:xfrm>
          <a:prstGeom prst="triangle">
            <a:avLst/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图表 20"/>
          <p:cNvGraphicFramePr/>
          <p:nvPr/>
        </p:nvGraphicFramePr>
        <p:xfrm>
          <a:off x="5395452" y="2242439"/>
          <a:ext cx="5049735" cy="3306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" name="矩形 62" hidden="1"/>
          <p:cNvSpPr/>
          <p:nvPr/>
        </p:nvSpPr>
        <p:spPr>
          <a:xfrm>
            <a:off x="723216" y="5580109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65" hidden="1"/>
          <p:cNvSpPr/>
          <p:nvPr/>
        </p:nvSpPr>
        <p:spPr>
          <a:xfrm>
            <a:off x="723216" y="5580109"/>
            <a:ext cx="360000" cy="720000"/>
          </a:xfrm>
          <a:custGeom>
            <a:avLst/>
            <a:gdLst>
              <a:gd name="connsiteX0" fmla="*/ 360000 w 360000"/>
              <a:gd name="connsiteY0" fmla="*/ 0 h 720000"/>
              <a:gd name="connsiteX1" fmla="*/ 360000 w 360000"/>
              <a:gd name="connsiteY1" fmla="*/ 720000 h 720000"/>
              <a:gd name="connsiteX2" fmla="*/ 0 w 360000"/>
              <a:gd name="connsiteY2" fmla="*/ 360000 h 720000"/>
              <a:gd name="connsiteX3" fmla="*/ 360000 w 360000"/>
              <a:gd name="connsiteY3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720000">
                <a:moveTo>
                  <a:pt x="360000" y="0"/>
                </a:moveTo>
                <a:lnTo>
                  <a:pt x="360000" y="720000"/>
                </a:ln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>
            <a:fillRect/>
          </a:stretch>
        </p:blipFill>
        <p:spPr>
          <a:xfrm>
            <a:off x="1694301" y="2013844"/>
            <a:ext cx="2520000" cy="2520002"/>
          </a:xfrm>
          <a:custGeom>
            <a:avLst/>
            <a:gdLst>
              <a:gd name="connsiteX0" fmla="*/ 2143125 w 4286249"/>
              <a:gd name="connsiteY0" fmla="*/ 0 h 4286250"/>
              <a:gd name="connsiteX1" fmla="*/ 4275186 w 4286249"/>
              <a:gd name="connsiteY1" fmla="*/ 1924003 h 4286250"/>
              <a:gd name="connsiteX2" fmla="*/ 4286249 w 4286249"/>
              <a:gd name="connsiteY2" fmla="*/ 2143105 h 4286250"/>
              <a:gd name="connsiteX3" fmla="*/ 4286249 w 4286249"/>
              <a:gd name="connsiteY3" fmla="*/ 2143145 h 4286250"/>
              <a:gd name="connsiteX4" fmla="*/ 4275186 w 4286249"/>
              <a:gd name="connsiteY4" fmla="*/ 2362247 h 4286250"/>
              <a:gd name="connsiteX5" fmla="*/ 2143125 w 4286249"/>
              <a:gd name="connsiteY5" fmla="*/ 4286250 h 4286250"/>
              <a:gd name="connsiteX6" fmla="*/ 0 w 4286249"/>
              <a:gd name="connsiteY6" fmla="*/ 2143125 h 4286250"/>
              <a:gd name="connsiteX7" fmla="*/ 2143125 w 4286249"/>
              <a:gd name="connsiteY7" fmla="*/ 0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6249" h="4286250">
                <a:moveTo>
                  <a:pt x="2143125" y="0"/>
                </a:moveTo>
                <a:cubicBezTo>
                  <a:pt x="3252764" y="0"/>
                  <a:pt x="4165436" y="843319"/>
                  <a:pt x="4275186" y="1924003"/>
                </a:cubicBezTo>
                <a:lnTo>
                  <a:pt x="4286249" y="2143105"/>
                </a:lnTo>
                <a:lnTo>
                  <a:pt x="4286249" y="2143145"/>
                </a:lnTo>
                <a:lnTo>
                  <a:pt x="4275186" y="2362247"/>
                </a:lnTo>
                <a:cubicBezTo>
                  <a:pt x="4165436" y="3442931"/>
                  <a:pt x="3252764" y="4286250"/>
                  <a:pt x="2143125" y="4286250"/>
                </a:cubicBezTo>
                <a:cubicBezTo>
                  <a:pt x="959510" y="4286250"/>
                  <a:pt x="0" y="3326740"/>
                  <a:pt x="0" y="2143125"/>
                </a:cubicBezTo>
                <a:cubicBezTo>
                  <a:pt x="0" y="959510"/>
                  <a:pt x="959510" y="0"/>
                  <a:pt x="2143125" y="0"/>
                </a:cubicBezTo>
                <a:close/>
              </a:path>
            </a:pathLst>
          </a:custGeom>
          <a:ln w="111125">
            <a:solidFill>
              <a:srgbClr val="DB4D6D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93755" y="4833435"/>
            <a:ext cx="2121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dirty="0">
                <a:solidFill>
                  <a:srgbClr val="DB4D6D"/>
                </a:solidFill>
              </a:rPr>
              <a:t>CEO &amp; </a:t>
            </a:r>
            <a:r>
              <a:rPr lang="zh-CN" altLang="en-US" dirty="0">
                <a:solidFill>
                  <a:srgbClr val="DB4D6D"/>
                </a:solidFill>
              </a:rPr>
              <a:t>企业创始人</a:t>
            </a:r>
            <a:endParaRPr lang="en-US" dirty="0">
              <a:solidFill>
                <a:srgbClr val="DB4D6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5254" y="2295168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领导力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89142" y="2581339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n-US" dirty="0">
                <a:solidFill>
                  <a:srgbClr val="DB4D6D"/>
                </a:solidFill>
              </a:rPr>
              <a:t>80%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5254" y="305108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工作热情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89142" y="3335144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n-US" dirty="0">
                <a:solidFill>
                  <a:srgbClr val="DB4D6D"/>
                </a:solidFill>
              </a:rPr>
              <a:t>90%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05254" y="380700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运动能力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89144" y="4088949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n-US" dirty="0">
                <a:solidFill>
                  <a:srgbClr val="DB4D6D"/>
                </a:solidFill>
              </a:rPr>
              <a:t>50%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5254" y="4562927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创作热情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89144" y="4842753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n-US" dirty="0">
                <a:solidFill>
                  <a:srgbClr val="DB4D6D"/>
                </a:solidFill>
              </a:rPr>
              <a:t>95%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4907280" y="1884024"/>
            <a:ext cx="0" cy="3960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占位符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65" name="文本占位符 7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Design &amp; Creativity Space Studio</a:t>
            </a:r>
          </a:p>
        </p:txBody>
      </p:sp>
      <p:sp>
        <p:nvSpPr>
          <p:cNvPr id="49" name="Freeform 5"/>
          <p:cNvSpPr>
            <a:spLocks noEditPoints="1"/>
          </p:cNvSpPr>
          <p:nvPr/>
        </p:nvSpPr>
        <p:spPr bwMode="auto">
          <a:xfrm>
            <a:off x="3017487" y="5331093"/>
            <a:ext cx="351523" cy="351023"/>
          </a:xfrm>
          <a:custGeom>
            <a:avLst/>
            <a:gdLst>
              <a:gd name="T0" fmla="*/ 176 w 207"/>
              <a:gd name="T1" fmla="*/ 206 h 206"/>
              <a:gd name="T2" fmla="*/ 170 w 207"/>
              <a:gd name="T3" fmla="*/ 134 h 206"/>
              <a:gd name="T4" fmla="*/ 168 w 207"/>
              <a:gd name="T5" fmla="*/ 141 h 206"/>
              <a:gd name="T6" fmla="*/ 165 w 207"/>
              <a:gd name="T7" fmla="*/ 141 h 206"/>
              <a:gd name="T8" fmla="*/ 163 w 207"/>
              <a:gd name="T9" fmla="*/ 141 h 206"/>
              <a:gd name="T10" fmla="*/ 158 w 207"/>
              <a:gd name="T11" fmla="*/ 134 h 206"/>
              <a:gd name="T12" fmla="*/ 155 w 207"/>
              <a:gd name="T13" fmla="*/ 139 h 206"/>
              <a:gd name="T14" fmla="*/ 148 w 207"/>
              <a:gd name="T15" fmla="*/ 149 h 206"/>
              <a:gd name="T16" fmla="*/ 154 w 207"/>
              <a:gd name="T17" fmla="*/ 155 h 206"/>
              <a:gd name="T18" fmla="*/ 159 w 207"/>
              <a:gd name="T19" fmla="*/ 160 h 206"/>
              <a:gd name="T20" fmla="*/ 159 w 207"/>
              <a:gd name="T21" fmla="*/ 164 h 206"/>
              <a:gd name="T22" fmla="*/ 156 w 207"/>
              <a:gd name="T23" fmla="*/ 168 h 206"/>
              <a:gd name="T24" fmla="*/ 148 w 207"/>
              <a:gd name="T25" fmla="*/ 171 h 206"/>
              <a:gd name="T26" fmla="*/ 135 w 207"/>
              <a:gd name="T27" fmla="*/ 174 h 206"/>
              <a:gd name="T28" fmla="*/ 120 w 207"/>
              <a:gd name="T29" fmla="*/ 171 h 206"/>
              <a:gd name="T30" fmla="*/ 109 w 207"/>
              <a:gd name="T31" fmla="*/ 168 h 206"/>
              <a:gd name="T32" fmla="*/ 101 w 207"/>
              <a:gd name="T33" fmla="*/ 168 h 206"/>
              <a:gd name="T34" fmla="*/ 90 w 207"/>
              <a:gd name="T35" fmla="*/ 173 h 206"/>
              <a:gd name="T36" fmla="*/ 80 w 207"/>
              <a:gd name="T37" fmla="*/ 174 h 206"/>
              <a:gd name="T38" fmla="*/ 63 w 207"/>
              <a:gd name="T39" fmla="*/ 173 h 206"/>
              <a:gd name="T40" fmla="*/ 53 w 207"/>
              <a:gd name="T41" fmla="*/ 169 h 206"/>
              <a:gd name="T42" fmla="*/ 50 w 207"/>
              <a:gd name="T43" fmla="*/ 166 h 206"/>
              <a:gd name="T44" fmla="*/ 49 w 207"/>
              <a:gd name="T45" fmla="*/ 161 h 206"/>
              <a:gd name="T46" fmla="*/ 51 w 207"/>
              <a:gd name="T47" fmla="*/ 157 h 206"/>
              <a:gd name="T48" fmla="*/ 54 w 207"/>
              <a:gd name="T49" fmla="*/ 154 h 206"/>
              <a:gd name="T50" fmla="*/ 61 w 207"/>
              <a:gd name="T51" fmla="*/ 152 h 206"/>
              <a:gd name="T52" fmla="*/ 59 w 207"/>
              <a:gd name="T53" fmla="*/ 150 h 206"/>
              <a:gd name="T54" fmla="*/ 52 w 207"/>
              <a:gd name="T55" fmla="*/ 142 h 206"/>
              <a:gd name="T56" fmla="*/ 48 w 207"/>
              <a:gd name="T57" fmla="*/ 133 h 206"/>
              <a:gd name="T58" fmla="*/ 46 w 207"/>
              <a:gd name="T59" fmla="*/ 131 h 206"/>
              <a:gd name="T60" fmla="*/ 44 w 207"/>
              <a:gd name="T61" fmla="*/ 135 h 206"/>
              <a:gd name="T62" fmla="*/ 38 w 207"/>
              <a:gd name="T63" fmla="*/ 141 h 206"/>
              <a:gd name="T64" fmla="*/ 35 w 207"/>
              <a:gd name="T65" fmla="*/ 141 h 206"/>
              <a:gd name="T66" fmla="*/ 33 w 207"/>
              <a:gd name="T67" fmla="*/ 135 h 206"/>
              <a:gd name="T68" fmla="*/ 33 w 207"/>
              <a:gd name="T69" fmla="*/ 123 h 206"/>
              <a:gd name="T70" fmla="*/ 38 w 207"/>
              <a:gd name="T71" fmla="*/ 112 h 206"/>
              <a:gd name="T72" fmla="*/ 45 w 207"/>
              <a:gd name="T73" fmla="*/ 102 h 206"/>
              <a:gd name="T74" fmla="*/ 52 w 207"/>
              <a:gd name="T75" fmla="*/ 96 h 206"/>
              <a:gd name="T76" fmla="*/ 51 w 207"/>
              <a:gd name="T77" fmla="*/ 90 h 206"/>
              <a:gd name="T78" fmla="*/ 55 w 207"/>
              <a:gd name="T79" fmla="*/ 83 h 206"/>
              <a:gd name="T80" fmla="*/ 55 w 207"/>
              <a:gd name="T81" fmla="*/ 77 h 206"/>
              <a:gd name="T82" fmla="*/ 58 w 207"/>
              <a:gd name="T83" fmla="*/ 66 h 206"/>
              <a:gd name="T84" fmla="*/ 63 w 207"/>
              <a:gd name="T85" fmla="*/ 56 h 206"/>
              <a:gd name="T86" fmla="*/ 69 w 207"/>
              <a:gd name="T87" fmla="*/ 47 h 206"/>
              <a:gd name="T88" fmla="*/ 80 w 207"/>
              <a:gd name="T89" fmla="*/ 38 h 206"/>
              <a:gd name="T90" fmla="*/ 92 w 207"/>
              <a:gd name="T91" fmla="*/ 34 h 206"/>
              <a:gd name="T92" fmla="*/ 107 w 207"/>
              <a:gd name="T93" fmla="*/ 32 h 206"/>
              <a:gd name="T94" fmla="*/ 122 w 207"/>
              <a:gd name="T95" fmla="*/ 34 h 206"/>
              <a:gd name="T96" fmla="*/ 136 w 207"/>
              <a:gd name="T97" fmla="*/ 41 h 206"/>
              <a:gd name="T98" fmla="*/ 144 w 207"/>
              <a:gd name="T99" fmla="*/ 48 h 206"/>
              <a:gd name="T100" fmla="*/ 150 w 207"/>
              <a:gd name="T101" fmla="*/ 59 h 206"/>
              <a:gd name="T102" fmla="*/ 153 w 207"/>
              <a:gd name="T103" fmla="*/ 69 h 206"/>
              <a:gd name="T104" fmla="*/ 156 w 207"/>
              <a:gd name="T105" fmla="*/ 80 h 206"/>
              <a:gd name="T106" fmla="*/ 159 w 207"/>
              <a:gd name="T107" fmla="*/ 88 h 206"/>
              <a:gd name="T108" fmla="*/ 158 w 207"/>
              <a:gd name="T109" fmla="*/ 94 h 206"/>
              <a:gd name="T110" fmla="*/ 162 w 207"/>
              <a:gd name="T111" fmla="*/ 102 h 206"/>
              <a:gd name="T112" fmla="*/ 168 w 207"/>
              <a:gd name="T113" fmla="*/ 114 h 206"/>
              <a:gd name="T114" fmla="*/ 170 w 207"/>
              <a:gd name="T115" fmla="*/ 12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7" h="206">
                <a:moveTo>
                  <a:pt x="207" y="31"/>
                </a:moveTo>
                <a:cubicBezTo>
                  <a:pt x="207" y="14"/>
                  <a:pt x="193" y="0"/>
                  <a:pt x="17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5" y="0"/>
                  <a:pt x="0" y="14"/>
                  <a:pt x="0" y="31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92"/>
                  <a:pt x="15" y="206"/>
                  <a:pt x="32" y="206"/>
                </a:cubicBezTo>
                <a:cubicBezTo>
                  <a:pt x="176" y="206"/>
                  <a:pt x="176" y="206"/>
                  <a:pt x="176" y="206"/>
                </a:cubicBezTo>
                <a:cubicBezTo>
                  <a:pt x="193" y="206"/>
                  <a:pt x="207" y="192"/>
                  <a:pt x="207" y="175"/>
                </a:cubicBezTo>
                <a:lnTo>
                  <a:pt x="207" y="31"/>
                </a:lnTo>
                <a:close/>
                <a:moveTo>
                  <a:pt x="169" y="129"/>
                </a:moveTo>
                <a:cubicBezTo>
                  <a:pt x="169" y="130"/>
                  <a:pt x="169" y="130"/>
                  <a:pt x="169" y="130"/>
                </a:cubicBezTo>
                <a:cubicBezTo>
                  <a:pt x="169" y="131"/>
                  <a:pt x="169" y="131"/>
                  <a:pt x="169" y="131"/>
                </a:cubicBezTo>
                <a:cubicBezTo>
                  <a:pt x="170" y="132"/>
                  <a:pt x="170" y="132"/>
                  <a:pt x="170" y="132"/>
                </a:cubicBezTo>
                <a:cubicBezTo>
                  <a:pt x="170" y="134"/>
                  <a:pt x="170" y="134"/>
                  <a:pt x="170" y="134"/>
                </a:cubicBezTo>
                <a:cubicBezTo>
                  <a:pt x="170" y="136"/>
                  <a:pt x="170" y="136"/>
                  <a:pt x="170" y="136"/>
                </a:cubicBezTo>
                <a:cubicBezTo>
                  <a:pt x="170" y="138"/>
                  <a:pt x="170" y="138"/>
                  <a:pt x="170" y="138"/>
                </a:cubicBezTo>
                <a:cubicBezTo>
                  <a:pt x="170" y="138"/>
                  <a:pt x="170" y="138"/>
                  <a:pt x="170" y="138"/>
                </a:cubicBezTo>
                <a:cubicBezTo>
                  <a:pt x="169" y="139"/>
                  <a:pt x="169" y="139"/>
                  <a:pt x="169" y="139"/>
                </a:cubicBezTo>
                <a:cubicBezTo>
                  <a:pt x="169" y="140"/>
                  <a:pt x="169" y="140"/>
                  <a:pt x="169" y="140"/>
                </a:cubicBezTo>
                <a:cubicBezTo>
                  <a:pt x="169" y="140"/>
                  <a:pt x="169" y="140"/>
                  <a:pt x="169" y="140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67" y="142"/>
                  <a:pt x="167" y="142"/>
                  <a:pt x="167" y="142"/>
                </a:cubicBezTo>
                <a:cubicBezTo>
                  <a:pt x="167" y="142"/>
                  <a:pt x="167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5" y="141"/>
                  <a:pt x="165" y="141"/>
                  <a:pt x="165" y="141"/>
                </a:cubicBezTo>
                <a:cubicBezTo>
                  <a:pt x="165" y="141"/>
                  <a:pt x="165" y="141"/>
                  <a:pt x="165" y="141"/>
                </a:cubicBezTo>
                <a:cubicBezTo>
                  <a:pt x="165" y="142"/>
                  <a:pt x="165" y="142"/>
                  <a:pt x="165" y="142"/>
                </a:cubicBezTo>
                <a:cubicBezTo>
                  <a:pt x="164" y="142"/>
                  <a:pt x="164" y="142"/>
                  <a:pt x="164" y="142"/>
                </a:cubicBezTo>
                <a:cubicBezTo>
                  <a:pt x="164" y="142"/>
                  <a:pt x="164" y="142"/>
                  <a:pt x="164" y="142"/>
                </a:cubicBezTo>
                <a:cubicBezTo>
                  <a:pt x="163" y="142"/>
                  <a:pt x="163" y="142"/>
                  <a:pt x="163" y="142"/>
                </a:cubicBezTo>
                <a:cubicBezTo>
                  <a:pt x="163" y="141"/>
                  <a:pt x="163" y="141"/>
                  <a:pt x="163" y="141"/>
                </a:cubicBezTo>
                <a:cubicBezTo>
                  <a:pt x="163" y="141"/>
                  <a:pt x="163" y="141"/>
                  <a:pt x="163" y="141"/>
                </a:cubicBezTo>
                <a:cubicBezTo>
                  <a:pt x="162" y="140"/>
                  <a:pt x="162" y="140"/>
                  <a:pt x="162" y="14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0" y="137"/>
                  <a:pt x="160" y="137"/>
                  <a:pt x="160" y="137"/>
                </a:cubicBezTo>
                <a:cubicBezTo>
                  <a:pt x="159" y="137"/>
                  <a:pt x="159" y="137"/>
                  <a:pt x="159" y="137"/>
                </a:cubicBezTo>
                <a:cubicBezTo>
                  <a:pt x="159" y="135"/>
                  <a:pt x="159" y="135"/>
                  <a:pt x="159" y="135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6"/>
                  <a:pt x="158" y="136"/>
                  <a:pt x="158" y="136"/>
                </a:cubicBezTo>
                <a:cubicBezTo>
                  <a:pt x="157" y="136"/>
                  <a:pt x="157" y="136"/>
                  <a:pt x="157" y="136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7" y="134"/>
                  <a:pt x="157" y="134"/>
                  <a:pt x="157" y="134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5" y="139"/>
                  <a:pt x="155" y="139"/>
                  <a:pt x="155" y="139"/>
                </a:cubicBezTo>
                <a:cubicBezTo>
                  <a:pt x="154" y="141"/>
                  <a:pt x="154" y="141"/>
                  <a:pt x="154" y="141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51" y="146"/>
                  <a:pt x="151" y="146"/>
                  <a:pt x="151" y="146"/>
                </a:cubicBezTo>
                <a:cubicBezTo>
                  <a:pt x="150" y="148"/>
                  <a:pt x="150" y="148"/>
                  <a:pt x="150" y="148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48" y="149"/>
                  <a:pt x="148" y="149"/>
                  <a:pt x="148" y="149"/>
                </a:cubicBezTo>
                <a:cubicBezTo>
                  <a:pt x="147" y="151"/>
                  <a:pt x="147" y="151"/>
                  <a:pt x="147" y="151"/>
                </a:cubicBezTo>
                <a:cubicBezTo>
                  <a:pt x="147" y="151"/>
                  <a:pt x="147" y="151"/>
                  <a:pt x="147" y="151"/>
                </a:cubicBezTo>
                <a:cubicBezTo>
                  <a:pt x="147" y="151"/>
                  <a:pt x="147" y="151"/>
                  <a:pt x="147" y="151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51" y="153"/>
                  <a:pt x="151" y="153"/>
                  <a:pt x="151" y="153"/>
                </a:cubicBezTo>
                <a:cubicBezTo>
                  <a:pt x="153" y="154"/>
                  <a:pt x="153" y="154"/>
                  <a:pt x="153" y="154"/>
                </a:cubicBezTo>
                <a:cubicBezTo>
                  <a:pt x="154" y="155"/>
                  <a:pt x="154" y="155"/>
                  <a:pt x="154" y="155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7" y="157"/>
                  <a:pt x="157" y="157"/>
                  <a:pt x="157" y="157"/>
                </a:cubicBezTo>
                <a:cubicBezTo>
                  <a:pt x="158" y="158"/>
                  <a:pt x="158" y="158"/>
                  <a:pt x="158" y="158"/>
                </a:cubicBezTo>
                <a:cubicBezTo>
                  <a:pt x="158" y="158"/>
                  <a:pt x="158" y="158"/>
                  <a:pt x="158" y="158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0" y="161"/>
                  <a:pt x="160" y="161"/>
                  <a:pt x="160" y="161"/>
                </a:cubicBezTo>
                <a:cubicBezTo>
                  <a:pt x="160" y="162"/>
                  <a:pt x="160" y="162"/>
                  <a:pt x="160" y="162"/>
                </a:cubicBezTo>
                <a:cubicBezTo>
                  <a:pt x="159" y="162"/>
                  <a:pt x="159" y="162"/>
                  <a:pt x="159" y="162"/>
                </a:cubicBezTo>
                <a:cubicBezTo>
                  <a:pt x="158" y="163"/>
                  <a:pt x="158" y="163"/>
                  <a:pt x="158" y="163"/>
                </a:cubicBezTo>
                <a:cubicBezTo>
                  <a:pt x="158" y="163"/>
                  <a:pt x="158" y="163"/>
                  <a:pt x="158" y="163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59" y="165"/>
                  <a:pt x="159" y="165"/>
                  <a:pt x="159" y="165"/>
                </a:cubicBezTo>
                <a:cubicBezTo>
                  <a:pt x="159" y="165"/>
                  <a:pt x="159" y="165"/>
                  <a:pt x="159" y="165"/>
                </a:cubicBezTo>
                <a:cubicBezTo>
                  <a:pt x="158" y="166"/>
                  <a:pt x="158" y="166"/>
                  <a:pt x="158" y="166"/>
                </a:cubicBezTo>
                <a:cubicBezTo>
                  <a:pt x="158" y="167"/>
                  <a:pt x="158" y="167"/>
                  <a:pt x="158" y="167"/>
                </a:cubicBezTo>
                <a:cubicBezTo>
                  <a:pt x="157" y="167"/>
                  <a:pt x="157" y="167"/>
                  <a:pt x="157" y="167"/>
                </a:cubicBezTo>
                <a:cubicBezTo>
                  <a:pt x="157" y="168"/>
                  <a:pt x="157" y="168"/>
                  <a:pt x="157" y="168"/>
                </a:cubicBezTo>
                <a:cubicBezTo>
                  <a:pt x="156" y="168"/>
                  <a:pt x="156" y="168"/>
                  <a:pt x="156" y="168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4" y="169"/>
                  <a:pt x="154" y="169"/>
                  <a:pt x="154" y="169"/>
                </a:cubicBezTo>
                <a:cubicBezTo>
                  <a:pt x="152" y="170"/>
                  <a:pt x="152" y="170"/>
                  <a:pt x="152" y="170"/>
                </a:cubicBezTo>
                <a:cubicBezTo>
                  <a:pt x="151" y="171"/>
                  <a:pt x="151" y="171"/>
                  <a:pt x="151" y="171"/>
                </a:cubicBezTo>
                <a:cubicBezTo>
                  <a:pt x="150" y="171"/>
                  <a:pt x="150" y="171"/>
                  <a:pt x="150" y="171"/>
                </a:cubicBezTo>
                <a:cubicBezTo>
                  <a:pt x="150" y="171"/>
                  <a:pt x="150" y="171"/>
                  <a:pt x="150" y="171"/>
                </a:cubicBezTo>
                <a:cubicBezTo>
                  <a:pt x="148" y="171"/>
                  <a:pt x="148" y="171"/>
                  <a:pt x="148" y="171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5" y="172"/>
                  <a:pt x="145" y="172"/>
                  <a:pt x="145" y="172"/>
                </a:cubicBezTo>
                <a:cubicBezTo>
                  <a:pt x="143" y="172"/>
                  <a:pt x="143" y="172"/>
                  <a:pt x="143" y="172"/>
                </a:cubicBezTo>
                <a:cubicBezTo>
                  <a:pt x="141" y="173"/>
                  <a:pt x="141" y="173"/>
                  <a:pt x="141" y="173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7" y="174"/>
                  <a:pt x="137" y="174"/>
                  <a:pt x="137" y="174"/>
                </a:cubicBezTo>
                <a:cubicBezTo>
                  <a:pt x="135" y="174"/>
                  <a:pt x="135" y="174"/>
                  <a:pt x="135" y="174"/>
                </a:cubicBezTo>
                <a:cubicBezTo>
                  <a:pt x="133" y="174"/>
                  <a:pt x="133" y="174"/>
                  <a:pt x="133" y="174"/>
                </a:cubicBezTo>
                <a:cubicBezTo>
                  <a:pt x="131" y="173"/>
                  <a:pt x="131" y="173"/>
                  <a:pt x="131" y="173"/>
                </a:cubicBezTo>
                <a:cubicBezTo>
                  <a:pt x="129" y="173"/>
                  <a:pt x="129" y="173"/>
                  <a:pt x="129" y="173"/>
                </a:cubicBezTo>
                <a:cubicBezTo>
                  <a:pt x="127" y="172"/>
                  <a:pt x="127" y="172"/>
                  <a:pt x="127" y="172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0" y="171"/>
                  <a:pt x="120" y="171"/>
                  <a:pt x="120" y="171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16" y="170"/>
                  <a:pt x="116" y="170"/>
                  <a:pt x="116" y="170"/>
                </a:cubicBezTo>
                <a:cubicBezTo>
                  <a:pt x="113" y="169"/>
                  <a:pt x="113" y="169"/>
                  <a:pt x="113" y="169"/>
                </a:cubicBezTo>
                <a:cubicBezTo>
                  <a:pt x="111" y="169"/>
                  <a:pt x="111" y="169"/>
                  <a:pt x="111" y="169"/>
                </a:cubicBezTo>
                <a:cubicBezTo>
                  <a:pt x="110" y="168"/>
                  <a:pt x="110" y="168"/>
                  <a:pt x="110" y="168"/>
                </a:cubicBezTo>
                <a:cubicBezTo>
                  <a:pt x="109" y="168"/>
                  <a:pt x="109" y="168"/>
                  <a:pt x="109" y="168"/>
                </a:cubicBezTo>
                <a:cubicBezTo>
                  <a:pt x="109" y="168"/>
                  <a:pt x="109" y="168"/>
                  <a:pt x="109" y="168"/>
                </a:cubicBezTo>
                <a:cubicBezTo>
                  <a:pt x="108" y="168"/>
                  <a:pt x="108" y="168"/>
                  <a:pt x="108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7"/>
                  <a:pt x="103" y="167"/>
                  <a:pt x="103" y="167"/>
                </a:cubicBezTo>
                <a:cubicBezTo>
                  <a:pt x="102" y="167"/>
                  <a:pt x="102" y="167"/>
                  <a:pt x="102" y="16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0" y="169"/>
                  <a:pt x="100" y="169"/>
                  <a:pt x="100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5" y="171"/>
                  <a:pt x="95" y="171"/>
                  <a:pt x="95" y="171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92" y="172"/>
                  <a:pt x="92" y="172"/>
                  <a:pt x="92" y="172"/>
                </a:cubicBezTo>
                <a:cubicBezTo>
                  <a:pt x="90" y="173"/>
                  <a:pt x="90" y="173"/>
                  <a:pt x="90" y="173"/>
                </a:cubicBezTo>
                <a:cubicBezTo>
                  <a:pt x="89" y="173"/>
                  <a:pt x="89" y="173"/>
                  <a:pt x="89" y="173"/>
                </a:cubicBezTo>
                <a:cubicBezTo>
                  <a:pt x="87" y="173"/>
                  <a:pt x="87" y="173"/>
                  <a:pt x="87" y="173"/>
                </a:cubicBezTo>
                <a:cubicBezTo>
                  <a:pt x="86" y="173"/>
                  <a:pt x="86" y="173"/>
                  <a:pt x="86" y="173"/>
                </a:cubicBezTo>
                <a:cubicBezTo>
                  <a:pt x="84" y="174"/>
                  <a:pt x="84" y="174"/>
                  <a:pt x="84" y="174"/>
                </a:cubicBezTo>
                <a:cubicBezTo>
                  <a:pt x="83" y="174"/>
                  <a:pt x="83" y="174"/>
                  <a:pt x="83" y="174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80" y="174"/>
                  <a:pt x="80" y="174"/>
                  <a:pt x="80" y="174"/>
                </a:cubicBezTo>
                <a:cubicBezTo>
                  <a:pt x="78" y="174"/>
                  <a:pt x="78" y="174"/>
                  <a:pt x="78" y="174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68" y="173"/>
                  <a:pt x="68" y="173"/>
                  <a:pt x="68" y="173"/>
                </a:cubicBezTo>
                <a:cubicBezTo>
                  <a:pt x="66" y="173"/>
                  <a:pt x="66" y="173"/>
                  <a:pt x="66" y="173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9" y="172"/>
                  <a:pt x="59" y="172"/>
                  <a:pt x="59" y="172"/>
                </a:cubicBezTo>
                <a:cubicBezTo>
                  <a:pt x="58" y="171"/>
                  <a:pt x="58" y="171"/>
                  <a:pt x="58" y="171"/>
                </a:cubicBezTo>
                <a:cubicBezTo>
                  <a:pt x="57" y="171"/>
                  <a:pt x="57" y="171"/>
                  <a:pt x="57" y="171"/>
                </a:cubicBezTo>
                <a:cubicBezTo>
                  <a:pt x="55" y="170"/>
                  <a:pt x="55" y="170"/>
                  <a:pt x="55" y="170"/>
                </a:cubicBezTo>
                <a:cubicBezTo>
                  <a:pt x="54" y="170"/>
                  <a:pt x="54" y="170"/>
                  <a:pt x="54" y="170"/>
                </a:cubicBezTo>
                <a:cubicBezTo>
                  <a:pt x="53" y="169"/>
                  <a:pt x="53" y="169"/>
                  <a:pt x="53" y="169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51" y="168"/>
                  <a:pt x="51" y="168"/>
                  <a:pt x="51" y="168"/>
                </a:cubicBezTo>
                <a:cubicBezTo>
                  <a:pt x="51" y="167"/>
                  <a:pt x="51" y="167"/>
                  <a:pt x="51" y="167"/>
                </a:cubicBezTo>
                <a:cubicBezTo>
                  <a:pt x="51" y="167"/>
                  <a:pt x="51" y="167"/>
                  <a:pt x="51" y="167"/>
                </a:cubicBezTo>
                <a:cubicBezTo>
                  <a:pt x="50" y="167"/>
                  <a:pt x="50" y="167"/>
                  <a:pt x="50" y="167"/>
                </a:cubicBezTo>
                <a:cubicBezTo>
                  <a:pt x="50" y="166"/>
                  <a:pt x="50" y="166"/>
                  <a:pt x="50" y="166"/>
                </a:cubicBezTo>
                <a:cubicBezTo>
                  <a:pt x="50" y="166"/>
                  <a:pt x="50" y="166"/>
                  <a:pt x="50" y="166"/>
                </a:cubicBezTo>
                <a:cubicBezTo>
                  <a:pt x="49" y="165"/>
                  <a:pt x="49" y="165"/>
                  <a:pt x="49" y="165"/>
                </a:cubicBezTo>
                <a:cubicBezTo>
                  <a:pt x="49" y="164"/>
                  <a:pt x="49" y="164"/>
                  <a:pt x="49" y="164"/>
                </a:cubicBezTo>
                <a:cubicBezTo>
                  <a:pt x="49" y="164"/>
                  <a:pt x="49" y="164"/>
                  <a:pt x="49" y="164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9" y="162"/>
                  <a:pt x="49" y="162"/>
                  <a:pt x="49" y="162"/>
                </a:cubicBezTo>
                <a:cubicBezTo>
                  <a:pt x="49" y="162"/>
                  <a:pt x="49" y="162"/>
                  <a:pt x="49" y="162"/>
                </a:cubicBezTo>
                <a:cubicBezTo>
                  <a:pt x="49" y="161"/>
                  <a:pt x="49" y="161"/>
                  <a:pt x="49" y="161"/>
                </a:cubicBezTo>
                <a:cubicBezTo>
                  <a:pt x="49" y="161"/>
                  <a:pt x="49" y="161"/>
                  <a:pt x="49" y="161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9" y="159"/>
                  <a:pt x="49" y="159"/>
                  <a:pt x="49" y="159"/>
                </a:cubicBezTo>
                <a:cubicBezTo>
                  <a:pt x="50" y="159"/>
                  <a:pt x="50" y="159"/>
                  <a:pt x="50" y="159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1" y="157"/>
                  <a:pt x="51" y="157"/>
                  <a:pt x="51" y="157"/>
                </a:cubicBezTo>
                <a:cubicBezTo>
                  <a:pt x="51" y="156"/>
                  <a:pt x="51" y="156"/>
                  <a:pt x="51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2" y="155"/>
                  <a:pt x="52" y="155"/>
                  <a:pt x="52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4" y="154"/>
                  <a:pt x="54" y="154"/>
                  <a:pt x="54" y="154"/>
                </a:cubicBezTo>
                <a:cubicBezTo>
                  <a:pt x="54" y="154"/>
                  <a:pt x="54" y="154"/>
                  <a:pt x="54" y="154"/>
                </a:cubicBezTo>
                <a:cubicBezTo>
                  <a:pt x="55" y="154"/>
                  <a:pt x="55" y="154"/>
                  <a:pt x="55" y="154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57" y="153"/>
                  <a:pt x="57" y="153"/>
                  <a:pt x="57" y="153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61" y="152"/>
                  <a:pt x="61" y="152"/>
                  <a:pt x="61" y="152"/>
                </a:cubicBezTo>
                <a:cubicBezTo>
                  <a:pt x="61" y="152"/>
                  <a:pt x="61" y="152"/>
                  <a:pt x="61" y="152"/>
                </a:cubicBezTo>
                <a:cubicBezTo>
                  <a:pt x="61" y="152"/>
                  <a:pt x="61" y="152"/>
                  <a:pt x="61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1" y="152"/>
                  <a:pt x="61" y="152"/>
                  <a:pt x="61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6" y="147"/>
                  <a:pt x="56" y="147"/>
                  <a:pt x="56" y="147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0" y="140"/>
                  <a:pt x="50" y="140"/>
                  <a:pt x="50" y="140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7"/>
                  <a:pt x="49" y="137"/>
                  <a:pt x="49" y="137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48" y="134"/>
                  <a:pt x="48" y="134"/>
                  <a:pt x="48" y="134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47" y="131"/>
                  <a:pt x="47" y="131"/>
                  <a:pt x="47" y="131"/>
                </a:cubicBezTo>
                <a:cubicBezTo>
                  <a:pt x="47" y="130"/>
                  <a:pt x="47" y="130"/>
                  <a:pt x="47" y="130"/>
                </a:cubicBezTo>
                <a:cubicBezTo>
                  <a:pt x="47" y="130"/>
                  <a:pt x="47" y="130"/>
                  <a:pt x="47" y="130"/>
                </a:cubicBezTo>
                <a:cubicBezTo>
                  <a:pt x="47" y="130"/>
                  <a:pt x="47" y="130"/>
                  <a:pt x="47" y="130"/>
                </a:cubicBezTo>
                <a:cubicBezTo>
                  <a:pt x="47" y="130"/>
                  <a:pt x="47" y="130"/>
                  <a:pt x="47" y="130"/>
                </a:cubicBezTo>
                <a:cubicBezTo>
                  <a:pt x="46" y="131"/>
                  <a:pt x="46" y="131"/>
                  <a:pt x="46" y="131"/>
                </a:cubicBezTo>
                <a:cubicBezTo>
                  <a:pt x="46" y="131"/>
                  <a:pt x="46" y="131"/>
                  <a:pt x="46" y="131"/>
                </a:cubicBezTo>
                <a:cubicBezTo>
                  <a:pt x="46" y="131"/>
                  <a:pt x="46" y="131"/>
                  <a:pt x="46" y="131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4" y="135"/>
                  <a:pt x="44" y="135"/>
                  <a:pt x="44" y="135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41" y="139"/>
                  <a:pt x="41" y="139"/>
                  <a:pt x="41" y="139"/>
                </a:cubicBezTo>
                <a:cubicBezTo>
                  <a:pt x="40" y="139"/>
                  <a:pt x="40" y="139"/>
                  <a:pt x="40" y="139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40"/>
                  <a:pt x="34" y="140"/>
                  <a:pt x="34" y="140"/>
                </a:cubicBezTo>
                <a:cubicBezTo>
                  <a:pt x="34" y="139"/>
                  <a:pt x="34" y="139"/>
                  <a:pt x="34" y="139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3" y="137"/>
                  <a:pt x="33" y="137"/>
                  <a:pt x="33" y="137"/>
                </a:cubicBezTo>
                <a:cubicBezTo>
                  <a:pt x="33" y="137"/>
                  <a:pt x="33" y="137"/>
                  <a:pt x="33" y="137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3" y="134"/>
                  <a:pt x="33" y="134"/>
                  <a:pt x="33" y="134"/>
                </a:cubicBezTo>
                <a:cubicBezTo>
                  <a:pt x="33" y="133"/>
                  <a:pt x="33" y="133"/>
                  <a:pt x="33" y="133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33" y="126"/>
                  <a:pt x="33" y="126"/>
                  <a:pt x="33" y="126"/>
                </a:cubicBezTo>
                <a:cubicBezTo>
                  <a:pt x="33" y="125"/>
                  <a:pt x="33" y="125"/>
                  <a:pt x="33" y="125"/>
                </a:cubicBezTo>
                <a:cubicBezTo>
                  <a:pt x="33" y="123"/>
                  <a:pt x="33" y="123"/>
                  <a:pt x="33" y="123"/>
                </a:cubicBezTo>
                <a:cubicBezTo>
                  <a:pt x="34" y="122"/>
                  <a:pt x="34" y="122"/>
                  <a:pt x="34" y="122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37" y="114"/>
                  <a:pt x="37" y="114"/>
                  <a:pt x="37" y="114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1"/>
                  <a:pt x="38" y="111"/>
                  <a:pt x="38" y="111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7"/>
                  <a:pt x="51" y="97"/>
                  <a:pt x="51" y="97"/>
                </a:cubicBezTo>
                <a:cubicBezTo>
                  <a:pt x="52" y="96"/>
                  <a:pt x="52" y="96"/>
                  <a:pt x="52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2" y="95"/>
                  <a:pt x="52" y="95"/>
                  <a:pt x="52" y="95"/>
                </a:cubicBezTo>
                <a:cubicBezTo>
                  <a:pt x="51" y="94"/>
                  <a:pt x="51" y="94"/>
                  <a:pt x="51" y="94"/>
                </a:cubicBezTo>
                <a:cubicBezTo>
                  <a:pt x="49" y="93"/>
                  <a:pt x="49" y="93"/>
                  <a:pt x="49" y="93"/>
                </a:cubicBezTo>
                <a:cubicBezTo>
                  <a:pt x="49" y="93"/>
                  <a:pt x="49" y="93"/>
                  <a:pt x="49" y="93"/>
                </a:cubicBezTo>
                <a:cubicBezTo>
                  <a:pt x="49" y="92"/>
                  <a:pt x="49" y="92"/>
                  <a:pt x="49" y="92"/>
                </a:cubicBezTo>
                <a:cubicBezTo>
                  <a:pt x="49" y="91"/>
                  <a:pt x="49" y="91"/>
                  <a:pt x="49" y="91"/>
                </a:cubicBezTo>
                <a:cubicBezTo>
                  <a:pt x="51" y="90"/>
                  <a:pt x="51" y="90"/>
                  <a:pt x="51" y="90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88"/>
                  <a:pt x="52" y="88"/>
                  <a:pt x="52" y="88"/>
                </a:cubicBezTo>
                <a:cubicBezTo>
                  <a:pt x="53" y="87"/>
                  <a:pt x="53" y="87"/>
                  <a:pt x="53" y="87"/>
                </a:cubicBezTo>
                <a:cubicBezTo>
                  <a:pt x="54" y="86"/>
                  <a:pt x="54" y="86"/>
                  <a:pt x="54" y="86"/>
                </a:cubicBezTo>
                <a:cubicBezTo>
                  <a:pt x="55" y="84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2"/>
                  <a:pt x="55" y="82"/>
                  <a:pt x="55" y="82"/>
                </a:cubicBezTo>
                <a:cubicBezTo>
                  <a:pt x="55" y="80"/>
                  <a:pt x="55" y="80"/>
                  <a:pt x="55" y="80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78"/>
                  <a:pt x="56" y="78"/>
                  <a:pt x="56" y="78"/>
                </a:cubicBezTo>
                <a:cubicBezTo>
                  <a:pt x="55" y="77"/>
                  <a:pt x="55" y="77"/>
                  <a:pt x="55" y="77"/>
                </a:cubicBezTo>
                <a:cubicBezTo>
                  <a:pt x="55" y="77"/>
                  <a:pt x="55" y="77"/>
                  <a:pt x="55" y="77"/>
                </a:cubicBezTo>
                <a:cubicBezTo>
                  <a:pt x="55" y="76"/>
                  <a:pt x="55" y="76"/>
                  <a:pt x="55" y="76"/>
                </a:cubicBezTo>
                <a:cubicBezTo>
                  <a:pt x="55" y="75"/>
                  <a:pt x="55" y="75"/>
                  <a:pt x="55" y="75"/>
                </a:cubicBezTo>
                <a:cubicBezTo>
                  <a:pt x="55" y="74"/>
                  <a:pt x="55" y="74"/>
                  <a:pt x="55" y="74"/>
                </a:cubicBezTo>
                <a:cubicBezTo>
                  <a:pt x="56" y="72"/>
                  <a:pt x="56" y="72"/>
                  <a:pt x="56" y="72"/>
                </a:cubicBezTo>
                <a:cubicBezTo>
                  <a:pt x="57" y="70"/>
                  <a:pt x="57" y="70"/>
                  <a:pt x="57" y="70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6"/>
                  <a:pt x="58" y="66"/>
                  <a:pt x="58" y="66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3"/>
                  <a:pt x="59" y="63"/>
                  <a:pt x="59" y="63"/>
                </a:cubicBezTo>
                <a:cubicBezTo>
                  <a:pt x="60" y="62"/>
                  <a:pt x="60" y="62"/>
                  <a:pt x="60" y="62"/>
                </a:cubicBezTo>
                <a:cubicBezTo>
                  <a:pt x="61" y="61"/>
                  <a:pt x="61" y="61"/>
                  <a:pt x="61" y="61"/>
                </a:cubicBezTo>
                <a:cubicBezTo>
                  <a:pt x="61" y="59"/>
                  <a:pt x="61" y="59"/>
                  <a:pt x="61" y="59"/>
                </a:cubicBezTo>
                <a:cubicBezTo>
                  <a:pt x="62" y="58"/>
                  <a:pt x="62" y="58"/>
                  <a:pt x="62" y="58"/>
                </a:cubicBezTo>
                <a:cubicBezTo>
                  <a:pt x="63" y="56"/>
                  <a:pt x="63" y="56"/>
                  <a:pt x="63" y="56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4"/>
                  <a:pt x="64" y="54"/>
                  <a:pt x="64" y="54"/>
                </a:cubicBezTo>
                <a:cubicBezTo>
                  <a:pt x="65" y="53"/>
                  <a:pt x="65" y="53"/>
                  <a:pt x="65" y="53"/>
                </a:cubicBezTo>
                <a:cubicBezTo>
                  <a:pt x="66" y="52"/>
                  <a:pt x="66" y="52"/>
                  <a:pt x="66" y="52"/>
                </a:cubicBezTo>
                <a:cubicBezTo>
                  <a:pt x="67" y="50"/>
                  <a:pt x="67" y="50"/>
                  <a:pt x="67" y="50"/>
                </a:cubicBezTo>
                <a:cubicBezTo>
                  <a:pt x="68" y="49"/>
                  <a:pt x="68" y="49"/>
                  <a:pt x="68" y="49"/>
                </a:cubicBezTo>
                <a:cubicBezTo>
                  <a:pt x="69" y="47"/>
                  <a:pt x="69" y="47"/>
                  <a:pt x="69" y="47"/>
                </a:cubicBezTo>
                <a:cubicBezTo>
                  <a:pt x="71" y="46"/>
                  <a:pt x="71" y="46"/>
                  <a:pt x="71" y="46"/>
                </a:cubicBezTo>
                <a:cubicBezTo>
                  <a:pt x="72" y="44"/>
                  <a:pt x="72" y="44"/>
                  <a:pt x="72" y="44"/>
                </a:cubicBezTo>
                <a:cubicBezTo>
                  <a:pt x="74" y="42"/>
                  <a:pt x="74" y="42"/>
                  <a:pt x="74" y="42"/>
                </a:cubicBezTo>
                <a:cubicBezTo>
                  <a:pt x="75" y="41"/>
                  <a:pt x="75" y="41"/>
                  <a:pt x="75" y="41"/>
                </a:cubicBezTo>
                <a:cubicBezTo>
                  <a:pt x="77" y="40"/>
                  <a:pt x="77" y="40"/>
                  <a:pt x="77" y="40"/>
                </a:cubicBezTo>
                <a:cubicBezTo>
                  <a:pt x="78" y="39"/>
                  <a:pt x="78" y="39"/>
                  <a:pt x="78" y="39"/>
                </a:cubicBezTo>
                <a:cubicBezTo>
                  <a:pt x="80" y="38"/>
                  <a:pt x="80" y="38"/>
                  <a:pt x="80" y="38"/>
                </a:cubicBezTo>
                <a:cubicBezTo>
                  <a:pt x="81" y="37"/>
                  <a:pt x="81" y="37"/>
                  <a:pt x="81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5" y="36"/>
                  <a:pt x="85" y="36"/>
                  <a:pt x="85" y="36"/>
                </a:cubicBezTo>
                <a:cubicBezTo>
                  <a:pt x="87" y="35"/>
                  <a:pt x="87" y="35"/>
                  <a:pt x="87" y="35"/>
                </a:cubicBezTo>
                <a:cubicBezTo>
                  <a:pt x="89" y="35"/>
                  <a:pt x="89" y="35"/>
                  <a:pt x="89" y="35"/>
                </a:cubicBezTo>
                <a:cubicBezTo>
                  <a:pt x="90" y="34"/>
                  <a:pt x="90" y="34"/>
                  <a:pt x="90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3"/>
                  <a:pt x="97" y="33"/>
                  <a:pt x="97" y="33"/>
                </a:cubicBezTo>
                <a:cubicBezTo>
                  <a:pt x="99" y="33"/>
                  <a:pt x="99" y="33"/>
                  <a:pt x="99" y="3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3" y="33"/>
                  <a:pt x="113" y="33"/>
                  <a:pt x="113" y="33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6" y="36"/>
                  <a:pt x="126" y="36"/>
                  <a:pt x="126" y="36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4" y="39"/>
                  <a:pt x="134" y="39"/>
                  <a:pt x="134" y="39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138" y="42"/>
                  <a:pt x="138" y="42"/>
                  <a:pt x="138" y="42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0" y="44"/>
                  <a:pt x="140" y="44"/>
                  <a:pt x="140" y="44"/>
                </a:cubicBezTo>
                <a:cubicBezTo>
                  <a:pt x="141" y="45"/>
                  <a:pt x="141" y="45"/>
                  <a:pt x="141" y="45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53"/>
                  <a:pt x="147" y="53"/>
                  <a:pt x="147" y="53"/>
                </a:cubicBezTo>
                <a:cubicBezTo>
                  <a:pt x="148" y="55"/>
                  <a:pt x="148" y="55"/>
                  <a:pt x="148" y="55"/>
                </a:cubicBezTo>
                <a:cubicBezTo>
                  <a:pt x="149" y="56"/>
                  <a:pt x="149" y="56"/>
                  <a:pt x="149" y="56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51" y="60"/>
                  <a:pt x="151" y="60"/>
                  <a:pt x="151" y="60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3" y="69"/>
                  <a:pt x="153" y="69"/>
                  <a:pt x="153" y="69"/>
                </a:cubicBezTo>
                <a:cubicBezTo>
                  <a:pt x="154" y="71"/>
                  <a:pt x="154" y="71"/>
                  <a:pt x="154" y="71"/>
                </a:cubicBezTo>
                <a:cubicBezTo>
                  <a:pt x="154" y="73"/>
                  <a:pt x="154" y="73"/>
                  <a:pt x="154" y="73"/>
                </a:cubicBezTo>
                <a:cubicBezTo>
                  <a:pt x="154" y="75"/>
                  <a:pt x="154" y="75"/>
                  <a:pt x="154" y="75"/>
                </a:cubicBezTo>
                <a:cubicBezTo>
                  <a:pt x="155" y="77"/>
                  <a:pt x="155" y="77"/>
                  <a:pt x="155" y="77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6" y="81"/>
                  <a:pt x="156" y="81"/>
                  <a:pt x="156" y="81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58" y="84"/>
                  <a:pt x="158" y="84"/>
                  <a:pt x="158" y="84"/>
                </a:cubicBezTo>
                <a:cubicBezTo>
                  <a:pt x="158" y="85"/>
                  <a:pt x="158" y="85"/>
                  <a:pt x="158" y="85"/>
                </a:cubicBezTo>
                <a:cubicBezTo>
                  <a:pt x="159" y="86"/>
                  <a:pt x="159" y="86"/>
                  <a:pt x="159" y="86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58" y="90"/>
                  <a:pt x="158" y="90"/>
                  <a:pt x="158" y="90"/>
                </a:cubicBezTo>
                <a:cubicBezTo>
                  <a:pt x="158" y="90"/>
                  <a:pt x="158" y="90"/>
                  <a:pt x="158" y="90"/>
                </a:cubicBezTo>
                <a:cubicBezTo>
                  <a:pt x="158" y="91"/>
                  <a:pt x="158" y="91"/>
                  <a:pt x="158" y="91"/>
                </a:cubicBezTo>
                <a:cubicBezTo>
                  <a:pt x="158" y="92"/>
                  <a:pt x="158" y="92"/>
                  <a:pt x="158" y="92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8" y="97"/>
                  <a:pt x="158" y="97"/>
                  <a:pt x="158" y="97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2" y="102"/>
                  <a:pt x="162" y="102"/>
                  <a:pt x="162" y="102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4" y="106"/>
                  <a:pt x="164" y="106"/>
                  <a:pt x="164" y="106"/>
                </a:cubicBezTo>
                <a:cubicBezTo>
                  <a:pt x="165" y="108"/>
                  <a:pt x="165" y="108"/>
                  <a:pt x="165" y="108"/>
                </a:cubicBezTo>
                <a:cubicBezTo>
                  <a:pt x="166" y="110"/>
                  <a:pt x="166" y="110"/>
                  <a:pt x="166" y="110"/>
                </a:cubicBezTo>
                <a:cubicBezTo>
                  <a:pt x="167" y="112"/>
                  <a:pt x="167" y="112"/>
                  <a:pt x="167" y="112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9" y="117"/>
                  <a:pt x="169" y="117"/>
                  <a:pt x="169" y="117"/>
                </a:cubicBezTo>
                <a:cubicBezTo>
                  <a:pt x="169" y="118"/>
                  <a:pt x="169" y="118"/>
                  <a:pt x="169" y="118"/>
                </a:cubicBezTo>
                <a:cubicBezTo>
                  <a:pt x="170" y="119"/>
                  <a:pt x="170" y="119"/>
                  <a:pt x="170" y="119"/>
                </a:cubicBezTo>
                <a:cubicBezTo>
                  <a:pt x="170" y="121"/>
                  <a:pt x="170" y="121"/>
                  <a:pt x="170" y="121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70" y="126"/>
                  <a:pt x="170" y="126"/>
                  <a:pt x="170" y="126"/>
                </a:cubicBezTo>
                <a:cubicBezTo>
                  <a:pt x="169" y="128"/>
                  <a:pt x="169" y="128"/>
                  <a:pt x="169" y="128"/>
                </a:cubicBezTo>
                <a:lnTo>
                  <a:pt x="169" y="129"/>
                </a:lnTo>
                <a:close/>
              </a:path>
            </a:pathLst>
          </a:custGeom>
          <a:solidFill>
            <a:srgbClr val="DB4D6D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+mn-ea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3498881" y="5331093"/>
            <a:ext cx="351523" cy="351023"/>
            <a:chOff x="8782044" y="1495433"/>
            <a:chExt cx="1116012" cy="1114430"/>
          </a:xfrm>
          <a:solidFill>
            <a:srgbClr val="DB4D6D"/>
          </a:solidFill>
        </p:grpSpPr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9047155" y="1809758"/>
              <a:ext cx="90488" cy="857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+mn-ea"/>
              </a:endParaRPr>
            </a:p>
          </p:txBody>
        </p:sp>
        <p:sp>
          <p:nvSpPr>
            <p:cNvPr id="53" name="Freeform 12"/>
            <p:cNvSpPr/>
            <p:nvPr/>
          </p:nvSpPr>
          <p:spPr bwMode="auto">
            <a:xfrm>
              <a:off x="9402754" y="2052650"/>
              <a:ext cx="74614" cy="65090"/>
            </a:xfrm>
            <a:custGeom>
              <a:avLst/>
              <a:gdLst>
                <a:gd name="T0" fmla="*/ 6 w 14"/>
                <a:gd name="T1" fmla="*/ 0 h 12"/>
                <a:gd name="T2" fmla="*/ 0 w 14"/>
                <a:gd name="T3" fmla="*/ 6 h 12"/>
                <a:gd name="T4" fmla="*/ 6 w 14"/>
                <a:gd name="T5" fmla="*/ 12 h 12"/>
                <a:gd name="T6" fmla="*/ 14 w 14"/>
                <a:gd name="T7" fmla="*/ 6 h 12"/>
                <a:gd name="T8" fmla="*/ 6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1" y="12"/>
                    <a:pt x="14" y="9"/>
                    <a:pt x="14" y="6"/>
                  </a:cubicBezTo>
                  <a:cubicBezTo>
                    <a:pt x="14" y="3"/>
                    <a:pt x="11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+mn-ea"/>
              </a:endParaRPr>
            </a:p>
          </p:txBody>
        </p:sp>
        <p:sp>
          <p:nvSpPr>
            <p:cNvPr id="54" name="Freeform 13"/>
            <p:cNvSpPr>
              <a:spLocks noEditPoints="1"/>
            </p:cNvSpPr>
            <p:nvPr/>
          </p:nvSpPr>
          <p:spPr bwMode="auto">
            <a:xfrm>
              <a:off x="8782044" y="1495433"/>
              <a:ext cx="1116012" cy="1114430"/>
            </a:xfrm>
            <a:custGeom>
              <a:avLst/>
              <a:gdLst>
                <a:gd name="T0" fmla="*/ 207 w 207"/>
                <a:gd name="T1" fmla="*/ 31 h 206"/>
                <a:gd name="T2" fmla="*/ 175 w 207"/>
                <a:gd name="T3" fmla="*/ 0 h 206"/>
                <a:gd name="T4" fmla="*/ 31 w 207"/>
                <a:gd name="T5" fmla="*/ 0 h 206"/>
                <a:gd name="T6" fmla="*/ 0 w 207"/>
                <a:gd name="T7" fmla="*/ 31 h 206"/>
                <a:gd name="T8" fmla="*/ 0 w 207"/>
                <a:gd name="T9" fmla="*/ 175 h 206"/>
                <a:gd name="T10" fmla="*/ 31 w 207"/>
                <a:gd name="T11" fmla="*/ 206 h 206"/>
                <a:gd name="T12" fmla="*/ 175 w 207"/>
                <a:gd name="T13" fmla="*/ 206 h 206"/>
                <a:gd name="T14" fmla="*/ 207 w 207"/>
                <a:gd name="T15" fmla="*/ 175 h 206"/>
                <a:gd name="T16" fmla="*/ 207 w 207"/>
                <a:gd name="T17" fmla="*/ 31 h 206"/>
                <a:gd name="T18" fmla="*/ 78 w 207"/>
                <a:gd name="T19" fmla="*/ 137 h 206"/>
                <a:gd name="T20" fmla="*/ 57 w 207"/>
                <a:gd name="T21" fmla="*/ 134 h 206"/>
                <a:gd name="T22" fmla="*/ 35 w 207"/>
                <a:gd name="T23" fmla="*/ 145 h 206"/>
                <a:gd name="T24" fmla="*/ 42 w 207"/>
                <a:gd name="T25" fmla="*/ 126 h 206"/>
                <a:gd name="T26" fmla="*/ 17 w 207"/>
                <a:gd name="T27" fmla="*/ 85 h 206"/>
                <a:gd name="T28" fmla="*/ 78 w 207"/>
                <a:gd name="T29" fmla="*/ 32 h 206"/>
                <a:gd name="T30" fmla="*/ 140 w 207"/>
                <a:gd name="T31" fmla="*/ 75 h 206"/>
                <a:gd name="T32" fmla="*/ 135 w 207"/>
                <a:gd name="T33" fmla="*/ 75 h 206"/>
                <a:gd name="T34" fmla="*/ 82 w 207"/>
                <a:gd name="T35" fmla="*/ 124 h 206"/>
                <a:gd name="T36" fmla="*/ 84 w 207"/>
                <a:gd name="T37" fmla="*/ 137 h 206"/>
                <a:gd name="T38" fmla="*/ 78 w 207"/>
                <a:gd name="T39" fmla="*/ 137 h 206"/>
                <a:gd name="T40" fmla="*/ 169 w 207"/>
                <a:gd name="T41" fmla="*/ 158 h 206"/>
                <a:gd name="T42" fmla="*/ 174 w 207"/>
                <a:gd name="T43" fmla="*/ 174 h 206"/>
                <a:gd name="T44" fmla="*/ 157 w 207"/>
                <a:gd name="T45" fmla="*/ 165 h 206"/>
                <a:gd name="T46" fmla="*/ 138 w 207"/>
                <a:gd name="T47" fmla="*/ 168 h 206"/>
                <a:gd name="T48" fmla="*/ 86 w 207"/>
                <a:gd name="T49" fmla="*/ 123 h 206"/>
                <a:gd name="T50" fmla="*/ 138 w 207"/>
                <a:gd name="T51" fmla="*/ 78 h 206"/>
                <a:gd name="T52" fmla="*/ 191 w 207"/>
                <a:gd name="T53" fmla="*/ 123 h 206"/>
                <a:gd name="T54" fmla="*/ 169 w 207"/>
                <a:gd name="T55" fmla="*/ 15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7" h="206">
                  <a:moveTo>
                    <a:pt x="207" y="31"/>
                  </a:moveTo>
                  <a:cubicBezTo>
                    <a:pt x="207" y="14"/>
                    <a:pt x="193" y="0"/>
                    <a:pt x="17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4" y="206"/>
                    <a:pt x="31" y="206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93" y="206"/>
                    <a:pt x="207" y="192"/>
                    <a:pt x="207" y="175"/>
                  </a:cubicBezTo>
                  <a:lnTo>
                    <a:pt x="207" y="31"/>
                  </a:lnTo>
                  <a:close/>
                  <a:moveTo>
                    <a:pt x="78" y="137"/>
                  </a:moveTo>
                  <a:cubicBezTo>
                    <a:pt x="71" y="137"/>
                    <a:pt x="65" y="135"/>
                    <a:pt x="57" y="134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5"/>
                    <a:pt x="17" y="101"/>
                    <a:pt x="17" y="85"/>
                  </a:cubicBezTo>
                  <a:cubicBezTo>
                    <a:pt x="17" y="55"/>
                    <a:pt x="45" y="32"/>
                    <a:pt x="78" y="32"/>
                  </a:cubicBezTo>
                  <a:cubicBezTo>
                    <a:pt x="109" y="32"/>
                    <a:pt x="135" y="51"/>
                    <a:pt x="140" y="75"/>
                  </a:cubicBezTo>
                  <a:cubicBezTo>
                    <a:pt x="138" y="75"/>
                    <a:pt x="137" y="75"/>
                    <a:pt x="135" y="75"/>
                  </a:cubicBezTo>
                  <a:cubicBezTo>
                    <a:pt x="105" y="75"/>
                    <a:pt x="82" y="97"/>
                    <a:pt x="82" y="124"/>
                  </a:cubicBezTo>
                  <a:cubicBezTo>
                    <a:pt x="82" y="128"/>
                    <a:pt x="83" y="133"/>
                    <a:pt x="84" y="137"/>
                  </a:cubicBezTo>
                  <a:cubicBezTo>
                    <a:pt x="82" y="137"/>
                    <a:pt x="80" y="137"/>
                    <a:pt x="78" y="137"/>
                  </a:cubicBezTo>
                  <a:close/>
                  <a:moveTo>
                    <a:pt x="169" y="158"/>
                  </a:moveTo>
                  <a:cubicBezTo>
                    <a:pt x="174" y="174"/>
                    <a:pt x="174" y="174"/>
                    <a:pt x="174" y="174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1" y="166"/>
                    <a:pt x="145" y="168"/>
                    <a:pt x="138" y="168"/>
                  </a:cubicBezTo>
                  <a:cubicBezTo>
                    <a:pt x="109" y="168"/>
                    <a:pt x="86" y="148"/>
                    <a:pt x="86" y="123"/>
                  </a:cubicBezTo>
                  <a:cubicBezTo>
                    <a:pt x="86" y="98"/>
                    <a:pt x="109" y="78"/>
                    <a:pt x="138" y="78"/>
                  </a:cubicBezTo>
                  <a:cubicBezTo>
                    <a:pt x="166" y="78"/>
                    <a:pt x="191" y="98"/>
                    <a:pt x="191" y="123"/>
                  </a:cubicBezTo>
                  <a:cubicBezTo>
                    <a:pt x="191" y="137"/>
                    <a:pt x="181" y="149"/>
                    <a:pt x="169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+mn-ea"/>
              </a:endParaRPr>
            </a:p>
          </p:txBody>
        </p:sp>
        <p:sp>
          <p:nvSpPr>
            <p:cNvPr id="55" name="Freeform 14"/>
            <p:cNvSpPr/>
            <p:nvPr/>
          </p:nvSpPr>
          <p:spPr bwMode="auto">
            <a:xfrm>
              <a:off x="9585327" y="2052646"/>
              <a:ext cx="76201" cy="65090"/>
            </a:xfrm>
            <a:custGeom>
              <a:avLst/>
              <a:gdLst>
                <a:gd name="T0" fmla="*/ 6 w 14"/>
                <a:gd name="T1" fmla="*/ 0 h 12"/>
                <a:gd name="T2" fmla="*/ 0 w 14"/>
                <a:gd name="T3" fmla="*/ 6 h 12"/>
                <a:gd name="T4" fmla="*/ 6 w 14"/>
                <a:gd name="T5" fmla="*/ 12 h 12"/>
                <a:gd name="T6" fmla="*/ 14 w 14"/>
                <a:gd name="T7" fmla="*/ 6 h 12"/>
                <a:gd name="T8" fmla="*/ 6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1" y="12"/>
                    <a:pt x="14" y="9"/>
                    <a:pt x="14" y="6"/>
                  </a:cubicBezTo>
                  <a:cubicBezTo>
                    <a:pt x="14" y="3"/>
                    <a:pt x="11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+mn-ea"/>
              </a:endParaRPr>
            </a:p>
          </p:txBody>
        </p:sp>
        <p:sp>
          <p:nvSpPr>
            <p:cNvPr id="56" name="Oval 15"/>
            <p:cNvSpPr>
              <a:spLocks noChangeArrowheads="1"/>
            </p:cNvSpPr>
            <p:nvPr/>
          </p:nvSpPr>
          <p:spPr bwMode="auto">
            <a:xfrm>
              <a:off x="9278937" y="1809748"/>
              <a:ext cx="90488" cy="857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+mn-ea"/>
              </a:endParaRPr>
            </a:p>
          </p:txBody>
        </p:sp>
      </p:grpSp>
      <p:sp>
        <p:nvSpPr>
          <p:cNvPr id="57" name="Freeform 19"/>
          <p:cNvSpPr>
            <a:spLocks noEditPoints="1"/>
          </p:cNvSpPr>
          <p:nvPr/>
        </p:nvSpPr>
        <p:spPr bwMode="auto">
          <a:xfrm>
            <a:off x="2537593" y="5331093"/>
            <a:ext cx="350023" cy="351023"/>
          </a:xfrm>
          <a:custGeom>
            <a:avLst/>
            <a:gdLst>
              <a:gd name="T0" fmla="*/ 175 w 206"/>
              <a:gd name="T1" fmla="*/ 0 h 206"/>
              <a:gd name="T2" fmla="*/ 0 w 206"/>
              <a:gd name="T3" fmla="*/ 31 h 206"/>
              <a:gd name="T4" fmla="*/ 31 w 206"/>
              <a:gd name="T5" fmla="*/ 206 h 206"/>
              <a:gd name="T6" fmla="*/ 206 w 206"/>
              <a:gd name="T7" fmla="*/ 175 h 206"/>
              <a:gd name="T8" fmla="*/ 27 w 206"/>
              <a:gd name="T9" fmla="*/ 181 h 206"/>
              <a:gd name="T10" fmla="*/ 22 w 206"/>
              <a:gd name="T11" fmla="*/ 190 h 206"/>
              <a:gd name="T12" fmla="*/ 37 w 206"/>
              <a:gd name="T13" fmla="*/ 96 h 206"/>
              <a:gd name="T14" fmla="*/ 47 w 206"/>
              <a:gd name="T15" fmla="*/ 75 h 206"/>
              <a:gd name="T16" fmla="*/ 81 w 206"/>
              <a:gd name="T17" fmla="*/ 75 h 206"/>
              <a:gd name="T18" fmla="*/ 54 w 206"/>
              <a:gd name="T19" fmla="*/ 89 h 206"/>
              <a:gd name="T20" fmla="*/ 27 w 206"/>
              <a:gd name="T21" fmla="*/ 181 h 206"/>
              <a:gd name="T22" fmla="*/ 52 w 206"/>
              <a:gd name="T23" fmla="*/ 126 h 206"/>
              <a:gd name="T24" fmla="*/ 54 w 206"/>
              <a:gd name="T25" fmla="*/ 117 h 206"/>
              <a:gd name="T26" fmla="*/ 105 w 206"/>
              <a:gd name="T27" fmla="*/ 76 h 206"/>
              <a:gd name="T28" fmla="*/ 21 w 206"/>
              <a:gd name="T29" fmla="*/ 76 h 206"/>
              <a:gd name="T30" fmla="*/ 24 w 206"/>
              <a:gd name="T31" fmla="*/ 101 h 206"/>
              <a:gd name="T32" fmla="*/ 12 w 206"/>
              <a:gd name="T33" fmla="*/ 76 h 206"/>
              <a:gd name="T34" fmla="*/ 114 w 206"/>
              <a:gd name="T35" fmla="*/ 76 h 206"/>
              <a:gd name="T36" fmla="*/ 158 w 206"/>
              <a:gd name="T37" fmla="*/ 68 h 206"/>
              <a:gd name="T38" fmla="*/ 131 w 206"/>
              <a:gd name="T39" fmla="*/ 26 h 206"/>
              <a:gd name="T40" fmla="*/ 184 w 206"/>
              <a:gd name="T41" fmla="*/ 51 h 206"/>
              <a:gd name="T42" fmla="*/ 177 w 206"/>
              <a:gd name="T43" fmla="*/ 57 h 206"/>
              <a:gd name="T44" fmla="*/ 179 w 206"/>
              <a:gd name="T45" fmla="*/ 49 h 206"/>
              <a:gd name="T46" fmla="*/ 136 w 206"/>
              <a:gd name="T47" fmla="*/ 29 h 206"/>
              <a:gd name="T48" fmla="*/ 158 w 206"/>
              <a:gd name="T49" fmla="*/ 63 h 206"/>
              <a:gd name="T50" fmla="*/ 158 w 206"/>
              <a:gd name="T51" fmla="*/ 68 h 206"/>
              <a:gd name="T52" fmla="*/ 202 w 206"/>
              <a:gd name="T53" fmla="*/ 86 h 206"/>
              <a:gd name="T54" fmla="*/ 161 w 206"/>
              <a:gd name="T55" fmla="*/ 57 h 206"/>
              <a:gd name="T56" fmla="*/ 153 w 206"/>
              <a:gd name="T57" fmla="*/ 47 h 206"/>
              <a:gd name="T58" fmla="*/ 161 w 206"/>
              <a:gd name="T59" fmla="*/ 30 h 206"/>
              <a:gd name="T60" fmla="*/ 162 w 206"/>
              <a:gd name="T61" fmla="*/ 47 h 206"/>
              <a:gd name="T62" fmla="*/ 200 w 206"/>
              <a:gd name="T63" fmla="*/ 82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6" h="206">
                <a:moveTo>
                  <a:pt x="206" y="31"/>
                </a:moveTo>
                <a:cubicBezTo>
                  <a:pt x="206" y="14"/>
                  <a:pt x="192" y="0"/>
                  <a:pt x="175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92"/>
                  <a:pt x="14" y="206"/>
                  <a:pt x="31" y="206"/>
                </a:cubicBezTo>
                <a:cubicBezTo>
                  <a:pt x="175" y="206"/>
                  <a:pt x="175" y="206"/>
                  <a:pt x="175" y="206"/>
                </a:cubicBezTo>
                <a:cubicBezTo>
                  <a:pt x="192" y="206"/>
                  <a:pt x="206" y="192"/>
                  <a:pt x="206" y="175"/>
                </a:cubicBezTo>
                <a:lnTo>
                  <a:pt x="206" y="31"/>
                </a:lnTo>
                <a:close/>
                <a:moveTo>
                  <a:pt x="27" y="181"/>
                </a:moveTo>
                <a:cubicBezTo>
                  <a:pt x="27" y="184"/>
                  <a:pt x="25" y="190"/>
                  <a:pt x="22" y="190"/>
                </a:cubicBezTo>
                <a:cubicBezTo>
                  <a:pt x="22" y="190"/>
                  <a:pt x="22" y="190"/>
                  <a:pt x="22" y="190"/>
                </a:cubicBezTo>
                <a:cubicBezTo>
                  <a:pt x="20" y="190"/>
                  <a:pt x="18" y="184"/>
                  <a:pt x="17" y="182"/>
                </a:cubicBezTo>
                <a:cubicBezTo>
                  <a:pt x="14" y="144"/>
                  <a:pt x="26" y="112"/>
                  <a:pt x="37" y="96"/>
                </a:cubicBezTo>
                <a:cubicBezTo>
                  <a:pt x="41" y="91"/>
                  <a:pt x="45" y="86"/>
                  <a:pt x="48" y="82"/>
                </a:cubicBezTo>
                <a:cubicBezTo>
                  <a:pt x="48" y="80"/>
                  <a:pt x="47" y="78"/>
                  <a:pt x="47" y="75"/>
                </a:cubicBezTo>
                <a:cubicBezTo>
                  <a:pt x="47" y="66"/>
                  <a:pt x="55" y="58"/>
                  <a:pt x="64" y="58"/>
                </a:cubicBezTo>
                <a:cubicBezTo>
                  <a:pt x="73" y="58"/>
                  <a:pt x="81" y="66"/>
                  <a:pt x="81" y="75"/>
                </a:cubicBezTo>
                <a:cubicBezTo>
                  <a:pt x="81" y="85"/>
                  <a:pt x="73" y="92"/>
                  <a:pt x="64" y="92"/>
                </a:cubicBezTo>
                <a:cubicBezTo>
                  <a:pt x="60" y="92"/>
                  <a:pt x="57" y="91"/>
                  <a:pt x="54" y="89"/>
                </a:cubicBezTo>
                <a:cubicBezTo>
                  <a:pt x="51" y="93"/>
                  <a:pt x="48" y="99"/>
                  <a:pt x="44" y="104"/>
                </a:cubicBezTo>
                <a:cubicBezTo>
                  <a:pt x="30" y="125"/>
                  <a:pt x="24" y="153"/>
                  <a:pt x="27" y="181"/>
                </a:cubicBezTo>
                <a:close/>
                <a:moveTo>
                  <a:pt x="63" y="127"/>
                </a:moveTo>
                <a:cubicBezTo>
                  <a:pt x="59" y="127"/>
                  <a:pt x="55" y="127"/>
                  <a:pt x="52" y="126"/>
                </a:cubicBezTo>
                <a:cubicBezTo>
                  <a:pt x="49" y="125"/>
                  <a:pt x="48" y="123"/>
                  <a:pt x="48" y="121"/>
                </a:cubicBezTo>
                <a:cubicBezTo>
                  <a:pt x="49" y="118"/>
                  <a:pt x="51" y="117"/>
                  <a:pt x="54" y="117"/>
                </a:cubicBezTo>
                <a:cubicBezTo>
                  <a:pt x="57" y="118"/>
                  <a:pt x="60" y="118"/>
                  <a:pt x="63" y="118"/>
                </a:cubicBezTo>
                <a:cubicBezTo>
                  <a:pt x="86" y="118"/>
                  <a:pt x="105" y="99"/>
                  <a:pt x="105" y="76"/>
                </a:cubicBezTo>
                <a:cubicBezTo>
                  <a:pt x="105" y="53"/>
                  <a:pt x="86" y="34"/>
                  <a:pt x="63" y="34"/>
                </a:cubicBezTo>
                <a:cubicBezTo>
                  <a:pt x="40" y="34"/>
                  <a:pt x="21" y="53"/>
                  <a:pt x="21" y="76"/>
                </a:cubicBezTo>
                <a:cubicBezTo>
                  <a:pt x="21" y="83"/>
                  <a:pt x="23" y="89"/>
                  <a:pt x="26" y="95"/>
                </a:cubicBezTo>
                <a:cubicBezTo>
                  <a:pt x="27" y="98"/>
                  <a:pt x="26" y="100"/>
                  <a:pt x="24" y="101"/>
                </a:cubicBezTo>
                <a:cubicBezTo>
                  <a:pt x="22" y="103"/>
                  <a:pt x="19" y="102"/>
                  <a:pt x="18" y="99"/>
                </a:cubicBezTo>
                <a:cubicBezTo>
                  <a:pt x="14" y="92"/>
                  <a:pt x="12" y="84"/>
                  <a:pt x="12" y="76"/>
                </a:cubicBezTo>
                <a:cubicBezTo>
                  <a:pt x="12" y="48"/>
                  <a:pt x="35" y="25"/>
                  <a:pt x="63" y="25"/>
                </a:cubicBezTo>
                <a:cubicBezTo>
                  <a:pt x="91" y="25"/>
                  <a:pt x="114" y="48"/>
                  <a:pt x="114" y="76"/>
                </a:cubicBezTo>
                <a:cubicBezTo>
                  <a:pt x="114" y="104"/>
                  <a:pt x="91" y="127"/>
                  <a:pt x="63" y="127"/>
                </a:cubicBezTo>
                <a:close/>
                <a:moveTo>
                  <a:pt x="158" y="68"/>
                </a:moveTo>
                <a:cubicBezTo>
                  <a:pt x="154" y="68"/>
                  <a:pt x="149" y="67"/>
                  <a:pt x="145" y="65"/>
                </a:cubicBezTo>
                <a:cubicBezTo>
                  <a:pt x="131" y="58"/>
                  <a:pt x="124" y="41"/>
                  <a:pt x="131" y="26"/>
                </a:cubicBezTo>
                <a:cubicBezTo>
                  <a:pt x="138" y="12"/>
                  <a:pt x="155" y="6"/>
                  <a:pt x="170" y="13"/>
                </a:cubicBezTo>
                <a:cubicBezTo>
                  <a:pt x="184" y="19"/>
                  <a:pt x="190" y="37"/>
                  <a:pt x="184" y="51"/>
                </a:cubicBezTo>
                <a:cubicBezTo>
                  <a:pt x="183" y="53"/>
                  <a:pt x="181" y="55"/>
                  <a:pt x="180" y="57"/>
                </a:cubicBezTo>
                <a:cubicBezTo>
                  <a:pt x="179" y="58"/>
                  <a:pt x="178" y="58"/>
                  <a:pt x="177" y="57"/>
                </a:cubicBezTo>
                <a:cubicBezTo>
                  <a:pt x="175" y="56"/>
                  <a:pt x="175" y="55"/>
                  <a:pt x="176" y="54"/>
                </a:cubicBezTo>
                <a:cubicBezTo>
                  <a:pt x="177" y="52"/>
                  <a:pt x="178" y="51"/>
                  <a:pt x="179" y="49"/>
                </a:cubicBezTo>
                <a:cubicBezTo>
                  <a:pt x="185" y="37"/>
                  <a:pt x="180" y="23"/>
                  <a:pt x="168" y="17"/>
                </a:cubicBezTo>
                <a:cubicBezTo>
                  <a:pt x="156" y="12"/>
                  <a:pt x="142" y="17"/>
                  <a:pt x="136" y="29"/>
                </a:cubicBezTo>
                <a:cubicBezTo>
                  <a:pt x="130" y="40"/>
                  <a:pt x="135" y="55"/>
                  <a:pt x="147" y="60"/>
                </a:cubicBezTo>
                <a:cubicBezTo>
                  <a:pt x="151" y="62"/>
                  <a:pt x="154" y="63"/>
                  <a:pt x="158" y="63"/>
                </a:cubicBezTo>
                <a:cubicBezTo>
                  <a:pt x="160" y="63"/>
                  <a:pt x="161" y="64"/>
                  <a:pt x="161" y="65"/>
                </a:cubicBezTo>
                <a:cubicBezTo>
                  <a:pt x="161" y="67"/>
                  <a:pt x="160" y="68"/>
                  <a:pt x="158" y="68"/>
                </a:cubicBezTo>
                <a:close/>
                <a:moveTo>
                  <a:pt x="202" y="86"/>
                </a:moveTo>
                <a:cubicBezTo>
                  <a:pt x="202" y="86"/>
                  <a:pt x="202" y="86"/>
                  <a:pt x="202" y="86"/>
                </a:cubicBezTo>
                <a:cubicBezTo>
                  <a:pt x="201" y="87"/>
                  <a:pt x="200" y="88"/>
                  <a:pt x="198" y="87"/>
                </a:cubicBezTo>
                <a:cubicBezTo>
                  <a:pt x="178" y="80"/>
                  <a:pt x="167" y="67"/>
                  <a:pt x="161" y="57"/>
                </a:cubicBezTo>
                <a:cubicBezTo>
                  <a:pt x="159" y="54"/>
                  <a:pt x="158" y="51"/>
                  <a:pt x="157" y="48"/>
                </a:cubicBezTo>
                <a:cubicBezTo>
                  <a:pt x="155" y="48"/>
                  <a:pt x="154" y="47"/>
                  <a:pt x="153" y="47"/>
                </a:cubicBezTo>
                <a:cubicBezTo>
                  <a:pt x="148" y="45"/>
                  <a:pt x="146" y="39"/>
                  <a:pt x="148" y="34"/>
                </a:cubicBezTo>
                <a:cubicBezTo>
                  <a:pt x="151" y="29"/>
                  <a:pt x="156" y="27"/>
                  <a:pt x="161" y="30"/>
                </a:cubicBezTo>
                <a:cubicBezTo>
                  <a:pt x="166" y="32"/>
                  <a:pt x="168" y="38"/>
                  <a:pt x="166" y="42"/>
                </a:cubicBezTo>
                <a:cubicBezTo>
                  <a:pt x="165" y="44"/>
                  <a:pt x="163" y="46"/>
                  <a:pt x="162" y="47"/>
                </a:cubicBezTo>
                <a:cubicBezTo>
                  <a:pt x="163" y="49"/>
                  <a:pt x="164" y="52"/>
                  <a:pt x="166" y="55"/>
                </a:cubicBezTo>
                <a:cubicBezTo>
                  <a:pt x="173" y="67"/>
                  <a:pt x="185" y="77"/>
                  <a:pt x="200" y="82"/>
                </a:cubicBezTo>
                <a:cubicBezTo>
                  <a:pt x="202" y="83"/>
                  <a:pt x="202" y="84"/>
                  <a:pt x="202" y="86"/>
                </a:cubicBezTo>
                <a:close/>
              </a:path>
            </a:pathLst>
          </a:custGeom>
          <a:solidFill>
            <a:srgbClr val="DB4D6D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+mn-ea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2058199" y="5331093"/>
            <a:ext cx="349523" cy="351023"/>
            <a:chOff x="2473325" y="1495425"/>
            <a:chExt cx="1109663" cy="1114425"/>
          </a:xfrm>
          <a:solidFill>
            <a:srgbClr val="DB4D6D"/>
          </a:solidFill>
        </p:grpSpPr>
        <p:sp>
          <p:nvSpPr>
            <p:cNvPr id="59" name="Freeform 28"/>
            <p:cNvSpPr>
              <a:spLocks noEditPoints="1"/>
            </p:cNvSpPr>
            <p:nvPr/>
          </p:nvSpPr>
          <p:spPr bwMode="auto">
            <a:xfrm>
              <a:off x="2651126" y="1998664"/>
              <a:ext cx="571501" cy="384175"/>
            </a:xfrm>
            <a:custGeom>
              <a:avLst/>
              <a:gdLst>
                <a:gd name="T0" fmla="*/ 53 w 106"/>
                <a:gd name="T1" fmla="*/ 1 h 71"/>
                <a:gd name="T2" fmla="*/ 0 w 106"/>
                <a:gd name="T3" fmla="*/ 37 h 71"/>
                <a:gd name="T4" fmla="*/ 53 w 106"/>
                <a:gd name="T5" fmla="*/ 70 h 71"/>
                <a:gd name="T6" fmla="*/ 106 w 106"/>
                <a:gd name="T7" fmla="*/ 31 h 71"/>
                <a:gd name="T8" fmla="*/ 53 w 106"/>
                <a:gd name="T9" fmla="*/ 1 h 71"/>
                <a:gd name="T10" fmla="*/ 73 w 106"/>
                <a:gd name="T11" fmla="*/ 50 h 71"/>
                <a:gd name="T12" fmla="*/ 29 w 106"/>
                <a:gd name="T13" fmla="*/ 58 h 71"/>
                <a:gd name="T14" fmla="*/ 21 w 106"/>
                <a:gd name="T15" fmla="*/ 45 h 71"/>
                <a:gd name="T16" fmla="*/ 47 w 106"/>
                <a:gd name="T17" fmla="*/ 14 h 71"/>
                <a:gd name="T18" fmla="*/ 73 w 106"/>
                <a:gd name="T19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71">
                  <a:moveTo>
                    <a:pt x="53" y="1"/>
                  </a:moveTo>
                  <a:cubicBezTo>
                    <a:pt x="24" y="2"/>
                    <a:pt x="0" y="18"/>
                    <a:pt x="0" y="37"/>
                  </a:cubicBezTo>
                  <a:cubicBezTo>
                    <a:pt x="0" y="57"/>
                    <a:pt x="24" y="71"/>
                    <a:pt x="53" y="70"/>
                  </a:cubicBezTo>
                  <a:cubicBezTo>
                    <a:pt x="82" y="69"/>
                    <a:pt x="106" y="50"/>
                    <a:pt x="106" y="31"/>
                  </a:cubicBezTo>
                  <a:cubicBezTo>
                    <a:pt x="106" y="12"/>
                    <a:pt x="82" y="0"/>
                    <a:pt x="53" y="1"/>
                  </a:cubicBezTo>
                  <a:close/>
                  <a:moveTo>
                    <a:pt x="73" y="50"/>
                  </a:moveTo>
                  <a:cubicBezTo>
                    <a:pt x="64" y="61"/>
                    <a:pt x="46" y="67"/>
                    <a:pt x="29" y="58"/>
                  </a:cubicBezTo>
                  <a:cubicBezTo>
                    <a:pt x="21" y="53"/>
                    <a:pt x="21" y="45"/>
                    <a:pt x="21" y="45"/>
                  </a:cubicBezTo>
                  <a:cubicBezTo>
                    <a:pt x="21" y="45"/>
                    <a:pt x="18" y="17"/>
                    <a:pt x="47" y="14"/>
                  </a:cubicBezTo>
                  <a:cubicBezTo>
                    <a:pt x="77" y="10"/>
                    <a:pt x="82" y="38"/>
                    <a:pt x="7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+mn-ea"/>
              </a:endParaRPr>
            </a:p>
          </p:txBody>
        </p:sp>
        <p:sp>
          <p:nvSpPr>
            <p:cNvPr id="60" name="Freeform 29"/>
            <p:cNvSpPr/>
            <p:nvPr/>
          </p:nvSpPr>
          <p:spPr bwMode="auto">
            <a:xfrm>
              <a:off x="2925762" y="2160588"/>
              <a:ext cx="47625" cy="49212"/>
            </a:xfrm>
            <a:custGeom>
              <a:avLst/>
              <a:gdLst>
                <a:gd name="T0" fmla="*/ 2 w 9"/>
                <a:gd name="T1" fmla="*/ 1 h 9"/>
                <a:gd name="T2" fmla="*/ 1 w 9"/>
                <a:gd name="T3" fmla="*/ 7 h 9"/>
                <a:gd name="T4" fmla="*/ 6 w 9"/>
                <a:gd name="T5" fmla="*/ 7 h 9"/>
                <a:gd name="T6" fmla="*/ 8 w 9"/>
                <a:gd name="T7" fmla="*/ 2 h 9"/>
                <a:gd name="T8" fmla="*/ 2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2" y="9"/>
                    <a:pt x="4" y="9"/>
                    <a:pt x="6" y="7"/>
                  </a:cubicBezTo>
                  <a:cubicBezTo>
                    <a:pt x="8" y="6"/>
                    <a:pt x="9" y="4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+mn-ea"/>
              </a:endParaRPr>
            </a:p>
          </p:txBody>
        </p:sp>
        <p:sp>
          <p:nvSpPr>
            <p:cNvPr id="61" name="Freeform 30"/>
            <p:cNvSpPr/>
            <p:nvPr/>
          </p:nvSpPr>
          <p:spPr bwMode="auto">
            <a:xfrm>
              <a:off x="2813050" y="2187574"/>
              <a:ext cx="107949" cy="98425"/>
            </a:xfrm>
            <a:custGeom>
              <a:avLst/>
              <a:gdLst>
                <a:gd name="T0" fmla="*/ 9 w 20"/>
                <a:gd name="T1" fmla="*/ 0 h 18"/>
                <a:gd name="T2" fmla="*/ 0 w 20"/>
                <a:gd name="T3" fmla="*/ 10 h 18"/>
                <a:gd name="T4" fmla="*/ 10 w 20"/>
                <a:gd name="T5" fmla="*/ 17 h 18"/>
                <a:gd name="T6" fmla="*/ 20 w 20"/>
                <a:gd name="T7" fmla="*/ 8 h 18"/>
                <a:gd name="T8" fmla="*/ 9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9" y="0"/>
                  </a:moveTo>
                  <a:cubicBezTo>
                    <a:pt x="4" y="1"/>
                    <a:pt x="0" y="6"/>
                    <a:pt x="0" y="10"/>
                  </a:cubicBezTo>
                  <a:cubicBezTo>
                    <a:pt x="0" y="15"/>
                    <a:pt x="4" y="18"/>
                    <a:pt x="10" y="17"/>
                  </a:cubicBezTo>
                  <a:cubicBezTo>
                    <a:pt x="15" y="17"/>
                    <a:pt x="20" y="12"/>
                    <a:pt x="20" y="8"/>
                  </a:cubicBezTo>
                  <a:cubicBezTo>
                    <a:pt x="20" y="3"/>
                    <a:pt x="16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+mn-ea"/>
              </a:endParaRPr>
            </a:p>
          </p:txBody>
        </p:sp>
        <p:sp>
          <p:nvSpPr>
            <p:cNvPr id="62" name="Freeform 31"/>
            <p:cNvSpPr>
              <a:spLocks noEditPoints="1"/>
            </p:cNvSpPr>
            <p:nvPr/>
          </p:nvSpPr>
          <p:spPr bwMode="auto">
            <a:xfrm>
              <a:off x="2473325" y="1495425"/>
              <a:ext cx="1109663" cy="1114425"/>
            </a:xfrm>
            <a:custGeom>
              <a:avLst/>
              <a:gdLst>
                <a:gd name="T0" fmla="*/ 175 w 206"/>
                <a:gd name="T1" fmla="*/ 0 h 206"/>
                <a:gd name="T2" fmla="*/ 31 w 206"/>
                <a:gd name="T3" fmla="*/ 0 h 206"/>
                <a:gd name="T4" fmla="*/ 0 w 206"/>
                <a:gd name="T5" fmla="*/ 31 h 206"/>
                <a:gd name="T6" fmla="*/ 0 w 206"/>
                <a:gd name="T7" fmla="*/ 175 h 206"/>
                <a:gd name="T8" fmla="*/ 31 w 206"/>
                <a:gd name="T9" fmla="*/ 206 h 206"/>
                <a:gd name="T10" fmla="*/ 175 w 206"/>
                <a:gd name="T11" fmla="*/ 206 h 206"/>
                <a:gd name="T12" fmla="*/ 206 w 206"/>
                <a:gd name="T13" fmla="*/ 175 h 206"/>
                <a:gd name="T14" fmla="*/ 206 w 206"/>
                <a:gd name="T15" fmla="*/ 31 h 206"/>
                <a:gd name="T16" fmla="*/ 175 w 206"/>
                <a:gd name="T17" fmla="*/ 0 h 206"/>
                <a:gd name="T18" fmla="*/ 165 w 206"/>
                <a:gd name="T19" fmla="*/ 137 h 206"/>
                <a:gd name="T20" fmla="*/ 84 w 206"/>
                <a:gd name="T21" fmla="*/ 172 h 206"/>
                <a:gd name="T22" fmla="*/ 17 w 206"/>
                <a:gd name="T23" fmla="*/ 127 h 206"/>
                <a:gd name="T24" fmla="*/ 29 w 206"/>
                <a:gd name="T25" fmla="*/ 92 h 206"/>
                <a:gd name="T26" fmla="*/ 76 w 206"/>
                <a:gd name="T27" fmla="*/ 54 h 206"/>
                <a:gd name="T28" fmla="*/ 103 w 206"/>
                <a:gd name="T29" fmla="*/ 68 h 206"/>
                <a:gd name="T30" fmla="*/ 109 w 206"/>
                <a:gd name="T31" fmla="*/ 77 h 206"/>
                <a:gd name="T32" fmla="*/ 143 w 206"/>
                <a:gd name="T33" fmla="*/ 75 h 206"/>
                <a:gd name="T34" fmla="*/ 145 w 206"/>
                <a:gd name="T35" fmla="*/ 95 h 206"/>
                <a:gd name="T36" fmla="*/ 148 w 206"/>
                <a:gd name="T37" fmla="*/ 100 h 206"/>
                <a:gd name="T38" fmla="*/ 165 w 206"/>
                <a:gd name="T39" fmla="*/ 137 h 206"/>
                <a:gd name="T40" fmla="*/ 141 w 206"/>
                <a:gd name="T41" fmla="*/ 66 h 206"/>
                <a:gd name="T42" fmla="*/ 136 w 206"/>
                <a:gd name="T43" fmla="*/ 62 h 206"/>
                <a:gd name="T44" fmla="*/ 141 w 206"/>
                <a:gd name="T45" fmla="*/ 57 h 206"/>
                <a:gd name="T46" fmla="*/ 167 w 206"/>
                <a:gd name="T47" fmla="*/ 83 h 206"/>
                <a:gd name="T48" fmla="*/ 167 w 206"/>
                <a:gd name="T49" fmla="*/ 84 h 206"/>
                <a:gd name="T50" fmla="*/ 162 w 206"/>
                <a:gd name="T51" fmla="*/ 88 h 206"/>
                <a:gd name="T52" fmla="*/ 158 w 206"/>
                <a:gd name="T53" fmla="*/ 83 h 206"/>
                <a:gd name="T54" fmla="*/ 141 w 206"/>
                <a:gd name="T55" fmla="*/ 66 h 206"/>
                <a:gd name="T56" fmla="*/ 191 w 206"/>
                <a:gd name="T57" fmla="*/ 92 h 206"/>
                <a:gd name="T58" fmla="*/ 191 w 206"/>
                <a:gd name="T59" fmla="*/ 92 h 206"/>
                <a:gd name="T60" fmla="*/ 185 w 206"/>
                <a:gd name="T61" fmla="*/ 98 h 206"/>
                <a:gd name="T62" fmla="*/ 178 w 206"/>
                <a:gd name="T63" fmla="*/ 92 h 206"/>
                <a:gd name="T64" fmla="*/ 179 w 206"/>
                <a:gd name="T65" fmla="*/ 85 h 206"/>
                <a:gd name="T66" fmla="*/ 177 w 206"/>
                <a:gd name="T67" fmla="*/ 62 h 206"/>
                <a:gd name="T68" fmla="*/ 142 w 206"/>
                <a:gd name="T69" fmla="*/ 45 h 206"/>
                <a:gd name="T70" fmla="*/ 136 w 206"/>
                <a:gd name="T71" fmla="*/ 46 h 206"/>
                <a:gd name="T72" fmla="*/ 129 w 206"/>
                <a:gd name="T73" fmla="*/ 39 h 206"/>
                <a:gd name="T74" fmla="*/ 134 w 206"/>
                <a:gd name="T75" fmla="*/ 32 h 206"/>
                <a:gd name="T76" fmla="*/ 134 w 206"/>
                <a:gd name="T77" fmla="*/ 32 h 206"/>
                <a:gd name="T78" fmla="*/ 135 w 206"/>
                <a:gd name="T79" fmla="*/ 32 h 206"/>
                <a:gd name="T80" fmla="*/ 159 w 206"/>
                <a:gd name="T81" fmla="*/ 32 h 206"/>
                <a:gd name="T82" fmla="*/ 191 w 206"/>
                <a:gd name="T83" fmla="*/ 9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" h="206">
                  <a:moveTo>
                    <a:pt x="175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4" y="206"/>
                    <a:pt x="31" y="206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92" y="206"/>
                    <a:pt x="206" y="192"/>
                    <a:pt x="206" y="175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6" y="14"/>
                    <a:pt x="192" y="0"/>
                    <a:pt x="175" y="0"/>
                  </a:cubicBezTo>
                  <a:close/>
                  <a:moveTo>
                    <a:pt x="165" y="137"/>
                  </a:moveTo>
                  <a:cubicBezTo>
                    <a:pt x="153" y="162"/>
                    <a:pt x="113" y="175"/>
                    <a:pt x="84" y="172"/>
                  </a:cubicBezTo>
                  <a:cubicBezTo>
                    <a:pt x="56" y="170"/>
                    <a:pt x="20" y="161"/>
                    <a:pt x="17" y="127"/>
                  </a:cubicBezTo>
                  <a:cubicBezTo>
                    <a:pt x="17" y="127"/>
                    <a:pt x="15" y="112"/>
                    <a:pt x="29" y="92"/>
                  </a:cubicBezTo>
                  <a:cubicBezTo>
                    <a:pt x="29" y="92"/>
                    <a:pt x="51" y="62"/>
                    <a:pt x="76" y="54"/>
                  </a:cubicBezTo>
                  <a:cubicBezTo>
                    <a:pt x="100" y="46"/>
                    <a:pt x="103" y="60"/>
                    <a:pt x="103" y="68"/>
                  </a:cubicBezTo>
                  <a:cubicBezTo>
                    <a:pt x="102" y="75"/>
                    <a:pt x="99" y="80"/>
                    <a:pt x="109" y="77"/>
                  </a:cubicBezTo>
                  <a:cubicBezTo>
                    <a:pt x="109" y="77"/>
                    <a:pt x="133" y="65"/>
                    <a:pt x="143" y="75"/>
                  </a:cubicBezTo>
                  <a:cubicBezTo>
                    <a:pt x="151" y="84"/>
                    <a:pt x="145" y="95"/>
                    <a:pt x="145" y="95"/>
                  </a:cubicBezTo>
                  <a:cubicBezTo>
                    <a:pt x="145" y="95"/>
                    <a:pt x="141" y="98"/>
                    <a:pt x="148" y="100"/>
                  </a:cubicBezTo>
                  <a:cubicBezTo>
                    <a:pt x="155" y="101"/>
                    <a:pt x="177" y="111"/>
                    <a:pt x="165" y="137"/>
                  </a:cubicBezTo>
                  <a:close/>
                  <a:moveTo>
                    <a:pt x="141" y="66"/>
                  </a:moveTo>
                  <a:cubicBezTo>
                    <a:pt x="138" y="66"/>
                    <a:pt x="136" y="64"/>
                    <a:pt x="136" y="62"/>
                  </a:cubicBezTo>
                  <a:cubicBezTo>
                    <a:pt x="136" y="59"/>
                    <a:pt x="138" y="57"/>
                    <a:pt x="141" y="57"/>
                  </a:cubicBezTo>
                  <a:cubicBezTo>
                    <a:pt x="141" y="57"/>
                    <a:pt x="171" y="51"/>
                    <a:pt x="167" y="83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7" y="86"/>
                    <a:pt x="165" y="88"/>
                    <a:pt x="162" y="88"/>
                  </a:cubicBezTo>
                  <a:cubicBezTo>
                    <a:pt x="160" y="88"/>
                    <a:pt x="158" y="86"/>
                    <a:pt x="158" y="83"/>
                  </a:cubicBezTo>
                  <a:cubicBezTo>
                    <a:pt x="158" y="83"/>
                    <a:pt x="162" y="62"/>
                    <a:pt x="141" y="66"/>
                  </a:cubicBezTo>
                  <a:close/>
                  <a:moveTo>
                    <a:pt x="191" y="92"/>
                  </a:moveTo>
                  <a:cubicBezTo>
                    <a:pt x="191" y="92"/>
                    <a:pt x="191" y="92"/>
                    <a:pt x="191" y="92"/>
                  </a:cubicBezTo>
                  <a:cubicBezTo>
                    <a:pt x="191" y="98"/>
                    <a:pt x="188" y="98"/>
                    <a:pt x="185" y="98"/>
                  </a:cubicBezTo>
                  <a:cubicBezTo>
                    <a:pt x="181" y="98"/>
                    <a:pt x="178" y="96"/>
                    <a:pt x="178" y="92"/>
                  </a:cubicBezTo>
                  <a:cubicBezTo>
                    <a:pt x="178" y="88"/>
                    <a:pt x="179" y="85"/>
                    <a:pt x="179" y="85"/>
                  </a:cubicBezTo>
                  <a:cubicBezTo>
                    <a:pt x="180" y="84"/>
                    <a:pt x="183" y="75"/>
                    <a:pt x="177" y="62"/>
                  </a:cubicBezTo>
                  <a:cubicBezTo>
                    <a:pt x="166" y="44"/>
                    <a:pt x="145" y="44"/>
                    <a:pt x="142" y="45"/>
                  </a:cubicBezTo>
                  <a:cubicBezTo>
                    <a:pt x="140" y="46"/>
                    <a:pt x="136" y="46"/>
                    <a:pt x="136" y="46"/>
                  </a:cubicBezTo>
                  <a:cubicBezTo>
                    <a:pt x="132" y="46"/>
                    <a:pt x="129" y="43"/>
                    <a:pt x="129" y="39"/>
                  </a:cubicBezTo>
                  <a:cubicBezTo>
                    <a:pt x="129" y="36"/>
                    <a:pt x="131" y="33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8" y="31"/>
                    <a:pt x="149" y="29"/>
                    <a:pt x="159" y="32"/>
                  </a:cubicBezTo>
                  <a:cubicBezTo>
                    <a:pt x="177" y="36"/>
                    <a:pt x="203" y="54"/>
                    <a:pt x="191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9" grpId="0"/>
      <p:bldP spid="13" grpId="0"/>
      <p:bldP spid="14" grpId="0"/>
      <p:bldP spid="17" grpId="0"/>
      <p:bldP spid="18" grpId="0"/>
      <p:bldP spid="37" grpId="0"/>
      <p:bldP spid="38" grpId="0"/>
      <p:bldP spid="41" grpId="0"/>
      <p:bldP spid="42" grpId="0"/>
      <p:bldP spid="49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TextBox 29"/>
          <p:cNvSpPr txBox="1">
            <a:spLocks noChangeArrowheads="1"/>
          </p:cNvSpPr>
          <p:nvPr/>
        </p:nvSpPr>
        <p:spPr bwMode="auto">
          <a:xfrm>
            <a:off x="1481138" y="1943005"/>
            <a:ext cx="1095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zh-CN" sz="3200" dirty="0">
                <a:solidFill>
                  <a:srgbClr val="DB4D6D"/>
                </a:solidFill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27660" name="TextBox 30"/>
          <p:cNvSpPr txBox="1">
            <a:spLocks noChangeArrowheads="1"/>
          </p:cNvSpPr>
          <p:nvPr/>
        </p:nvSpPr>
        <p:spPr bwMode="auto">
          <a:xfrm>
            <a:off x="3096614" y="1943005"/>
            <a:ext cx="1095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zh-CN" sz="3200" dirty="0">
                <a:solidFill>
                  <a:srgbClr val="DB4D6D"/>
                </a:solidFill>
                <a:sym typeface="Arial" panose="020B0604020202020204" pitchFamily="34" charset="0"/>
              </a:rPr>
              <a:t>2013</a:t>
            </a:r>
          </a:p>
        </p:txBody>
      </p:sp>
      <p:sp>
        <p:nvSpPr>
          <p:cNvPr id="27661" name="TextBox 31"/>
          <p:cNvSpPr txBox="1">
            <a:spLocks noChangeArrowheads="1"/>
          </p:cNvSpPr>
          <p:nvPr/>
        </p:nvSpPr>
        <p:spPr bwMode="auto">
          <a:xfrm>
            <a:off x="4712090" y="1943005"/>
            <a:ext cx="1095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zh-CN" sz="3200" dirty="0">
                <a:solidFill>
                  <a:srgbClr val="DB4D6D"/>
                </a:solidFill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27662" name="TextBox 32"/>
          <p:cNvSpPr txBox="1">
            <a:spLocks noChangeArrowheads="1"/>
          </p:cNvSpPr>
          <p:nvPr/>
        </p:nvSpPr>
        <p:spPr bwMode="auto">
          <a:xfrm>
            <a:off x="6327566" y="1943005"/>
            <a:ext cx="1095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zh-CN" sz="3200" dirty="0">
                <a:solidFill>
                  <a:srgbClr val="DB4D6D"/>
                </a:solidFill>
                <a:sym typeface="Arial" panose="020B0604020202020204" pitchFamily="34" charset="0"/>
              </a:rPr>
              <a:t>2015</a:t>
            </a:r>
          </a:p>
        </p:txBody>
      </p:sp>
      <p:sp>
        <p:nvSpPr>
          <p:cNvPr id="27663" name="TextBox 33"/>
          <p:cNvSpPr txBox="1">
            <a:spLocks noChangeArrowheads="1"/>
          </p:cNvSpPr>
          <p:nvPr/>
        </p:nvSpPr>
        <p:spPr bwMode="auto">
          <a:xfrm>
            <a:off x="7943042" y="1943005"/>
            <a:ext cx="1095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zh-CN" sz="3200" dirty="0">
                <a:solidFill>
                  <a:srgbClr val="DB4D6D"/>
                </a:solidFill>
                <a:sym typeface="Arial" panose="020B0604020202020204" pitchFamily="34" charset="0"/>
              </a:rPr>
              <a:t>2016</a:t>
            </a:r>
          </a:p>
        </p:txBody>
      </p:sp>
      <p:sp>
        <p:nvSpPr>
          <p:cNvPr id="27664" name="TextBox 34"/>
          <p:cNvSpPr txBox="1">
            <a:spLocks noChangeArrowheads="1"/>
          </p:cNvSpPr>
          <p:nvPr/>
        </p:nvSpPr>
        <p:spPr bwMode="auto">
          <a:xfrm>
            <a:off x="9558519" y="1943005"/>
            <a:ext cx="1095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zh-CN" sz="3200" dirty="0">
                <a:solidFill>
                  <a:srgbClr val="DB4D6D"/>
                </a:solidFill>
                <a:sym typeface="Arial" panose="020B0604020202020204" pitchFamily="34" charset="0"/>
              </a:rPr>
              <a:t>2017</a:t>
            </a:r>
          </a:p>
        </p:txBody>
      </p:sp>
      <p:cxnSp>
        <p:nvCxnSpPr>
          <p:cNvPr id="27665" name="Straight Connector 36"/>
          <p:cNvCxnSpPr>
            <a:cxnSpLocks noChangeShapeType="1"/>
          </p:cNvCxnSpPr>
          <p:nvPr/>
        </p:nvCxnSpPr>
        <p:spPr bwMode="auto">
          <a:xfrm>
            <a:off x="2032926" y="2739073"/>
            <a:ext cx="0" cy="954087"/>
          </a:xfrm>
          <a:prstGeom prst="line">
            <a:avLst/>
          </a:prstGeom>
          <a:noFill/>
          <a:ln w="19050">
            <a:solidFill>
              <a:srgbClr val="DB4D6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Straight Connector 43"/>
          <p:cNvCxnSpPr>
            <a:cxnSpLocks noChangeShapeType="1"/>
          </p:cNvCxnSpPr>
          <p:nvPr/>
        </p:nvCxnSpPr>
        <p:spPr bwMode="auto">
          <a:xfrm>
            <a:off x="3646567" y="2739073"/>
            <a:ext cx="0" cy="954087"/>
          </a:xfrm>
          <a:prstGeom prst="line">
            <a:avLst/>
          </a:prstGeom>
          <a:noFill/>
          <a:ln w="19050">
            <a:solidFill>
              <a:srgbClr val="DB4D6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Straight Connector 48"/>
          <p:cNvCxnSpPr>
            <a:cxnSpLocks noChangeShapeType="1"/>
          </p:cNvCxnSpPr>
          <p:nvPr/>
        </p:nvCxnSpPr>
        <p:spPr bwMode="auto">
          <a:xfrm>
            <a:off x="5260208" y="2739073"/>
            <a:ext cx="0" cy="954087"/>
          </a:xfrm>
          <a:prstGeom prst="line">
            <a:avLst/>
          </a:prstGeom>
          <a:noFill/>
          <a:ln w="19050">
            <a:solidFill>
              <a:srgbClr val="DB4D6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Straight Connector 53"/>
          <p:cNvCxnSpPr>
            <a:cxnSpLocks noChangeShapeType="1"/>
          </p:cNvCxnSpPr>
          <p:nvPr/>
        </p:nvCxnSpPr>
        <p:spPr bwMode="auto">
          <a:xfrm>
            <a:off x="6873849" y="2739073"/>
            <a:ext cx="0" cy="954087"/>
          </a:xfrm>
          <a:prstGeom prst="line">
            <a:avLst/>
          </a:prstGeom>
          <a:noFill/>
          <a:ln w="19050">
            <a:solidFill>
              <a:srgbClr val="DB4D6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Straight Connector 58"/>
          <p:cNvCxnSpPr>
            <a:cxnSpLocks noChangeShapeType="1"/>
          </p:cNvCxnSpPr>
          <p:nvPr/>
        </p:nvCxnSpPr>
        <p:spPr bwMode="auto">
          <a:xfrm>
            <a:off x="8487490" y="2739073"/>
            <a:ext cx="0" cy="954087"/>
          </a:xfrm>
          <a:prstGeom prst="line">
            <a:avLst/>
          </a:prstGeom>
          <a:noFill/>
          <a:ln w="19050">
            <a:solidFill>
              <a:srgbClr val="DB4D6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5" name="Straight Connector 63"/>
          <p:cNvCxnSpPr>
            <a:cxnSpLocks noChangeShapeType="1"/>
          </p:cNvCxnSpPr>
          <p:nvPr/>
        </p:nvCxnSpPr>
        <p:spPr bwMode="auto">
          <a:xfrm>
            <a:off x="10101129" y="2739073"/>
            <a:ext cx="0" cy="954087"/>
          </a:xfrm>
          <a:prstGeom prst="line">
            <a:avLst/>
          </a:prstGeom>
          <a:noFill/>
          <a:ln w="19050">
            <a:solidFill>
              <a:srgbClr val="DB4D6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组合 2"/>
          <p:cNvGrpSpPr/>
          <p:nvPr/>
        </p:nvGrpSpPr>
        <p:grpSpPr>
          <a:xfrm>
            <a:off x="1616075" y="3697923"/>
            <a:ext cx="827088" cy="827087"/>
            <a:chOff x="1616075" y="3865563"/>
            <a:chExt cx="827088" cy="827087"/>
          </a:xfrm>
        </p:grpSpPr>
        <p:sp>
          <p:nvSpPr>
            <p:cNvPr id="27666" name="Oval 39"/>
            <p:cNvSpPr>
              <a:spLocks noChangeArrowheads="1"/>
            </p:cNvSpPr>
            <p:nvPr/>
          </p:nvSpPr>
          <p:spPr bwMode="auto">
            <a:xfrm>
              <a:off x="1616075" y="3865563"/>
              <a:ext cx="827088" cy="827087"/>
            </a:xfrm>
            <a:prstGeom prst="ellipse">
              <a:avLst/>
            </a:prstGeom>
            <a:solidFill>
              <a:srgbClr val="DB4D6D">
                <a:alpha val="2980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77" name="Freeform 116"/>
            <p:cNvSpPr>
              <a:spLocks noEditPoints="1"/>
            </p:cNvSpPr>
            <p:nvPr/>
          </p:nvSpPr>
          <p:spPr bwMode="auto">
            <a:xfrm>
              <a:off x="1822450" y="4113213"/>
              <a:ext cx="412750" cy="333375"/>
            </a:xfrm>
            <a:custGeom>
              <a:avLst/>
              <a:gdLst>
                <a:gd name="T0" fmla="*/ 2147483647 w 57"/>
                <a:gd name="T1" fmla="*/ 1418126519 h 46"/>
                <a:gd name="T2" fmla="*/ 2147483647 w 57"/>
                <a:gd name="T3" fmla="*/ 1418126519 h 46"/>
                <a:gd name="T4" fmla="*/ 2147483647 w 57"/>
                <a:gd name="T5" fmla="*/ 1418126519 h 46"/>
                <a:gd name="T6" fmla="*/ 2147483647 w 57"/>
                <a:gd name="T7" fmla="*/ 1418126519 h 46"/>
                <a:gd name="T8" fmla="*/ 1468187956 w 57"/>
                <a:gd name="T9" fmla="*/ 315140837 h 46"/>
                <a:gd name="T10" fmla="*/ 209742171 w 57"/>
                <a:gd name="T11" fmla="*/ 1418126519 h 46"/>
                <a:gd name="T12" fmla="*/ 157308439 w 57"/>
                <a:gd name="T13" fmla="*/ 1418126519 h 46"/>
                <a:gd name="T14" fmla="*/ 104867465 w 57"/>
                <a:gd name="T15" fmla="*/ 1418126519 h 46"/>
                <a:gd name="T16" fmla="*/ 0 w 57"/>
                <a:gd name="T17" fmla="*/ 1260556101 h 46"/>
                <a:gd name="T18" fmla="*/ 0 w 57"/>
                <a:gd name="T19" fmla="*/ 1208035043 h 46"/>
                <a:gd name="T20" fmla="*/ 1363320491 w 57"/>
                <a:gd name="T21" fmla="*/ 52521057 h 46"/>
                <a:gd name="T22" fmla="*/ 1625496395 w 57"/>
                <a:gd name="T23" fmla="*/ 52521057 h 46"/>
                <a:gd name="T24" fmla="*/ 2097414469 w 57"/>
                <a:gd name="T25" fmla="*/ 420182951 h 46"/>
                <a:gd name="T26" fmla="*/ 2097414469 w 57"/>
                <a:gd name="T27" fmla="*/ 52521057 h 46"/>
                <a:gd name="T28" fmla="*/ 2147483647 w 57"/>
                <a:gd name="T29" fmla="*/ 0 h 46"/>
                <a:gd name="T30" fmla="*/ 2147483647 w 57"/>
                <a:gd name="T31" fmla="*/ 0 h 46"/>
                <a:gd name="T32" fmla="*/ 2147483647 w 57"/>
                <a:gd name="T33" fmla="*/ 52521057 h 46"/>
                <a:gd name="T34" fmla="*/ 2147483647 w 57"/>
                <a:gd name="T35" fmla="*/ 840373149 h 46"/>
                <a:gd name="T36" fmla="*/ 2147483647 w 57"/>
                <a:gd name="T37" fmla="*/ 1208035043 h 46"/>
                <a:gd name="T38" fmla="*/ 2147483647 w 57"/>
                <a:gd name="T39" fmla="*/ 1260556101 h 46"/>
                <a:gd name="T40" fmla="*/ 2147483647 w 57"/>
                <a:gd name="T41" fmla="*/ 1418126519 h 46"/>
                <a:gd name="T42" fmla="*/ 2147483647 w 57"/>
                <a:gd name="T43" fmla="*/ 2147483647 h 46"/>
                <a:gd name="T44" fmla="*/ 2147483647 w 57"/>
                <a:gd name="T45" fmla="*/ 2147483647 h 46"/>
                <a:gd name="T46" fmla="*/ 1730371101 w 57"/>
                <a:gd name="T47" fmla="*/ 2147483647 h 46"/>
                <a:gd name="T48" fmla="*/ 1730371101 w 57"/>
                <a:gd name="T49" fmla="*/ 1680739052 h 46"/>
                <a:gd name="T50" fmla="*/ 1258445785 w 57"/>
                <a:gd name="T51" fmla="*/ 1680739052 h 46"/>
                <a:gd name="T52" fmla="*/ 1258445785 w 57"/>
                <a:gd name="T53" fmla="*/ 2147483647 h 46"/>
                <a:gd name="T54" fmla="*/ 524351807 w 57"/>
                <a:gd name="T55" fmla="*/ 2147483647 h 46"/>
                <a:gd name="T56" fmla="*/ 419484342 w 57"/>
                <a:gd name="T57" fmla="*/ 2147483647 h 46"/>
                <a:gd name="T58" fmla="*/ 419484342 w 57"/>
                <a:gd name="T59" fmla="*/ 1418126519 h 46"/>
                <a:gd name="T60" fmla="*/ 419484342 w 57"/>
                <a:gd name="T61" fmla="*/ 1365598215 h 46"/>
                <a:gd name="T62" fmla="*/ 1468187956 w 57"/>
                <a:gd name="T63" fmla="*/ 472711255 h 46"/>
                <a:gd name="T64" fmla="*/ 2147483647 w 57"/>
                <a:gd name="T65" fmla="*/ 1365598215 h 46"/>
                <a:gd name="T66" fmla="*/ 2147483647 w 57"/>
                <a:gd name="T67" fmla="*/ 1418126519 h 46"/>
                <a:gd name="T68" fmla="*/ 2147483647 w 57"/>
                <a:gd name="T69" fmla="*/ 2147483647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DB4D6D"/>
              </a:solidFill>
              <a:round/>
            </a:ln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29600" y="3697923"/>
            <a:ext cx="827088" cy="827087"/>
            <a:chOff x="3232150" y="3865563"/>
            <a:chExt cx="827088" cy="827087"/>
          </a:xfrm>
        </p:grpSpPr>
        <p:sp>
          <p:nvSpPr>
            <p:cNvPr id="27668" name="Oval 45"/>
            <p:cNvSpPr>
              <a:spLocks noChangeArrowheads="1"/>
            </p:cNvSpPr>
            <p:nvPr/>
          </p:nvSpPr>
          <p:spPr bwMode="auto">
            <a:xfrm>
              <a:off x="3232150" y="3865563"/>
              <a:ext cx="827088" cy="827087"/>
            </a:xfrm>
            <a:prstGeom prst="ellipse">
              <a:avLst/>
            </a:prstGeom>
            <a:solidFill>
              <a:srgbClr val="DB4D6D">
                <a:alpha val="2980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78" name="Freeform 101"/>
            <p:cNvSpPr>
              <a:spLocks noEditPoints="1"/>
            </p:cNvSpPr>
            <p:nvPr/>
          </p:nvSpPr>
          <p:spPr bwMode="auto">
            <a:xfrm>
              <a:off x="3417888" y="4068763"/>
              <a:ext cx="457200" cy="422275"/>
            </a:xfrm>
            <a:custGeom>
              <a:avLst/>
              <a:gdLst>
                <a:gd name="T0" fmla="*/ 1763030435 w 68"/>
                <a:gd name="T1" fmla="*/ 1617380278 h 63"/>
                <a:gd name="T2" fmla="*/ 1853441735 w 68"/>
                <a:gd name="T3" fmla="*/ 1976796628 h 63"/>
                <a:gd name="T4" fmla="*/ 1582207835 w 68"/>
                <a:gd name="T5" fmla="*/ 2147483647 h 63"/>
                <a:gd name="T6" fmla="*/ 1220555912 w 68"/>
                <a:gd name="T7" fmla="*/ 2147483647 h 63"/>
                <a:gd name="T8" fmla="*/ 813708424 w 68"/>
                <a:gd name="T9" fmla="*/ 2147483647 h 63"/>
                <a:gd name="T10" fmla="*/ 497265512 w 68"/>
                <a:gd name="T11" fmla="*/ 2147483647 h 63"/>
                <a:gd name="T12" fmla="*/ 180822600 w 68"/>
                <a:gd name="T13" fmla="*/ 1976796628 h 63"/>
                <a:gd name="T14" fmla="*/ 271233900 w 68"/>
                <a:gd name="T15" fmla="*/ 1617380278 h 63"/>
                <a:gd name="T16" fmla="*/ 0 w 68"/>
                <a:gd name="T17" fmla="*/ 1257963928 h 63"/>
                <a:gd name="T18" fmla="*/ 316442912 w 68"/>
                <a:gd name="T19" fmla="*/ 1033327033 h 63"/>
                <a:gd name="T20" fmla="*/ 180822600 w 68"/>
                <a:gd name="T21" fmla="*/ 808690139 h 63"/>
                <a:gd name="T22" fmla="*/ 678088112 w 68"/>
                <a:gd name="T23" fmla="*/ 718832700 h 63"/>
                <a:gd name="T24" fmla="*/ 858910712 w 68"/>
                <a:gd name="T25" fmla="*/ 359416350 h 63"/>
                <a:gd name="T26" fmla="*/ 1265764924 w 68"/>
                <a:gd name="T27" fmla="*/ 673910683 h 63"/>
                <a:gd name="T28" fmla="*/ 1582207835 w 68"/>
                <a:gd name="T29" fmla="*/ 539124525 h 63"/>
                <a:gd name="T30" fmla="*/ 1853441735 w 68"/>
                <a:gd name="T31" fmla="*/ 853618858 h 63"/>
                <a:gd name="T32" fmla="*/ 2034264335 w 68"/>
                <a:gd name="T33" fmla="*/ 1213035208 h 63"/>
                <a:gd name="T34" fmla="*/ 1039733312 w 68"/>
                <a:gd name="T35" fmla="*/ 988398314 h 63"/>
                <a:gd name="T36" fmla="*/ 1446587524 w 68"/>
                <a:gd name="T37" fmla="*/ 1392743383 h 63"/>
                <a:gd name="T38" fmla="*/ 2147483647 w 68"/>
                <a:gd name="T39" fmla="*/ 718832700 h 63"/>
                <a:gd name="T40" fmla="*/ 2147483647 w 68"/>
                <a:gd name="T41" fmla="*/ 1078255753 h 63"/>
                <a:gd name="T42" fmla="*/ 2147483647 w 68"/>
                <a:gd name="T43" fmla="*/ 988398314 h 63"/>
                <a:gd name="T44" fmla="*/ 2079466624 w 68"/>
                <a:gd name="T45" fmla="*/ 1078255753 h 63"/>
                <a:gd name="T46" fmla="*/ 2079466624 w 68"/>
                <a:gd name="T47" fmla="*/ 718832700 h 63"/>
                <a:gd name="T48" fmla="*/ 2079466624 w 68"/>
                <a:gd name="T49" fmla="*/ 404345069 h 63"/>
                <a:gd name="T50" fmla="*/ 2079466624 w 68"/>
                <a:gd name="T51" fmla="*/ 89857439 h 63"/>
                <a:gd name="T52" fmla="*/ 2147483647 w 68"/>
                <a:gd name="T53" fmla="*/ 179708175 h 63"/>
                <a:gd name="T54" fmla="*/ 2147483647 w 68"/>
                <a:gd name="T55" fmla="*/ 0 h 63"/>
                <a:gd name="T56" fmla="*/ 2147483647 w 68"/>
                <a:gd name="T57" fmla="*/ 314487631 h 63"/>
                <a:gd name="T58" fmla="*/ 2147483647 w 68"/>
                <a:gd name="T59" fmla="*/ 673910683 h 63"/>
                <a:gd name="T60" fmla="*/ 2147483647 w 68"/>
                <a:gd name="T61" fmla="*/ 2147483647 h 63"/>
                <a:gd name="T62" fmla="*/ 2147483647 w 68"/>
                <a:gd name="T63" fmla="*/ 2147483647 h 63"/>
                <a:gd name="T64" fmla="*/ 2147483647 w 68"/>
                <a:gd name="T65" fmla="*/ 2147483647 h 63"/>
                <a:gd name="T66" fmla="*/ 2034264335 w 68"/>
                <a:gd name="T67" fmla="*/ 2147483647 h 63"/>
                <a:gd name="T68" fmla="*/ 1853441735 w 68"/>
                <a:gd name="T69" fmla="*/ 2147483647 h 63"/>
                <a:gd name="T70" fmla="*/ 2124675635 w 68"/>
                <a:gd name="T71" fmla="*/ 1976796628 h 63"/>
                <a:gd name="T72" fmla="*/ 2147483647 w 68"/>
                <a:gd name="T73" fmla="*/ 1617380278 h 63"/>
                <a:gd name="T74" fmla="*/ 2147483647 w 68"/>
                <a:gd name="T75" fmla="*/ 1797088453 h 63"/>
                <a:gd name="T76" fmla="*/ 2147483647 w 68"/>
                <a:gd name="T77" fmla="*/ 1752159733 h 63"/>
                <a:gd name="T78" fmla="*/ 2147483647 w 68"/>
                <a:gd name="T79" fmla="*/ 2066654067 h 63"/>
                <a:gd name="T80" fmla="*/ 2147483647 w 68"/>
                <a:gd name="T81" fmla="*/ 359416350 h 63"/>
                <a:gd name="T82" fmla="*/ 2147483647 w 68"/>
                <a:gd name="T83" fmla="*/ 584053244 h 63"/>
                <a:gd name="T84" fmla="*/ 2147483647 w 68"/>
                <a:gd name="T85" fmla="*/ 2147483647 h 63"/>
                <a:gd name="T86" fmla="*/ 2147483647 w 68"/>
                <a:gd name="T87" fmla="*/ 2021725347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DB4D6D"/>
              </a:solidFill>
              <a:round/>
            </a:ln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43125" y="3697923"/>
            <a:ext cx="828675" cy="827087"/>
            <a:chOff x="4838700" y="3865563"/>
            <a:chExt cx="828675" cy="827087"/>
          </a:xfrm>
        </p:grpSpPr>
        <p:sp>
          <p:nvSpPr>
            <p:cNvPr id="27670" name="Oval 50"/>
            <p:cNvSpPr>
              <a:spLocks noChangeArrowheads="1"/>
            </p:cNvSpPr>
            <p:nvPr/>
          </p:nvSpPr>
          <p:spPr bwMode="auto">
            <a:xfrm>
              <a:off x="4838700" y="3865563"/>
              <a:ext cx="828675" cy="827087"/>
            </a:xfrm>
            <a:prstGeom prst="ellipse">
              <a:avLst/>
            </a:prstGeom>
            <a:solidFill>
              <a:srgbClr val="DB4D6D">
                <a:alpha val="2980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79" name="Freeform 157"/>
            <p:cNvSpPr>
              <a:spLocks noEditPoints="1"/>
            </p:cNvSpPr>
            <p:nvPr/>
          </p:nvSpPr>
          <p:spPr bwMode="auto">
            <a:xfrm>
              <a:off x="5073650" y="4081463"/>
              <a:ext cx="357188" cy="395287"/>
            </a:xfrm>
            <a:custGeom>
              <a:avLst/>
              <a:gdLst>
                <a:gd name="T0" fmla="*/ 1871435499 w 56"/>
                <a:gd name="T1" fmla="*/ 2147483647 h 62"/>
                <a:gd name="T2" fmla="*/ 406837132 w 56"/>
                <a:gd name="T3" fmla="*/ 2147483647 h 62"/>
                <a:gd name="T4" fmla="*/ 0 w 56"/>
                <a:gd name="T5" fmla="*/ 2113707974 h 62"/>
                <a:gd name="T6" fmla="*/ 569568158 w 56"/>
                <a:gd name="T7" fmla="*/ 1178796839 h 62"/>
                <a:gd name="T8" fmla="*/ 1139136316 w 56"/>
                <a:gd name="T9" fmla="*/ 1382038113 h 62"/>
                <a:gd name="T10" fmla="*/ 1708704473 w 56"/>
                <a:gd name="T11" fmla="*/ 1178796839 h 62"/>
                <a:gd name="T12" fmla="*/ 2147483647 w 56"/>
                <a:gd name="T13" fmla="*/ 2113707974 h 62"/>
                <a:gd name="T14" fmla="*/ 1871435499 w 56"/>
                <a:gd name="T15" fmla="*/ 2147483647 h 62"/>
                <a:gd name="T16" fmla="*/ 1139136316 w 56"/>
                <a:gd name="T17" fmla="*/ 1260098449 h 62"/>
                <a:gd name="T18" fmla="*/ 528886996 w 56"/>
                <a:gd name="T19" fmla="*/ 650374627 h 62"/>
                <a:gd name="T20" fmla="*/ 1139136316 w 56"/>
                <a:gd name="T21" fmla="*/ 0 h 62"/>
                <a:gd name="T22" fmla="*/ 1749385635 w 56"/>
                <a:gd name="T23" fmla="*/ 650374627 h 62"/>
                <a:gd name="T24" fmla="*/ 1139136316 w 56"/>
                <a:gd name="T25" fmla="*/ 1260098449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DB4D6D"/>
              </a:solidFill>
              <a:round/>
            </a:ln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58237" y="3697923"/>
            <a:ext cx="828675" cy="827087"/>
            <a:chOff x="6465888" y="3865563"/>
            <a:chExt cx="828675" cy="827087"/>
          </a:xfrm>
        </p:grpSpPr>
        <p:sp>
          <p:nvSpPr>
            <p:cNvPr id="27672" name="Oval 55"/>
            <p:cNvSpPr>
              <a:spLocks noChangeArrowheads="1"/>
            </p:cNvSpPr>
            <p:nvPr/>
          </p:nvSpPr>
          <p:spPr bwMode="auto">
            <a:xfrm>
              <a:off x="6465888" y="3865563"/>
              <a:ext cx="828675" cy="827087"/>
            </a:xfrm>
            <a:prstGeom prst="ellipse">
              <a:avLst/>
            </a:prstGeom>
            <a:solidFill>
              <a:srgbClr val="DB4D6D">
                <a:alpha val="2980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80" name="Freeform 145"/>
            <p:cNvSpPr>
              <a:spLocks noChangeAspect="1"/>
            </p:cNvSpPr>
            <p:nvPr/>
          </p:nvSpPr>
          <p:spPr bwMode="auto">
            <a:xfrm>
              <a:off x="6650038" y="4081463"/>
              <a:ext cx="460375" cy="396875"/>
            </a:xfrm>
            <a:custGeom>
              <a:avLst/>
              <a:gdLst>
                <a:gd name="T0" fmla="*/ 2147483647 w 64"/>
                <a:gd name="T1" fmla="*/ 2147483647 h 55"/>
                <a:gd name="T2" fmla="*/ 2147483647 w 64"/>
                <a:gd name="T3" fmla="*/ 2147483647 h 55"/>
                <a:gd name="T4" fmla="*/ 2147483647 w 64"/>
                <a:gd name="T5" fmla="*/ 2147483647 h 55"/>
                <a:gd name="T6" fmla="*/ 2147483647 w 64"/>
                <a:gd name="T7" fmla="*/ 2147483647 h 55"/>
                <a:gd name="T8" fmla="*/ 2147483647 w 64"/>
                <a:gd name="T9" fmla="*/ 2082771136 h 55"/>
                <a:gd name="T10" fmla="*/ 2147483647 w 64"/>
                <a:gd name="T11" fmla="*/ 1874498352 h 55"/>
                <a:gd name="T12" fmla="*/ 2147483647 w 64"/>
                <a:gd name="T13" fmla="*/ 1874498352 h 55"/>
                <a:gd name="T14" fmla="*/ 2147483647 w 64"/>
                <a:gd name="T15" fmla="*/ 1562078352 h 55"/>
                <a:gd name="T16" fmla="*/ 1759308676 w 64"/>
                <a:gd name="T17" fmla="*/ 1562078352 h 55"/>
                <a:gd name="T18" fmla="*/ 1759308676 w 64"/>
                <a:gd name="T19" fmla="*/ 1874498352 h 55"/>
                <a:gd name="T20" fmla="*/ 1914541371 w 64"/>
                <a:gd name="T21" fmla="*/ 1874498352 h 55"/>
                <a:gd name="T22" fmla="*/ 2121523094 w 64"/>
                <a:gd name="T23" fmla="*/ 2082771136 h 55"/>
                <a:gd name="T24" fmla="*/ 2121523094 w 64"/>
                <a:gd name="T25" fmla="*/ 2147483647 h 55"/>
                <a:gd name="T26" fmla="*/ 1914541371 w 64"/>
                <a:gd name="T27" fmla="*/ 2147483647 h 55"/>
                <a:gd name="T28" fmla="*/ 1345352424 w 64"/>
                <a:gd name="T29" fmla="*/ 2147483647 h 55"/>
                <a:gd name="T30" fmla="*/ 1190119729 w 64"/>
                <a:gd name="T31" fmla="*/ 2147483647 h 55"/>
                <a:gd name="T32" fmla="*/ 1190119729 w 64"/>
                <a:gd name="T33" fmla="*/ 2082771136 h 55"/>
                <a:gd name="T34" fmla="*/ 1345352424 w 64"/>
                <a:gd name="T35" fmla="*/ 1874498352 h 55"/>
                <a:gd name="T36" fmla="*/ 1500585119 w 64"/>
                <a:gd name="T37" fmla="*/ 1874498352 h 55"/>
                <a:gd name="T38" fmla="*/ 1500585119 w 64"/>
                <a:gd name="T39" fmla="*/ 1562078352 h 55"/>
                <a:gd name="T40" fmla="*/ 569188947 w 64"/>
                <a:gd name="T41" fmla="*/ 1562078352 h 55"/>
                <a:gd name="T42" fmla="*/ 569188947 w 64"/>
                <a:gd name="T43" fmla="*/ 1874498352 h 55"/>
                <a:gd name="T44" fmla="*/ 776163477 w 64"/>
                <a:gd name="T45" fmla="*/ 1874498352 h 55"/>
                <a:gd name="T46" fmla="*/ 931396172 w 64"/>
                <a:gd name="T47" fmla="*/ 2082771136 h 55"/>
                <a:gd name="T48" fmla="*/ 931396172 w 64"/>
                <a:gd name="T49" fmla="*/ 2147483647 h 55"/>
                <a:gd name="T50" fmla="*/ 776163477 w 64"/>
                <a:gd name="T51" fmla="*/ 2147483647 h 55"/>
                <a:gd name="T52" fmla="*/ 155232695 w 64"/>
                <a:gd name="T53" fmla="*/ 2147483647 h 55"/>
                <a:gd name="T54" fmla="*/ 0 w 64"/>
                <a:gd name="T55" fmla="*/ 2147483647 h 55"/>
                <a:gd name="T56" fmla="*/ 0 w 64"/>
                <a:gd name="T57" fmla="*/ 2082771136 h 55"/>
                <a:gd name="T58" fmla="*/ 155232695 w 64"/>
                <a:gd name="T59" fmla="*/ 1874498352 h 55"/>
                <a:gd name="T60" fmla="*/ 362214418 w 64"/>
                <a:gd name="T61" fmla="*/ 1874498352 h 55"/>
                <a:gd name="T62" fmla="*/ 362214418 w 64"/>
                <a:gd name="T63" fmla="*/ 1562078352 h 55"/>
                <a:gd name="T64" fmla="*/ 569188947 w 64"/>
                <a:gd name="T65" fmla="*/ 1301735568 h 55"/>
                <a:gd name="T66" fmla="*/ 1500585119 w 64"/>
                <a:gd name="T67" fmla="*/ 1301735568 h 55"/>
                <a:gd name="T68" fmla="*/ 1500585119 w 64"/>
                <a:gd name="T69" fmla="*/ 937245568 h 55"/>
                <a:gd name="T70" fmla="*/ 1345352424 w 64"/>
                <a:gd name="T71" fmla="*/ 937245568 h 55"/>
                <a:gd name="T72" fmla="*/ 1190119729 w 64"/>
                <a:gd name="T73" fmla="*/ 781042784 h 55"/>
                <a:gd name="T74" fmla="*/ 1190119729 w 64"/>
                <a:gd name="T75" fmla="*/ 156210000 h 55"/>
                <a:gd name="T76" fmla="*/ 1345352424 w 64"/>
                <a:gd name="T77" fmla="*/ 0 h 55"/>
                <a:gd name="T78" fmla="*/ 1914541371 w 64"/>
                <a:gd name="T79" fmla="*/ 0 h 55"/>
                <a:gd name="T80" fmla="*/ 2121523094 w 64"/>
                <a:gd name="T81" fmla="*/ 156210000 h 55"/>
                <a:gd name="T82" fmla="*/ 2121523094 w 64"/>
                <a:gd name="T83" fmla="*/ 781042784 h 55"/>
                <a:gd name="T84" fmla="*/ 1914541371 w 64"/>
                <a:gd name="T85" fmla="*/ 937245568 h 55"/>
                <a:gd name="T86" fmla="*/ 1759308676 w 64"/>
                <a:gd name="T87" fmla="*/ 937245568 h 55"/>
                <a:gd name="T88" fmla="*/ 1759308676 w 64"/>
                <a:gd name="T89" fmla="*/ 1301735568 h 55"/>
                <a:gd name="T90" fmla="*/ 2147483647 w 64"/>
                <a:gd name="T91" fmla="*/ 1301735568 h 55"/>
                <a:gd name="T92" fmla="*/ 2147483647 w 64"/>
                <a:gd name="T93" fmla="*/ 1562078352 h 55"/>
                <a:gd name="T94" fmla="*/ 2147483647 w 64"/>
                <a:gd name="T95" fmla="*/ 1874498352 h 55"/>
                <a:gd name="T96" fmla="*/ 2147483647 w 64"/>
                <a:gd name="T97" fmla="*/ 1874498352 h 55"/>
                <a:gd name="T98" fmla="*/ 2147483647 w 64"/>
                <a:gd name="T99" fmla="*/ 2082771136 h 55"/>
                <a:gd name="T100" fmla="*/ 2147483647 w 64"/>
                <a:gd name="T101" fmla="*/ 2147483647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DB4D6D"/>
              </a:solidFill>
              <a:round/>
            </a:ln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073349" y="3697923"/>
            <a:ext cx="828675" cy="827087"/>
            <a:chOff x="8072438" y="3865563"/>
            <a:chExt cx="828675" cy="827087"/>
          </a:xfrm>
        </p:grpSpPr>
        <p:sp>
          <p:nvSpPr>
            <p:cNvPr id="27674" name="Oval 60"/>
            <p:cNvSpPr>
              <a:spLocks noChangeArrowheads="1"/>
            </p:cNvSpPr>
            <p:nvPr/>
          </p:nvSpPr>
          <p:spPr bwMode="auto">
            <a:xfrm>
              <a:off x="8072438" y="3865563"/>
              <a:ext cx="828675" cy="827087"/>
            </a:xfrm>
            <a:prstGeom prst="ellipse">
              <a:avLst/>
            </a:prstGeom>
            <a:solidFill>
              <a:srgbClr val="DB4D6D">
                <a:alpha val="2980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81" name="Freeform 157"/>
            <p:cNvSpPr>
              <a:spLocks noChangeAspect="1" noEditPoints="1"/>
            </p:cNvSpPr>
            <p:nvPr/>
          </p:nvSpPr>
          <p:spPr bwMode="auto">
            <a:xfrm>
              <a:off x="8324850" y="4081463"/>
              <a:ext cx="323850" cy="396875"/>
            </a:xfrm>
            <a:custGeom>
              <a:avLst/>
              <a:gdLst>
                <a:gd name="T0" fmla="*/ 2147483647 w 41"/>
                <a:gd name="T1" fmla="*/ 2147483647 h 50"/>
                <a:gd name="T2" fmla="*/ 2147483647 w 41"/>
                <a:gd name="T3" fmla="*/ 2147483647 h 50"/>
                <a:gd name="T4" fmla="*/ 311954437 w 41"/>
                <a:gd name="T5" fmla="*/ 2147483647 h 50"/>
                <a:gd name="T6" fmla="*/ 0 w 41"/>
                <a:gd name="T7" fmla="*/ 2147483647 h 50"/>
                <a:gd name="T8" fmla="*/ 0 w 41"/>
                <a:gd name="T9" fmla="*/ 315023500 h 50"/>
                <a:gd name="T10" fmla="*/ 311954437 w 41"/>
                <a:gd name="T11" fmla="*/ 0 h 50"/>
                <a:gd name="T12" fmla="*/ 2147483647 w 41"/>
                <a:gd name="T13" fmla="*/ 0 h 50"/>
                <a:gd name="T14" fmla="*/ 2147483647 w 41"/>
                <a:gd name="T15" fmla="*/ 315023500 h 50"/>
                <a:gd name="T16" fmla="*/ 2147483647 w 41"/>
                <a:gd name="T17" fmla="*/ 2147483647 h 50"/>
                <a:gd name="T18" fmla="*/ 2147483647 w 41"/>
                <a:gd name="T19" fmla="*/ 315023500 h 50"/>
                <a:gd name="T20" fmla="*/ 2147483647 w 41"/>
                <a:gd name="T21" fmla="*/ 252015625 h 50"/>
                <a:gd name="T22" fmla="*/ 311954437 w 41"/>
                <a:gd name="T23" fmla="*/ 252015625 h 50"/>
                <a:gd name="T24" fmla="*/ 249561970 w 41"/>
                <a:gd name="T25" fmla="*/ 315023500 h 50"/>
                <a:gd name="T26" fmla="*/ 249561970 w 41"/>
                <a:gd name="T27" fmla="*/ 2147483647 h 50"/>
                <a:gd name="T28" fmla="*/ 311954437 w 41"/>
                <a:gd name="T29" fmla="*/ 2147483647 h 50"/>
                <a:gd name="T30" fmla="*/ 2147483647 w 41"/>
                <a:gd name="T31" fmla="*/ 2147483647 h 50"/>
                <a:gd name="T32" fmla="*/ 2147483647 w 41"/>
                <a:gd name="T33" fmla="*/ 2147483647 h 50"/>
                <a:gd name="T34" fmla="*/ 2147483647 w 41"/>
                <a:gd name="T35" fmla="*/ 315023500 h 50"/>
                <a:gd name="T36" fmla="*/ 1247817746 w 41"/>
                <a:gd name="T37" fmla="*/ 2147483647 h 50"/>
                <a:gd name="T38" fmla="*/ 1123032812 w 41"/>
                <a:gd name="T39" fmla="*/ 2147483647 h 50"/>
                <a:gd name="T40" fmla="*/ 1247817746 w 41"/>
                <a:gd name="T41" fmla="*/ 2147483647 h 50"/>
                <a:gd name="T42" fmla="*/ 1434987249 w 41"/>
                <a:gd name="T43" fmla="*/ 2147483647 h 50"/>
                <a:gd name="T44" fmla="*/ 1247817746 w 41"/>
                <a:gd name="T45" fmla="*/ 2147483647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DB4D6D"/>
              </a:solidFill>
              <a:round/>
            </a:ln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688461" y="3697923"/>
            <a:ext cx="828675" cy="827087"/>
            <a:chOff x="9699625" y="3865563"/>
            <a:chExt cx="828675" cy="827087"/>
          </a:xfrm>
        </p:grpSpPr>
        <p:sp>
          <p:nvSpPr>
            <p:cNvPr id="27676" name="Oval 65"/>
            <p:cNvSpPr>
              <a:spLocks noChangeArrowheads="1"/>
            </p:cNvSpPr>
            <p:nvPr/>
          </p:nvSpPr>
          <p:spPr bwMode="auto">
            <a:xfrm>
              <a:off x="9699625" y="3865563"/>
              <a:ext cx="828675" cy="827087"/>
            </a:xfrm>
            <a:prstGeom prst="ellipse">
              <a:avLst/>
            </a:prstGeom>
            <a:solidFill>
              <a:srgbClr val="DB4D6D">
                <a:alpha val="2980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82" name="Freeform 109"/>
            <p:cNvSpPr>
              <a:spLocks noChangeAspect="1" noEditPoints="1"/>
            </p:cNvSpPr>
            <p:nvPr/>
          </p:nvSpPr>
          <p:spPr bwMode="auto">
            <a:xfrm>
              <a:off x="9907588" y="4105275"/>
              <a:ext cx="412750" cy="349250"/>
            </a:xfrm>
            <a:custGeom>
              <a:avLst/>
              <a:gdLst>
                <a:gd name="T0" fmla="*/ 368434004 w 68"/>
                <a:gd name="T1" fmla="*/ 2066765155 h 58"/>
                <a:gd name="T2" fmla="*/ 331589996 w 68"/>
                <a:gd name="T3" fmla="*/ 2103026940 h 58"/>
                <a:gd name="T4" fmla="*/ 73688015 w 68"/>
                <a:gd name="T5" fmla="*/ 2103026940 h 58"/>
                <a:gd name="T6" fmla="*/ 0 w 68"/>
                <a:gd name="T7" fmla="*/ 2066765155 h 58"/>
                <a:gd name="T8" fmla="*/ 0 w 68"/>
                <a:gd name="T9" fmla="*/ 1776694966 h 58"/>
                <a:gd name="T10" fmla="*/ 73688015 w 68"/>
                <a:gd name="T11" fmla="*/ 1740433181 h 58"/>
                <a:gd name="T12" fmla="*/ 331589996 w 68"/>
                <a:gd name="T13" fmla="*/ 1740433181 h 58"/>
                <a:gd name="T14" fmla="*/ 368434004 w 68"/>
                <a:gd name="T15" fmla="*/ 1776694966 h 58"/>
                <a:gd name="T16" fmla="*/ 368434004 w 68"/>
                <a:gd name="T17" fmla="*/ 2066765155 h 58"/>
                <a:gd name="T18" fmla="*/ 921075904 w 68"/>
                <a:gd name="T19" fmla="*/ 2066765155 h 58"/>
                <a:gd name="T20" fmla="*/ 884231897 w 68"/>
                <a:gd name="T21" fmla="*/ 2103026940 h 58"/>
                <a:gd name="T22" fmla="*/ 589491978 w 68"/>
                <a:gd name="T23" fmla="*/ 2103026940 h 58"/>
                <a:gd name="T24" fmla="*/ 552647971 w 68"/>
                <a:gd name="T25" fmla="*/ 2066765155 h 58"/>
                <a:gd name="T26" fmla="*/ 552647971 w 68"/>
                <a:gd name="T27" fmla="*/ 1595398086 h 58"/>
                <a:gd name="T28" fmla="*/ 589491978 w 68"/>
                <a:gd name="T29" fmla="*/ 1559142323 h 58"/>
                <a:gd name="T30" fmla="*/ 884231897 w 68"/>
                <a:gd name="T31" fmla="*/ 1559142323 h 58"/>
                <a:gd name="T32" fmla="*/ 921075904 w 68"/>
                <a:gd name="T33" fmla="*/ 1595398086 h 58"/>
                <a:gd name="T34" fmla="*/ 921075904 w 68"/>
                <a:gd name="T35" fmla="*/ 2066765155 h 58"/>
                <a:gd name="T36" fmla="*/ 1436879868 w 68"/>
                <a:gd name="T37" fmla="*/ 2066765155 h 58"/>
                <a:gd name="T38" fmla="*/ 1400035860 w 68"/>
                <a:gd name="T39" fmla="*/ 2103026940 h 58"/>
                <a:gd name="T40" fmla="*/ 1142133879 w 68"/>
                <a:gd name="T41" fmla="*/ 2103026940 h 58"/>
                <a:gd name="T42" fmla="*/ 1105295941 w 68"/>
                <a:gd name="T43" fmla="*/ 2066765155 h 58"/>
                <a:gd name="T44" fmla="*/ 1105295941 w 68"/>
                <a:gd name="T45" fmla="*/ 1269066112 h 58"/>
                <a:gd name="T46" fmla="*/ 1142133879 w 68"/>
                <a:gd name="T47" fmla="*/ 1232810349 h 58"/>
                <a:gd name="T48" fmla="*/ 1400035860 w 68"/>
                <a:gd name="T49" fmla="*/ 1232810349 h 58"/>
                <a:gd name="T50" fmla="*/ 1436879868 w 68"/>
                <a:gd name="T51" fmla="*/ 1269066112 h 58"/>
                <a:gd name="T52" fmla="*/ 1436879868 w 68"/>
                <a:gd name="T53" fmla="*/ 2066765155 h 58"/>
                <a:gd name="T54" fmla="*/ 1989527838 w 68"/>
                <a:gd name="T55" fmla="*/ 2066765155 h 58"/>
                <a:gd name="T56" fmla="*/ 1952683831 w 68"/>
                <a:gd name="T57" fmla="*/ 2103026940 h 58"/>
                <a:gd name="T58" fmla="*/ 1657937842 w 68"/>
                <a:gd name="T59" fmla="*/ 2103026940 h 58"/>
                <a:gd name="T60" fmla="*/ 1621099904 w 68"/>
                <a:gd name="T61" fmla="*/ 2066765155 h 58"/>
                <a:gd name="T62" fmla="*/ 1621099904 w 68"/>
                <a:gd name="T63" fmla="*/ 725181496 h 58"/>
                <a:gd name="T64" fmla="*/ 1657937842 w 68"/>
                <a:gd name="T65" fmla="*/ 688919711 h 58"/>
                <a:gd name="T66" fmla="*/ 1952683831 w 68"/>
                <a:gd name="T67" fmla="*/ 688919711 h 58"/>
                <a:gd name="T68" fmla="*/ 1989527838 w 68"/>
                <a:gd name="T69" fmla="*/ 725181496 h 58"/>
                <a:gd name="T70" fmla="*/ 1989527838 w 68"/>
                <a:gd name="T71" fmla="*/ 2066765155 h 58"/>
                <a:gd name="T72" fmla="*/ 2147483647 w 68"/>
                <a:gd name="T73" fmla="*/ 2066765155 h 58"/>
                <a:gd name="T74" fmla="*/ 2147483647 w 68"/>
                <a:gd name="T75" fmla="*/ 2103026940 h 58"/>
                <a:gd name="T76" fmla="*/ 2147483647 w 68"/>
                <a:gd name="T77" fmla="*/ 2103026940 h 58"/>
                <a:gd name="T78" fmla="*/ 2147483647 w 68"/>
                <a:gd name="T79" fmla="*/ 2066765155 h 58"/>
                <a:gd name="T80" fmla="*/ 2147483647 w 68"/>
                <a:gd name="T81" fmla="*/ 36261784 h 58"/>
                <a:gd name="T82" fmla="*/ 2147483647 w 68"/>
                <a:gd name="T83" fmla="*/ 0 h 58"/>
                <a:gd name="T84" fmla="*/ 2147483647 w 68"/>
                <a:gd name="T85" fmla="*/ 0 h 58"/>
                <a:gd name="T86" fmla="*/ 2147483647 w 68"/>
                <a:gd name="T87" fmla="*/ 36261784 h 58"/>
                <a:gd name="T88" fmla="*/ 2147483647 w 68"/>
                <a:gd name="T89" fmla="*/ 2066765155 h 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8" h="58">
                  <a:moveTo>
                    <a:pt x="10" y="57"/>
                  </a:moveTo>
                  <a:cubicBezTo>
                    <a:pt x="10" y="57"/>
                    <a:pt x="10" y="58"/>
                    <a:pt x="9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8"/>
                    <a:pt x="2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0" y="49"/>
                    <a:pt x="10" y="49"/>
                  </a:cubicBezTo>
                  <a:lnTo>
                    <a:pt x="10" y="57"/>
                  </a:lnTo>
                  <a:close/>
                  <a:moveTo>
                    <a:pt x="25" y="57"/>
                  </a:moveTo>
                  <a:cubicBezTo>
                    <a:pt x="25" y="57"/>
                    <a:pt x="24" y="58"/>
                    <a:pt x="2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5" y="57"/>
                    <a:pt x="15" y="5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5" y="44"/>
                    <a:pt x="25" y="44"/>
                  </a:cubicBezTo>
                  <a:lnTo>
                    <a:pt x="25" y="57"/>
                  </a:lnTo>
                  <a:close/>
                  <a:moveTo>
                    <a:pt x="39" y="57"/>
                  </a:moveTo>
                  <a:cubicBezTo>
                    <a:pt x="39" y="57"/>
                    <a:pt x="39" y="58"/>
                    <a:pt x="3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7"/>
                    <a:pt x="30" y="57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4"/>
                    <a:pt x="30" y="34"/>
                    <a:pt x="31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5"/>
                  </a:cubicBezTo>
                  <a:lnTo>
                    <a:pt x="39" y="57"/>
                  </a:lnTo>
                  <a:close/>
                  <a:moveTo>
                    <a:pt x="54" y="57"/>
                  </a:moveTo>
                  <a:cubicBezTo>
                    <a:pt x="54" y="57"/>
                    <a:pt x="53" y="58"/>
                    <a:pt x="53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4" y="57"/>
                    <a:pt x="44" y="57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5" y="19"/>
                    <a:pt x="45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4" y="20"/>
                    <a:pt x="54" y="20"/>
                  </a:cubicBezTo>
                  <a:lnTo>
                    <a:pt x="54" y="57"/>
                  </a:lnTo>
                  <a:close/>
                  <a:moveTo>
                    <a:pt x="68" y="57"/>
                  </a:moveTo>
                  <a:cubicBezTo>
                    <a:pt x="68" y="57"/>
                    <a:pt x="68" y="58"/>
                    <a:pt x="67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9" y="58"/>
                    <a:pt x="59" y="57"/>
                    <a:pt x="59" y="5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9" y="0"/>
                    <a:pt x="6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1"/>
                  </a:cubicBezTo>
                  <a:lnTo>
                    <a:pt x="68" y="5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DB4D6D"/>
              </a:solidFill>
              <a:round/>
            </a:ln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71201" y="2559685"/>
            <a:ext cx="9402899" cy="171450"/>
            <a:chOff x="1371201" y="2559685"/>
            <a:chExt cx="9402899" cy="171450"/>
          </a:xfrm>
        </p:grpSpPr>
        <p:cxnSp>
          <p:nvCxnSpPr>
            <p:cNvPr id="27652" name="Straight Connector 10"/>
            <p:cNvCxnSpPr>
              <a:cxnSpLocks noChangeShapeType="1"/>
            </p:cNvCxnSpPr>
            <p:nvPr/>
          </p:nvCxnSpPr>
          <p:spPr bwMode="auto">
            <a:xfrm>
              <a:off x="2129102" y="2645410"/>
              <a:ext cx="1420812" cy="0"/>
            </a:xfrm>
            <a:prstGeom prst="line">
              <a:avLst/>
            </a:prstGeom>
            <a:noFill/>
            <a:ln w="19050">
              <a:solidFill>
                <a:srgbClr val="DB4D6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3" name="Straight Connector 5"/>
            <p:cNvCxnSpPr>
              <a:cxnSpLocks noChangeShapeType="1"/>
            </p:cNvCxnSpPr>
            <p:nvPr/>
          </p:nvCxnSpPr>
          <p:spPr bwMode="auto">
            <a:xfrm>
              <a:off x="1371201" y="2645410"/>
              <a:ext cx="576000" cy="0"/>
            </a:xfrm>
            <a:prstGeom prst="line">
              <a:avLst/>
            </a:prstGeom>
            <a:noFill/>
            <a:ln w="19050">
              <a:solidFill>
                <a:srgbClr val="DB4D6D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4" name="Straight Connector 25"/>
            <p:cNvCxnSpPr>
              <a:cxnSpLocks noChangeShapeType="1"/>
            </p:cNvCxnSpPr>
            <p:nvPr/>
          </p:nvCxnSpPr>
          <p:spPr bwMode="auto">
            <a:xfrm>
              <a:off x="10198100" y="2645410"/>
              <a:ext cx="576000" cy="0"/>
            </a:xfrm>
            <a:prstGeom prst="line">
              <a:avLst/>
            </a:prstGeom>
            <a:noFill/>
            <a:ln w="19050">
              <a:solidFill>
                <a:srgbClr val="DB4D6D"/>
              </a:solidFill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5" name="Straight Connector 14"/>
            <p:cNvCxnSpPr>
              <a:cxnSpLocks noChangeShapeType="1"/>
            </p:cNvCxnSpPr>
            <p:nvPr/>
          </p:nvCxnSpPr>
          <p:spPr bwMode="auto">
            <a:xfrm>
              <a:off x="3742266" y="2645410"/>
              <a:ext cx="1420812" cy="0"/>
            </a:xfrm>
            <a:prstGeom prst="line">
              <a:avLst/>
            </a:prstGeom>
            <a:noFill/>
            <a:ln w="19050">
              <a:solidFill>
                <a:srgbClr val="DB4D6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6" name="Straight Connector 17"/>
            <p:cNvCxnSpPr>
              <a:cxnSpLocks noChangeShapeType="1"/>
            </p:cNvCxnSpPr>
            <p:nvPr/>
          </p:nvCxnSpPr>
          <p:spPr bwMode="auto">
            <a:xfrm>
              <a:off x="5357017" y="2645410"/>
              <a:ext cx="1420813" cy="0"/>
            </a:xfrm>
            <a:prstGeom prst="line">
              <a:avLst/>
            </a:prstGeom>
            <a:noFill/>
            <a:ln w="19050">
              <a:solidFill>
                <a:srgbClr val="DB4D6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7" name="Straight Connector 20"/>
            <p:cNvCxnSpPr>
              <a:cxnSpLocks noChangeShapeType="1"/>
            </p:cNvCxnSpPr>
            <p:nvPr/>
          </p:nvCxnSpPr>
          <p:spPr bwMode="auto">
            <a:xfrm>
              <a:off x="6970182" y="2645410"/>
              <a:ext cx="1420813" cy="0"/>
            </a:xfrm>
            <a:prstGeom prst="line">
              <a:avLst/>
            </a:prstGeom>
            <a:noFill/>
            <a:ln w="19050">
              <a:solidFill>
                <a:srgbClr val="DB4D6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8" name="Straight Connector 23"/>
            <p:cNvCxnSpPr>
              <a:cxnSpLocks noChangeShapeType="1"/>
            </p:cNvCxnSpPr>
            <p:nvPr/>
          </p:nvCxnSpPr>
          <p:spPr bwMode="auto">
            <a:xfrm>
              <a:off x="8583347" y="2645410"/>
              <a:ext cx="1420812" cy="0"/>
            </a:xfrm>
            <a:prstGeom prst="line">
              <a:avLst/>
            </a:prstGeom>
            <a:noFill/>
            <a:ln w="19050">
              <a:solidFill>
                <a:srgbClr val="DB4D6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95" name="椭圆 173"/>
            <p:cNvSpPr>
              <a:spLocks noChangeArrowheads="1"/>
            </p:cNvSpPr>
            <p:nvPr/>
          </p:nvSpPr>
          <p:spPr bwMode="auto">
            <a:xfrm>
              <a:off x="1947201" y="2559685"/>
              <a:ext cx="171450" cy="171450"/>
            </a:xfrm>
            <a:prstGeom prst="ellipse">
              <a:avLst/>
            </a:prstGeom>
            <a:noFill/>
            <a:ln w="28575">
              <a:solidFill>
                <a:srgbClr val="DB4D6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3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96" name="椭圆 174"/>
            <p:cNvSpPr>
              <a:spLocks noChangeArrowheads="1"/>
            </p:cNvSpPr>
            <p:nvPr/>
          </p:nvSpPr>
          <p:spPr bwMode="auto">
            <a:xfrm>
              <a:off x="3560365" y="2559685"/>
              <a:ext cx="171450" cy="171450"/>
            </a:xfrm>
            <a:prstGeom prst="ellipse">
              <a:avLst/>
            </a:prstGeom>
            <a:noFill/>
            <a:ln w="28575">
              <a:solidFill>
                <a:srgbClr val="DB4D6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3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97" name="椭圆 175"/>
            <p:cNvSpPr>
              <a:spLocks noChangeArrowheads="1"/>
            </p:cNvSpPr>
            <p:nvPr/>
          </p:nvSpPr>
          <p:spPr bwMode="auto">
            <a:xfrm>
              <a:off x="5173529" y="2559685"/>
              <a:ext cx="173037" cy="171450"/>
            </a:xfrm>
            <a:prstGeom prst="ellipse">
              <a:avLst/>
            </a:prstGeom>
            <a:noFill/>
            <a:ln w="28575">
              <a:solidFill>
                <a:srgbClr val="DB4D6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3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98" name="椭圆 176"/>
            <p:cNvSpPr>
              <a:spLocks noChangeArrowheads="1"/>
            </p:cNvSpPr>
            <p:nvPr/>
          </p:nvSpPr>
          <p:spPr bwMode="auto">
            <a:xfrm>
              <a:off x="6788281" y="2559685"/>
              <a:ext cx="171450" cy="171450"/>
            </a:xfrm>
            <a:prstGeom prst="ellipse">
              <a:avLst/>
            </a:prstGeom>
            <a:noFill/>
            <a:ln w="28575">
              <a:solidFill>
                <a:srgbClr val="DB4D6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3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99" name="椭圆 177"/>
            <p:cNvSpPr>
              <a:spLocks noChangeArrowheads="1"/>
            </p:cNvSpPr>
            <p:nvPr/>
          </p:nvSpPr>
          <p:spPr bwMode="auto">
            <a:xfrm>
              <a:off x="8401446" y="2559685"/>
              <a:ext cx="171450" cy="171450"/>
            </a:xfrm>
            <a:prstGeom prst="ellipse">
              <a:avLst/>
            </a:prstGeom>
            <a:noFill/>
            <a:ln w="28575">
              <a:solidFill>
                <a:srgbClr val="DB4D6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3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700" name="椭圆 178"/>
            <p:cNvSpPr>
              <a:spLocks noChangeArrowheads="1"/>
            </p:cNvSpPr>
            <p:nvPr/>
          </p:nvSpPr>
          <p:spPr bwMode="auto">
            <a:xfrm>
              <a:off x="10014610" y="2559685"/>
              <a:ext cx="173038" cy="171450"/>
            </a:xfrm>
            <a:prstGeom prst="ellipse">
              <a:avLst/>
            </a:prstGeom>
            <a:noFill/>
            <a:ln w="28575">
              <a:solidFill>
                <a:srgbClr val="DB4D6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3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Design &amp; Creativity Space Studio</a:t>
            </a:r>
            <a:endParaRPr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1321334" y="5035928"/>
            <a:ext cx="1414780" cy="175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点击此处添加文本内容，点击此处添加文本内容，点击此处添加文本内容，点击此处添加文本内容，点击此处添加文本内容。</a:t>
            </a: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1427632" y="463581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837081" y="5085533"/>
            <a:ext cx="1414780" cy="1033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</a:p>
        </p:txBody>
      </p:sp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3041273" y="463581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550296" y="5035928"/>
            <a:ext cx="1414780" cy="1033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4654914" y="463581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164777" y="5035928"/>
            <a:ext cx="1414780" cy="1033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6268555" y="463581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779258" y="5035928"/>
            <a:ext cx="1414780" cy="1033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7882196" y="463581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9393739" y="5035928"/>
            <a:ext cx="1414780" cy="1033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</a:t>
            </a:r>
          </a:p>
        </p:txBody>
      </p:sp>
      <p:sp>
        <p:nvSpPr>
          <p:cNvPr id="71" name="Rectangle 36"/>
          <p:cNvSpPr>
            <a:spLocks noChangeArrowheads="1"/>
          </p:cNvSpPr>
          <p:nvPr/>
        </p:nvSpPr>
        <p:spPr bwMode="auto">
          <a:xfrm>
            <a:off x="9495835" y="463581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60" grpId="0"/>
      <p:bldP spid="27661" grpId="0"/>
      <p:bldP spid="27662" grpId="0"/>
      <p:bldP spid="27663" grpId="0"/>
      <p:bldP spid="27664" grpId="0"/>
      <p:bldP spid="58" grpId="0"/>
      <p:bldP spid="59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61754" y="1935650"/>
            <a:ext cx="11730246" cy="3041385"/>
            <a:chOff x="461754" y="1935650"/>
            <a:chExt cx="11730246" cy="3041385"/>
          </a:xfrm>
        </p:grpSpPr>
        <p:grpSp>
          <p:nvGrpSpPr>
            <p:cNvPr id="41" name="Group 3"/>
            <p:cNvGrpSpPr/>
            <p:nvPr/>
          </p:nvGrpSpPr>
          <p:grpSpPr>
            <a:xfrm rot="2700000">
              <a:off x="1045315" y="3626219"/>
              <a:ext cx="767255" cy="1934377"/>
              <a:chOff x="4178985" y="2597150"/>
              <a:chExt cx="801573" cy="2020900"/>
            </a:xfrm>
          </p:grpSpPr>
          <p:sp>
            <p:nvSpPr>
              <p:cNvPr id="42" name="Freeform 133"/>
              <p:cNvSpPr/>
              <p:nvPr/>
            </p:nvSpPr>
            <p:spPr bwMode="auto">
              <a:xfrm flipH="1">
                <a:off x="4380108" y="3983646"/>
                <a:ext cx="383148" cy="634404"/>
              </a:xfrm>
              <a:custGeom>
                <a:avLst/>
                <a:gdLst>
                  <a:gd name="T0" fmla="*/ 7566 w 397"/>
                  <a:gd name="T1" fmla="*/ 1009717 h 659"/>
                  <a:gd name="T2" fmla="*/ 0 w 397"/>
                  <a:gd name="T3" fmla="*/ 1009717 h 659"/>
                  <a:gd name="T4" fmla="*/ 0 w 397"/>
                  <a:gd name="T5" fmla="*/ 1009717 h 659"/>
                  <a:gd name="T6" fmla="*/ 11348 w 397"/>
                  <a:gd name="T7" fmla="*/ 1021020 h 659"/>
                  <a:gd name="T8" fmla="*/ 15131 w 397"/>
                  <a:gd name="T9" fmla="*/ 1062464 h 659"/>
                  <a:gd name="T10" fmla="*/ 18914 w 397"/>
                  <a:gd name="T11" fmla="*/ 1069999 h 659"/>
                  <a:gd name="T12" fmla="*/ 181575 w 397"/>
                  <a:gd name="T13" fmla="*/ 1574858 h 659"/>
                  <a:gd name="T14" fmla="*/ 348019 w 397"/>
                  <a:gd name="T15" fmla="*/ 1092605 h 659"/>
                  <a:gd name="T16" fmla="*/ 650644 w 397"/>
                  <a:gd name="T17" fmla="*/ 1661513 h 659"/>
                  <a:gd name="T18" fmla="*/ 548508 w 397"/>
                  <a:gd name="T19" fmla="*/ 2124928 h 659"/>
                  <a:gd name="T20" fmla="*/ 760345 w 397"/>
                  <a:gd name="T21" fmla="*/ 2482850 h 659"/>
                  <a:gd name="T22" fmla="*/ 650644 w 397"/>
                  <a:gd name="T23" fmla="*/ 2275632 h 659"/>
                  <a:gd name="T24" fmla="*/ 688472 w 397"/>
                  <a:gd name="T25" fmla="*/ 1989294 h 659"/>
                  <a:gd name="T26" fmla="*/ 866264 w 397"/>
                  <a:gd name="T27" fmla="*/ 1740632 h 659"/>
                  <a:gd name="T28" fmla="*/ 1028925 w 397"/>
                  <a:gd name="T29" fmla="*/ 1454295 h 659"/>
                  <a:gd name="T30" fmla="*/ 1059187 w 397"/>
                  <a:gd name="T31" fmla="*/ 1363872 h 659"/>
                  <a:gd name="T32" fmla="*/ 1161323 w 397"/>
                  <a:gd name="T33" fmla="*/ 1823520 h 659"/>
                  <a:gd name="T34" fmla="*/ 1229414 w 397"/>
                  <a:gd name="T35" fmla="*/ 1529647 h 659"/>
                  <a:gd name="T36" fmla="*/ 1399640 w 397"/>
                  <a:gd name="T37" fmla="*/ 745985 h 659"/>
                  <a:gd name="T38" fmla="*/ 714951 w 397"/>
                  <a:gd name="T39" fmla="*/ 0 h 659"/>
                  <a:gd name="T40" fmla="*/ 11348 w 397"/>
                  <a:gd name="T41" fmla="*/ 956971 h 659"/>
                  <a:gd name="T42" fmla="*/ 7566 w 397"/>
                  <a:gd name="T43" fmla="*/ 1009717 h 6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97" h="659">
                    <a:moveTo>
                      <a:pt x="2" y="268"/>
                    </a:moveTo>
                    <a:cubicBezTo>
                      <a:pt x="2" y="267"/>
                      <a:pt x="0" y="264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9"/>
                      <a:pt x="2" y="270"/>
                      <a:pt x="3" y="271"/>
                    </a:cubicBezTo>
                    <a:cubicBezTo>
                      <a:pt x="3" y="275"/>
                      <a:pt x="4" y="278"/>
                      <a:pt x="4" y="282"/>
                    </a:cubicBezTo>
                    <a:cubicBezTo>
                      <a:pt x="5" y="283"/>
                      <a:pt x="5" y="283"/>
                      <a:pt x="5" y="284"/>
                    </a:cubicBezTo>
                    <a:cubicBezTo>
                      <a:pt x="10" y="335"/>
                      <a:pt x="25" y="381"/>
                      <a:pt x="48" y="418"/>
                    </a:cubicBezTo>
                    <a:cubicBezTo>
                      <a:pt x="23" y="377"/>
                      <a:pt x="37" y="299"/>
                      <a:pt x="92" y="290"/>
                    </a:cubicBezTo>
                    <a:cubicBezTo>
                      <a:pt x="158" y="280"/>
                      <a:pt x="169" y="399"/>
                      <a:pt x="172" y="441"/>
                    </a:cubicBezTo>
                    <a:cubicBezTo>
                      <a:pt x="174" y="484"/>
                      <a:pt x="145" y="521"/>
                      <a:pt x="145" y="564"/>
                    </a:cubicBezTo>
                    <a:cubicBezTo>
                      <a:pt x="145" y="613"/>
                      <a:pt x="170" y="653"/>
                      <a:pt x="201" y="659"/>
                    </a:cubicBezTo>
                    <a:cubicBezTo>
                      <a:pt x="187" y="656"/>
                      <a:pt x="174" y="616"/>
                      <a:pt x="172" y="604"/>
                    </a:cubicBezTo>
                    <a:cubicBezTo>
                      <a:pt x="168" y="580"/>
                      <a:pt x="175" y="551"/>
                      <a:pt x="182" y="528"/>
                    </a:cubicBezTo>
                    <a:cubicBezTo>
                      <a:pt x="190" y="501"/>
                      <a:pt x="211" y="483"/>
                      <a:pt x="229" y="462"/>
                    </a:cubicBezTo>
                    <a:cubicBezTo>
                      <a:pt x="247" y="440"/>
                      <a:pt x="262" y="414"/>
                      <a:pt x="272" y="386"/>
                    </a:cubicBezTo>
                    <a:cubicBezTo>
                      <a:pt x="275" y="378"/>
                      <a:pt x="278" y="370"/>
                      <a:pt x="280" y="362"/>
                    </a:cubicBezTo>
                    <a:cubicBezTo>
                      <a:pt x="284" y="420"/>
                      <a:pt x="307" y="484"/>
                      <a:pt x="307" y="484"/>
                    </a:cubicBezTo>
                    <a:cubicBezTo>
                      <a:pt x="299" y="437"/>
                      <a:pt x="325" y="406"/>
                      <a:pt x="325" y="406"/>
                    </a:cubicBezTo>
                    <a:cubicBezTo>
                      <a:pt x="397" y="291"/>
                      <a:pt x="370" y="198"/>
                      <a:pt x="370" y="198"/>
                    </a:cubicBezTo>
                    <a:cubicBezTo>
                      <a:pt x="351" y="85"/>
                      <a:pt x="277" y="0"/>
                      <a:pt x="189" y="0"/>
                    </a:cubicBezTo>
                    <a:cubicBezTo>
                      <a:pt x="87" y="0"/>
                      <a:pt x="3" y="114"/>
                      <a:pt x="3" y="254"/>
                    </a:cubicBezTo>
                    <a:cubicBezTo>
                      <a:pt x="3" y="258"/>
                      <a:pt x="2" y="263"/>
                      <a:pt x="2" y="268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solidFill>
                  <a:srgbClr val="DB4D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800" dirty="0"/>
              </a:p>
            </p:txBody>
          </p:sp>
          <p:sp>
            <p:nvSpPr>
              <p:cNvPr id="43" name="Freeform 134"/>
              <p:cNvSpPr/>
              <p:nvPr/>
            </p:nvSpPr>
            <p:spPr bwMode="auto">
              <a:xfrm flipH="1">
                <a:off x="4413792" y="3978274"/>
                <a:ext cx="312270" cy="399544"/>
              </a:xfrm>
              <a:custGeom>
                <a:avLst/>
                <a:gdLst>
                  <a:gd name="T0" fmla="*/ 581760 w 324"/>
                  <a:gd name="T1" fmla="*/ 0 h 415"/>
                  <a:gd name="T2" fmla="*/ 1148410 w 324"/>
                  <a:gd name="T3" fmla="*/ 648083 h 415"/>
                  <a:gd name="T4" fmla="*/ 1152187 w 324"/>
                  <a:gd name="T5" fmla="*/ 655619 h 415"/>
                  <a:gd name="T6" fmla="*/ 1152187 w 324"/>
                  <a:gd name="T7" fmla="*/ 663154 h 415"/>
                  <a:gd name="T8" fmla="*/ 1042635 w 324"/>
                  <a:gd name="T9" fmla="*/ 1273558 h 415"/>
                  <a:gd name="T10" fmla="*/ 963304 w 324"/>
                  <a:gd name="T11" fmla="*/ 983428 h 415"/>
                  <a:gd name="T12" fmla="*/ 868863 w 324"/>
                  <a:gd name="T13" fmla="*/ 1137913 h 415"/>
                  <a:gd name="T14" fmla="*/ 642203 w 324"/>
                  <a:gd name="T15" fmla="*/ 1552384 h 415"/>
                  <a:gd name="T16" fmla="*/ 630870 w 324"/>
                  <a:gd name="T17" fmla="*/ 1563688 h 415"/>
                  <a:gd name="T18" fmla="*/ 630870 w 324"/>
                  <a:gd name="T19" fmla="*/ 1541080 h 415"/>
                  <a:gd name="T20" fmla="*/ 245548 w 324"/>
                  <a:gd name="T21" fmla="*/ 859086 h 415"/>
                  <a:gd name="T22" fmla="*/ 196439 w 324"/>
                  <a:gd name="T23" fmla="*/ 862854 h 415"/>
                  <a:gd name="T24" fmla="*/ 7555 w 324"/>
                  <a:gd name="T25" fmla="*/ 964588 h 415"/>
                  <a:gd name="T26" fmla="*/ 3778 w 324"/>
                  <a:gd name="T27" fmla="*/ 945749 h 415"/>
                  <a:gd name="T28" fmla="*/ 3778 w 324"/>
                  <a:gd name="T29" fmla="*/ 938213 h 415"/>
                  <a:gd name="T30" fmla="*/ 0 w 324"/>
                  <a:gd name="T31" fmla="*/ 900534 h 415"/>
                  <a:gd name="T32" fmla="*/ 0 w 324"/>
                  <a:gd name="T33" fmla="*/ 889230 h 415"/>
                  <a:gd name="T34" fmla="*/ 0 w 324"/>
                  <a:gd name="T35" fmla="*/ 840247 h 415"/>
                  <a:gd name="T36" fmla="*/ 581760 w 324"/>
                  <a:gd name="T37" fmla="*/ 0 h 4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4" h="415">
                    <a:moveTo>
                      <a:pt x="154" y="0"/>
                    </a:moveTo>
                    <a:cubicBezTo>
                      <a:pt x="225" y="0"/>
                      <a:pt x="288" y="73"/>
                      <a:pt x="304" y="172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5" y="176"/>
                      <a:pt x="305" y="176"/>
                      <a:pt x="305" y="176"/>
                    </a:cubicBezTo>
                    <a:cubicBezTo>
                      <a:pt x="306" y="179"/>
                      <a:pt x="324" y="248"/>
                      <a:pt x="276" y="338"/>
                    </a:cubicBezTo>
                    <a:cubicBezTo>
                      <a:pt x="276" y="335"/>
                      <a:pt x="256" y="263"/>
                      <a:pt x="255" y="261"/>
                    </a:cubicBezTo>
                    <a:cubicBezTo>
                      <a:pt x="256" y="270"/>
                      <a:pt x="235" y="292"/>
                      <a:pt x="230" y="302"/>
                    </a:cubicBezTo>
                    <a:cubicBezTo>
                      <a:pt x="209" y="338"/>
                      <a:pt x="198" y="379"/>
                      <a:pt x="170" y="412"/>
                    </a:cubicBezTo>
                    <a:cubicBezTo>
                      <a:pt x="169" y="413"/>
                      <a:pt x="168" y="414"/>
                      <a:pt x="167" y="415"/>
                    </a:cubicBezTo>
                    <a:cubicBezTo>
                      <a:pt x="167" y="413"/>
                      <a:pt x="167" y="411"/>
                      <a:pt x="167" y="409"/>
                    </a:cubicBezTo>
                    <a:cubicBezTo>
                      <a:pt x="159" y="260"/>
                      <a:pt x="107" y="228"/>
                      <a:pt x="65" y="228"/>
                    </a:cubicBezTo>
                    <a:cubicBezTo>
                      <a:pt x="61" y="228"/>
                      <a:pt x="57" y="229"/>
                      <a:pt x="52" y="229"/>
                    </a:cubicBezTo>
                    <a:cubicBezTo>
                      <a:pt x="33" y="232"/>
                      <a:pt x="15" y="242"/>
                      <a:pt x="2" y="256"/>
                    </a:cubicBezTo>
                    <a:cubicBezTo>
                      <a:pt x="2" y="254"/>
                      <a:pt x="1" y="253"/>
                      <a:pt x="1" y="251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46"/>
                      <a:pt x="1" y="242"/>
                      <a:pt x="0" y="239"/>
                    </a:cubicBezTo>
                    <a:cubicBezTo>
                      <a:pt x="0" y="239"/>
                      <a:pt x="0" y="236"/>
                      <a:pt x="0" y="236"/>
                    </a:cubicBezTo>
                    <a:cubicBezTo>
                      <a:pt x="0" y="231"/>
                      <a:pt x="0" y="227"/>
                      <a:pt x="0" y="223"/>
                    </a:cubicBezTo>
                    <a:cubicBezTo>
                      <a:pt x="0" y="100"/>
                      <a:pt x="69" y="0"/>
                      <a:pt x="154" y="0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solidFill>
                  <a:srgbClr val="DB4D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800" dirty="0"/>
              </a:p>
            </p:txBody>
          </p:sp>
          <p:sp>
            <p:nvSpPr>
              <p:cNvPr id="44" name="Freeform 135"/>
              <p:cNvSpPr/>
              <p:nvPr/>
            </p:nvSpPr>
            <p:spPr bwMode="auto">
              <a:xfrm flipH="1">
                <a:off x="4464149" y="3992708"/>
                <a:ext cx="204536" cy="288808"/>
              </a:xfrm>
              <a:custGeom>
                <a:avLst/>
                <a:gdLst>
                  <a:gd name="T0" fmla="*/ 162607 w 212"/>
                  <a:gd name="T1" fmla="*/ 535009 h 300"/>
                  <a:gd name="T2" fmla="*/ 128573 w 212"/>
                  <a:gd name="T3" fmla="*/ 535009 h 300"/>
                  <a:gd name="T4" fmla="*/ 3782 w 212"/>
                  <a:gd name="T5" fmla="*/ 599059 h 300"/>
                  <a:gd name="T6" fmla="*/ 3782 w 212"/>
                  <a:gd name="T7" fmla="*/ 587756 h 300"/>
                  <a:gd name="T8" fmla="*/ 3782 w 212"/>
                  <a:gd name="T9" fmla="*/ 583988 h 300"/>
                  <a:gd name="T10" fmla="*/ 0 w 212"/>
                  <a:gd name="T11" fmla="*/ 557615 h 300"/>
                  <a:gd name="T12" fmla="*/ 0 w 212"/>
                  <a:gd name="T13" fmla="*/ 550079 h 300"/>
                  <a:gd name="T14" fmla="*/ 0 w 212"/>
                  <a:gd name="T15" fmla="*/ 523706 h 300"/>
                  <a:gd name="T16" fmla="*/ 381936 w 212"/>
                  <a:gd name="T17" fmla="*/ 0 h 300"/>
                  <a:gd name="T18" fmla="*/ 752528 w 212"/>
                  <a:gd name="T19" fmla="*/ 403140 h 300"/>
                  <a:gd name="T20" fmla="*/ 756309 w 212"/>
                  <a:gd name="T21" fmla="*/ 406908 h 300"/>
                  <a:gd name="T22" fmla="*/ 756309 w 212"/>
                  <a:gd name="T23" fmla="*/ 410676 h 300"/>
                  <a:gd name="T24" fmla="*/ 684460 w 212"/>
                  <a:gd name="T25" fmla="*/ 791210 h 300"/>
                  <a:gd name="T26" fmla="*/ 631518 w 212"/>
                  <a:gd name="T27" fmla="*/ 610362 h 300"/>
                  <a:gd name="T28" fmla="*/ 567232 w 212"/>
                  <a:gd name="T29" fmla="*/ 704554 h 300"/>
                  <a:gd name="T30" fmla="*/ 457567 w 212"/>
                  <a:gd name="T31" fmla="*/ 1130300 h 300"/>
                  <a:gd name="T32" fmla="*/ 162607 w 212"/>
                  <a:gd name="T33" fmla="*/ 535009 h 3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2" h="300">
                    <a:moveTo>
                      <a:pt x="43" y="142"/>
                    </a:moveTo>
                    <a:cubicBezTo>
                      <a:pt x="40" y="142"/>
                      <a:pt x="37" y="142"/>
                      <a:pt x="34" y="142"/>
                    </a:cubicBezTo>
                    <a:cubicBezTo>
                      <a:pt x="21" y="144"/>
                      <a:pt x="10" y="150"/>
                      <a:pt x="1" y="159"/>
                    </a:cubicBezTo>
                    <a:cubicBezTo>
                      <a:pt x="1" y="158"/>
                      <a:pt x="1" y="157"/>
                      <a:pt x="1" y="156"/>
                    </a:cubicBezTo>
                    <a:cubicBezTo>
                      <a:pt x="1" y="155"/>
                      <a:pt x="1" y="155"/>
                      <a:pt x="1" y="155"/>
                    </a:cubicBezTo>
                    <a:cubicBezTo>
                      <a:pt x="0" y="152"/>
                      <a:pt x="0" y="150"/>
                      <a:pt x="0" y="148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3"/>
                      <a:pt x="0" y="141"/>
                      <a:pt x="0" y="139"/>
                    </a:cubicBezTo>
                    <a:cubicBezTo>
                      <a:pt x="0" y="62"/>
                      <a:pt x="45" y="0"/>
                      <a:pt x="101" y="0"/>
                    </a:cubicBezTo>
                    <a:cubicBezTo>
                      <a:pt x="147" y="0"/>
                      <a:pt x="189" y="45"/>
                      <a:pt x="199" y="107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1" y="111"/>
                      <a:pt x="212" y="154"/>
                      <a:pt x="181" y="210"/>
                    </a:cubicBezTo>
                    <a:cubicBezTo>
                      <a:pt x="181" y="208"/>
                      <a:pt x="167" y="164"/>
                      <a:pt x="167" y="162"/>
                    </a:cubicBezTo>
                    <a:cubicBezTo>
                      <a:pt x="168" y="168"/>
                      <a:pt x="154" y="181"/>
                      <a:pt x="150" y="187"/>
                    </a:cubicBezTo>
                    <a:cubicBezTo>
                      <a:pt x="137" y="210"/>
                      <a:pt x="126" y="275"/>
                      <a:pt x="121" y="300"/>
                    </a:cubicBezTo>
                    <a:cubicBezTo>
                      <a:pt x="121" y="300"/>
                      <a:pt x="94" y="134"/>
                      <a:pt x="43" y="142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solidFill>
                  <a:srgbClr val="DB4D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800" dirty="0"/>
              </a:p>
            </p:txBody>
          </p:sp>
          <p:sp>
            <p:nvSpPr>
              <p:cNvPr id="45" name="Freeform 107"/>
              <p:cNvSpPr/>
              <p:nvPr/>
            </p:nvSpPr>
            <p:spPr bwMode="auto">
              <a:xfrm flipH="1">
                <a:off x="4178985" y="3511722"/>
                <a:ext cx="371113" cy="593708"/>
              </a:xfrm>
              <a:custGeom>
                <a:avLst/>
                <a:gdLst>
                  <a:gd name="T0" fmla="*/ 587375 w 312"/>
                  <a:gd name="T1" fmla="*/ 0 h 495"/>
                  <a:gd name="T2" fmla="*/ 1174750 w 312"/>
                  <a:gd name="T3" fmla="*/ 597631 h 495"/>
                  <a:gd name="T4" fmla="*/ 1174750 w 312"/>
                  <a:gd name="T5" fmla="*/ 612666 h 495"/>
                  <a:gd name="T6" fmla="*/ 1174750 w 312"/>
                  <a:gd name="T7" fmla="*/ 612666 h 495"/>
                  <a:gd name="T8" fmla="*/ 798228 w 312"/>
                  <a:gd name="T9" fmla="*/ 1804170 h 495"/>
                  <a:gd name="T10" fmla="*/ 779401 w 312"/>
                  <a:gd name="T11" fmla="*/ 1826722 h 495"/>
                  <a:gd name="T12" fmla="*/ 779401 w 312"/>
                  <a:gd name="T13" fmla="*/ 1826722 h 495"/>
                  <a:gd name="T14" fmla="*/ 779401 w 312"/>
                  <a:gd name="T15" fmla="*/ 1826722 h 495"/>
                  <a:gd name="T16" fmla="*/ 692801 w 312"/>
                  <a:gd name="T17" fmla="*/ 1860550 h 495"/>
                  <a:gd name="T18" fmla="*/ 579845 w 312"/>
                  <a:gd name="T19" fmla="*/ 1762824 h 495"/>
                  <a:gd name="T20" fmla="*/ 587375 w 312"/>
                  <a:gd name="T21" fmla="*/ 1740272 h 495"/>
                  <a:gd name="T22" fmla="*/ 587375 w 312"/>
                  <a:gd name="T23" fmla="*/ 1740272 h 495"/>
                  <a:gd name="T24" fmla="*/ 621262 w 312"/>
                  <a:gd name="T25" fmla="*/ 1559855 h 495"/>
                  <a:gd name="T26" fmla="*/ 459357 w 312"/>
                  <a:gd name="T27" fmla="*/ 1168952 h 495"/>
                  <a:gd name="T28" fmla="*/ 459357 w 312"/>
                  <a:gd name="T29" fmla="*/ 1165193 h 495"/>
                  <a:gd name="T30" fmla="*/ 158139 w 312"/>
                  <a:gd name="T31" fmla="*/ 992293 h 495"/>
                  <a:gd name="T32" fmla="*/ 0 w 312"/>
                  <a:gd name="T33" fmla="*/ 590114 h 495"/>
                  <a:gd name="T34" fmla="*/ 587375 w 312"/>
                  <a:gd name="T35" fmla="*/ 0 h 4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connsiteX0" fmla="*/ 5000 w 10000"/>
                  <a:gd name="connsiteY0" fmla="*/ 0 h 10000"/>
                  <a:gd name="connsiteX1" fmla="*/ 10000 w 10000"/>
                  <a:gd name="connsiteY1" fmla="*/ 3212 h 10000"/>
                  <a:gd name="connsiteX2" fmla="*/ 10000 w 10000"/>
                  <a:gd name="connsiteY2" fmla="*/ 3293 h 10000"/>
                  <a:gd name="connsiteX3" fmla="*/ 10000 w 10000"/>
                  <a:gd name="connsiteY3" fmla="*/ 3293 h 10000"/>
                  <a:gd name="connsiteX4" fmla="*/ 6795 w 10000"/>
                  <a:gd name="connsiteY4" fmla="*/ 9697 h 10000"/>
                  <a:gd name="connsiteX5" fmla="*/ 6635 w 10000"/>
                  <a:gd name="connsiteY5" fmla="*/ 9818 h 10000"/>
                  <a:gd name="connsiteX6" fmla="*/ 6635 w 10000"/>
                  <a:gd name="connsiteY6" fmla="*/ 9818 h 10000"/>
                  <a:gd name="connsiteX7" fmla="*/ 6635 w 10000"/>
                  <a:gd name="connsiteY7" fmla="*/ 9818 h 10000"/>
                  <a:gd name="connsiteX8" fmla="*/ 5897 w 10000"/>
                  <a:gd name="connsiteY8" fmla="*/ 10000 h 10000"/>
                  <a:gd name="connsiteX9" fmla="*/ 4936 w 10000"/>
                  <a:gd name="connsiteY9" fmla="*/ 9475 h 10000"/>
                  <a:gd name="connsiteX10" fmla="*/ 5000 w 10000"/>
                  <a:gd name="connsiteY10" fmla="*/ 9354 h 10000"/>
                  <a:gd name="connsiteX11" fmla="*/ 5288 w 10000"/>
                  <a:gd name="connsiteY11" fmla="*/ 8384 h 10000"/>
                  <a:gd name="connsiteX12" fmla="*/ 3910 w 10000"/>
                  <a:gd name="connsiteY12" fmla="*/ 6283 h 10000"/>
                  <a:gd name="connsiteX13" fmla="*/ 3910 w 10000"/>
                  <a:gd name="connsiteY13" fmla="*/ 6263 h 10000"/>
                  <a:gd name="connsiteX14" fmla="*/ 1346 w 10000"/>
                  <a:gd name="connsiteY14" fmla="*/ 5333 h 10000"/>
                  <a:gd name="connsiteX15" fmla="*/ 0 w 10000"/>
                  <a:gd name="connsiteY15" fmla="*/ 3172 h 10000"/>
                  <a:gd name="connsiteX16" fmla="*/ 5000 w 10000"/>
                  <a:gd name="connsiteY16" fmla="*/ 0 h 10000"/>
                  <a:gd name="connsiteX0-1" fmla="*/ 5000 w 10000"/>
                  <a:gd name="connsiteY0-2" fmla="*/ 0 h 10000"/>
                  <a:gd name="connsiteX1-3" fmla="*/ 10000 w 10000"/>
                  <a:gd name="connsiteY1-4" fmla="*/ 3212 h 10000"/>
                  <a:gd name="connsiteX2-5" fmla="*/ 10000 w 10000"/>
                  <a:gd name="connsiteY2-6" fmla="*/ 3293 h 10000"/>
                  <a:gd name="connsiteX3-7" fmla="*/ 10000 w 10000"/>
                  <a:gd name="connsiteY3-8" fmla="*/ 3293 h 10000"/>
                  <a:gd name="connsiteX4-9" fmla="*/ 6795 w 10000"/>
                  <a:gd name="connsiteY4-10" fmla="*/ 9697 h 10000"/>
                  <a:gd name="connsiteX5-11" fmla="*/ 6635 w 10000"/>
                  <a:gd name="connsiteY5-12" fmla="*/ 9818 h 10000"/>
                  <a:gd name="connsiteX6-13" fmla="*/ 6635 w 10000"/>
                  <a:gd name="connsiteY6-14" fmla="*/ 9818 h 10000"/>
                  <a:gd name="connsiteX7-15" fmla="*/ 6635 w 10000"/>
                  <a:gd name="connsiteY7-16" fmla="*/ 9818 h 10000"/>
                  <a:gd name="connsiteX8-17" fmla="*/ 5897 w 10000"/>
                  <a:gd name="connsiteY8-18" fmla="*/ 10000 h 10000"/>
                  <a:gd name="connsiteX9-19" fmla="*/ 4936 w 10000"/>
                  <a:gd name="connsiteY9-20" fmla="*/ 9475 h 10000"/>
                  <a:gd name="connsiteX10-21" fmla="*/ 5288 w 10000"/>
                  <a:gd name="connsiteY10-22" fmla="*/ 8384 h 10000"/>
                  <a:gd name="connsiteX11-23" fmla="*/ 3910 w 10000"/>
                  <a:gd name="connsiteY11-24" fmla="*/ 6283 h 10000"/>
                  <a:gd name="connsiteX12-25" fmla="*/ 3910 w 10000"/>
                  <a:gd name="connsiteY12-26" fmla="*/ 6263 h 10000"/>
                  <a:gd name="connsiteX13-27" fmla="*/ 1346 w 10000"/>
                  <a:gd name="connsiteY13-28" fmla="*/ 5333 h 10000"/>
                  <a:gd name="connsiteX14-29" fmla="*/ 0 w 10000"/>
                  <a:gd name="connsiteY14-30" fmla="*/ 3172 h 10000"/>
                  <a:gd name="connsiteX15-31" fmla="*/ 5000 w 10000"/>
                  <a:gd name="connsiteY15-32" fmla="*/ 0 h 10000"/>
                  <a:gd name="connsiteX0-33" fmla="*/ 5000 w 10000"/>
                  <a:gd name="connsiteY0-34" fmla="*/ 0 h 10086"/>
                  <a:gd name="connsiteX1-35" fmla="*/ 10000 w 10000"/>
                  <a:gd name="connsiteY1-36" fmla="*/ 3212 h 10086"/>
                  <a:gd name="connsiteX2-37" fmla="*/ 10000 w 10000"/>
                  <a:gd name="connsiteY2-38" fmla="*/ 3293 h 10086"/>
                  <a:gd name="connsiteX3-39" fmla="*/ 10000 w 10000"/>
                  <a:gd name="connsiteY3-40" fmla="*/ 3293 h 10086"/>
                  <a:gd name="connsiteX4-41" fmla="*/ 6795 w 10000"/>
                  <a:gd name="connsiteY4-42" fmla="*/ 9697 h 10086"/>
                  <a:gd name="connsiteX5-43" fmla="*/ 6635 w 10000"/>
                  <a:gd name="connsiteY5-44" fmla="*/ 9818 h 10086"/>
                  <a:gd name="connsiteX6-45" fmla="*/ 6635 w 10000"/>
                  <a:gd name="connsiteY6-46" fmla="*/ 9818 h 10086"/>
                  <a:gd name="connsiteX7-47" fmla="*/ 6635 w 10000"/>
                  <a:gd name="connsiteY7-48" fmla="*/ 9818 h 10086"/>
                  <a:gd name="connsiteX8-49" fmla="*/ 5897 w 10000"/>
                  <a:gd name="connsiteY8-50" fmla="*/ 10000 h 10086"/>
                  <a:gd name="connsiteX9-51" fmla="*/ 5288 w 10000"/>
                  <a:gd name="connsiteY9-52" fmla="*/ 8384 h 10086"/>
                  <a:gd name="connsiteX10-53" fmla="*/ 3910 w 10000"/>
                  <a:gd name="connsiteY10-54" fmla="*/ 6283 h 10086"/>
                  <a:gd name="connsiteX11-55" fmla="*/ 3910 w 10000"/>
                  <a:gd name="connsiteY11-56" fmla="*/ 6263 h 10086"/>
                  <a:gd name="connsiteX12-57" fmla="*/ 1346 w 10000"/>
                  <a:gd name="connsiteY12-58" fmla="*/ 5333 h 10086"/>
                  <a:gd name="connsiteX13-59" fmla="*/ 0 w 10000"/>
                  <a:gd name="connsiteY13-60" fmla="*/ 3172 h 10086"/>
                  <a:gd name="connsiteX14-61" fmla="*/ 5000 w 10000"/>
                  <a:gd name="connsiteY14-62" fmla="*/ 0 h 100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</a:cxnLst>
                <a:rect l="l" t="t" r="r" b="b"/>
                <a:pathLst>
                  <a:path w="10000" h="10086">
                    <a:moveTo>
                      <a:pt x="5000" y="0"/>
                    </a:moveTo>
                    <a:cubicBezTo>
                      <a:pt x="7756" y="0"/>
                      <a:pt x="10000" y="1455"/>
                      <a:pt x="10000" y="3212"/>
                    </a:cubicBezTo>
                    <a:lnTo>
                      <a:pt x="10000" y="3293"/>
                    </a:lnTo>
                    <a:lnTo>
                      <a:pt x="10000" y="3293"/>
                    </a:lnTo>
                    <a:cubicBezTo>
                      <a:pt x="10000" y="5717"/>
                      <a:pt x="8814" y="7859"/>
                      <a:pt x="6795" y="9697"/>
                    </a:cubicBezTo>
                    <a:cubicBezTo>
                      <a:pt x="6731" y="9737"/>
                      <a:pt x="6699" y="9778"/>
                      <a:pt x="6635" y="9818"/>
                    </a:cubicBezTo>
                    <a:lnTo>
                      <a:pt x="6635" y="9818"/>
                    </a:lnTo>
                    <a:lnTo>
                      <a:pt x="6635" y="9818"/>
                    </a:lnTo>
                    <a:cubicBezTo>
                      <a:pt x="6442" y="9919"/>
                      <a:pt x="6121" y="10239"/>
                      <a:pt x="5897" y="10000"/>
                    </a:cubicBezTo>
                    <a:cubicBezTo>
                      <a:pt x="5673" y="9761"/>
                      <a:pt x="5619" y="9003"/>
                      <a:pt x="5288" y="8384"/>
                    </a:cubicBezTo>
                    <a:cubicBezTo>
                      <a:pt x="5064" y="7556"/>
                      <a:pt x="4744" y="6848"/>
                      <a:pt x="3910" y="6283"/>
                    </a:cubicBezTo>
                    <a:lnTo>
                      <a:pt x="3910" y="6263"/>
                    </a:lnTo>
                    <a:cubicBezTo>
                      <a:pt x="3237" y="5818"/>
                      <a:pt x="2340" y="5475"/>
                      <a:pt x="1346" y="5333"/>
                    </a:cubicBezTo>
                    <a:cubicBezTo>
                      <a:pt x="513" y="4768"/>
                      <a:pt x="0" y="4000"/>
                      <a:pt x="0" y="3172"/>
                    </a:cubicBezTo>
                    <a:cubicBezTo>
                      <a:pt x="0" y="1414"/>
                      <a:pt x="2244" y="0"/>
                      <a:pt x="5000" y="0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solidFill>
                  <a:srgbClr val="DB4D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800" dirty="0"/>
              </a:p>
            </p:txBody>
          </p:sp>
          <p:sp>
            <p:nvSpPr>
              <p:cNvPr id="46" name="Freeform 107"/>
              <p:cNvSpPr/>
              <p:nvPr/>
            </p:nvSpPr>
            <p:spPr bwMode="auto">
              <a:xfrm>
                <a:off x="4609445" y="3511722"/>
                <a:ext cx="371113" cy="593708"/>
              </a:xfrm>
              <a:custGeom>
                <a:avLst/>
                <a:gdLst>
                  <a:gd name="T0" fmla="*/ 587375 w 312"/>
                  <a:gd name="T1" fmla="*/ 0 h 495"/>
                  <a:gd name="T2" fmla="*/ 1174750 w 312"/>
                  <a:gd name="T3" fmla="*/ 597631 h 495"/>
                  <a:gd name="T4" fmla="*/ 1174750 w 312"/>
                  <a:gd name="T5" fmla="*/ 612666 h 495"/>
                  <a:gd name="T6" fmla="*/ 1174750 w 312"/>
                  <a:gd name="T7" fmla="*/ 612666 h 495"/>
                  <a:gd name="T8" fmla="*/ 798228 w 312"/>
                  <a:gd name="T9" fmla="*/ 1804170 h 495"/>
                  <a:gd name="T10" fmla="*/ 779401 w 312"/>
                  <a:gd name="T11" fmla="*/ 1826722 h 495"/>
                  <a:gd name="T12" fmla="*/ 779401 w 312"/>
                  <a:gd name="T13" fmla="*/ 1826722 h 495"/>
                  <a:gd name="T14" fmla="*/ 779401 w 312"/>
                  <a:gd name="T15" fmla="*/ 1826722 h 495"/>
                  <a:gd name="T16" fmla="*/ 692801 w 312"/>
                  <a:gd name="T17" fmla="*/ 1860550 h 495"/>
                  <a:gd name="T18" fmla="*/ 579845 w 312"/>
                  <a:gd name="T19" fmla="*/ 1762824 h 495"/>
                  <a:gd name="T20" fmla="*/ 587375 w 312"/>
                  <a:gd name="T21" fmla="*/ 1740272 h 495"/>
                  <a:gd name="T22" fmla="*/ 587375 w 312"/>
                  <a:gd name="T23" fmla="*/ 1740272 h 495"/>
                  <a:gd name="T24" fmla="*/ 621262 w 312"/>
                  <a:gd name="T25" fmla="*/ 1559855 h 495"/>
                  <a:gd name="T26" fmla="*/ 459357 w 312"/>
                  <a:gd name="T27" fmla="*/ 1168952 h 495"/>
                  <a:gd name="T28" fmla="*/ 459357 w 312"/>
                  <a:gd name="T29" fmla="*/ 1165193 h 495"/>
                  <a:gd name="T30" fmla="*/ 158139 w 312"/>
                  <a:gd name="T31" fmla="*/ 992293 h 495"/>
                  <a:gd name="T32" fmla="*/ 0 w 312"/>
                  <a:gd name="T33" fmla="*/ 590114 h 495"/>
                  <a:gd name="T34" fmla="*/ 587375 w 312"/>
                  <a:gd name="T35" fmla="*/ 0 h 4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connsiteX0" fmla="*/ 5000 w 10000"/>
                  <a:gd name="connsiteY0" fmla="*/ 0 h 10000"/>
                  <a:gd name="connsiteX1" fmla="*/ 10000 w 10000"/>
                  <a:gd name="connsiteY1" fmla="*/ 3212 h 10000"/>
                  <a:gd name="connsiteX2" fmla="*/ 10000 w 10000"/>
                  <a:gd name="connsiteY2" fmla="*/ 3293 h 10000"/>
                  <a:gd name="connsiteX3" fmla="*/ 10000 w 10000"/>
                  <a:gd name="connsiteY3" fmla="*/ 3293 h 10000"/>
                  <a:gd name="connsiteX4" fmla="*/ 6795 w 10000"/>
                  <a:gd name="connsiteY4" fmla="*/ 9697 h 10000"/>
                  <a:gd name="connsiteX5" fmla="*/ 6635 w 10000"/>
                  <a:gd name="connsiteY5" fmla="*/ 9818 h 10000"/>
                  <a:gd name="connsiteX6" fmla="*/ 6635 w 10000"/>
                  <a:gd name="connsiteY6" fmla="*/ 9818 h 10000"/>
                  <a:gd name="connsiteX7" fmla="*/ 6635 w 10000"/>
                  <a:gd name="connsiteY7" fmla="*/ 9818 h 10000"/>
                  <a:gd name="connsiteX8" fmla="*/ 5897 w 10000"/>
                  <a:gd name="connsiteY8" fmla="*/ 10000 h 10000"/>
                  <a:gd name="connsiteX9" fmla="*/ 4936 w 10000"/>
                  <a:gd name="connsiteY9" fmla="*/ 9475 h 10000"/>
                  <a:gd name="connsiteX10" fmla="*/ 5000 w 10000"/>
                  <a:gd name="connsiteY10" fmla="*/ 9354 h 10000"/>
                  <a:gd name="connsiteX11" fmla="*/ 5288 w 10000"/>
                  <a:gd name="connsiteY11" fmla="*/ 8384 h 10000"/>
                  <a:gd name="connsiteX12" fmla="*/ 3910 w 10000"/>
                  <a:gd name="connsiteY12" fmla="*/ 6283 h 10000"/>
                  <a:gd name="connsiteX13" fmla="*/ 3910 w 10000"/>
                  <a:gd name="connsiteY13" fmla="*/ 6263 h 10000"/>
                  <a:gd name="connsiteX14" fmla="*/ 1346 w 10000"/>
                  <a:gd name="connsiteY14" fmla="*/ 5333 h 10000"/>
                  <a:gd name="connsiteX15" fmla="*/ 0 w 10000"/>
                  <a:gd name="connsiteY15" fmla="*/ 3172 h 10000"/>
                  <a:gd name="connsiteX16" fmla="*/ 5000 w 10000"/>
                  <a:gd name="connsiteY16" fmla="*/ 0 h 10000"/>
                  <a:gd name="connsiteX0-1" fmla="*/ 5000 w 10000"/>
                  <a:gd name="connsiteY0-2" fmla="*/ 0 h 10000"/>
                  <a:gd name="connsiteX1-3" fmla="*/ 10000 w 10000"/>
                  <a:gd name="connsiteY1-4" fmla="*/ 3212 h 10000"/>
                  <a:gd name="connsiteX2-5" fmla="*/ 10000 w 10000"/>
                  <a:gd name="connsiteY2-6" fmla="*/ 3293 h 10000"/>
                  <a:gd name="connsiteX3-7" fmla="*/ 10000 w 10000"/>
                  <a:gd name="connsiteY3-8" fmla="*/ 3293 h 10000"/>
                  <a:gd name="connsiteX4-9" fmla="*/ 6795 w 10000"/>
                  <a:gd name="connsiteY4-10" fmla="*/ 9697 h 10000"/>
                  <a:gd name="connsiteX5-11" fmla="*/ 6635 w 10000"/>
                  <a:gd name="connsiteY5-12" fmla="*/ 9818 h 10000"/>
                  <a:gd name="connsiteX6-13" fmla="*/ 6635 w 10000"/>
                  <a:gd name="connsiteY6-14" fmla="*/ 9818 h 10000"/>
                  <a:gd name="connsiteX7-15" fmla="*/ 6635 w 10000"/>
                  <a:gd name="connsiteY7-16" fmla="*/ 9818 h 10000"/>
                  <a:gd name="connsiteX8-17" fmla="*/ 5897 w 10000"/>
                  <a:gd name="connsiteY8-18" fmla="*/ 10000 h 10000"/>
                  <a:gd name="connsiteX9-19" fmla="*/ 4936 w 10000"/>
                  <a:gd name="connsiteY9-20" fmla="*/ 9475 h 10000"/>
                  <a:gd name="connsiteX10-21" fmla="*/ 5288 w 10000"/>
                  <a:gd name="connsiteY10-22" fmla="*/ 8384 h 10000"/>
                  <a:gd name="connsiteX11-23" fmla="*/ 3910 w 10000"/>
                  <a:gd name="connsiteY11-24" fmla="*/ 6283 h 10000"/>
                  <a:gd name="connsiteX12-25" fmla="*/ 3910 w 10000"/>
                  <a:gd name="connsiteY12-26" fmla="*/ 6263 h 10000"/>
                  <a:gd name="connsiteX13-27" fmla="*/ 1346 w 10000"/>
                  <a:gd name="connsiteY13-28" fmla="*/ 5333 h 10000"/>
                  <a:gd name="connsiteX14-29" fmla="*/ 0 w 10000"/>
                  <a:gd name="connsiteY14-30" fmla="*/ 3172 h 10000"/>
                  <a:gd name="connsiteX15-31" fmla="*/ 5000 w 10000"/>
                  <a:gd name="connsiteY15-32" fmla="*/ 0 h 10000"/>
                  <a:gd name="connsiteX0-33" fmla="*/ 5000 w 10000"/>
                  <a:gd name="connsiteY0-34" fmla="*/ 0 h 10086"/>
                  <a:gd name="connsiteX1-35" fmla="*/ 10000 w 10000"/>
                  <a:gd name="connsiteY1-36" fmla="*/ 3212 h 10086"/>
                  <a:gd name="connsiteX2-37" fmla="*/ 10000 w 10000"/>
                  <a:gd name="connsiteY2-38" fmla="*/ 3293 h 10086"/>
                  <a:gd name="connsiteX3-39" fmla="*/ 10000 w 10000"/>
                  <a:gd name="connsiteY3-40" fmla="*/ 3293 h 10086"/>
                  <a:gd name="connsiteX4-41" fmla="*/ 6795 w 10000"/>
                  <a:gd name="connsiteY4-42" fmla="*/ 9697 h 10086"/>
                  <a:gd name="connsiteX5-43" fmla="*/ 6635 w 10000"/>
                  <a:gd name="connsiteY5-44" fmla="*/ 9818 h 10086"/>
                  <a:gd name="connsiteX6-45" fmla="*/ 6635 w 10000"/>
                  <a:gd name="connsiteY6-46" fmla="*/ 9818 h 10086"/>
                  <a:gd name="connsiteX7-47" fmla="*/ 6635 w 10000"/>
                  <a:gd name="connsiteY7-48" fmla="*/ 9818 h 10086"/>
                  <a:gd name="connsiteX8-49" fmla="*/ 5897 w 10000"/>
                  <a:gd name="connsiteY8-50" fmla="*/ 10000 h 10086"/>
                  <a:gd name="connsiteX9-51" fmla="*/ 5288 w 10000"/>
                  <a:gd name="connsiteY9-52" fmla="*/ 8384 h 10086"/>
                  <a:gd name="connsiteX10-53" fmla="*/ 3910 w 10000"/>
                  <a:gd name="connsiteY10-54" fmla="*/ 6283 h 10086"/>
                  <a:gd name="connsiteX11-55" fmla="*/ 3910 w 10000"/>
                  <a:gd name="connsiteY11-56" fmla="*/ 6263 h 10086"/>
                  <a:gd name="connsiteX12-57" fmla="*/ 1346 w 10000"/>
                  <a:gd name="connsiteY12-58" fmla="*/ 5333 h 10086"/>
                  <a:gd name="connsiteX13-59" fmla="*/ 0 w 10000"/>
                  <a:gd name="connsiteY13-60" fmla="*/ 3172 h 10086"/>
                  <a:gd name="connsiteX14-61" fmla="*/ 5000 w 10000"/>
                  <a:gd name="connsiteY14-62" fmla="*/ 0 h 100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</a:cxnLst>
                <a:rect l="l" t="t" r="r" b="b"/>
                <a:pathLst>
                  <a:path w="10000" h="10086">
                    <a:moveTo>
                      <a:pt x="5000" y="0"/>
                    </a:moveTo>
                    <a:cubicBezTo>
                      <a:pt x="7756" y="0"/>
                      <a:pt x="10000" y="1455"/>
                      <a:pt x="10000" y="3212"/>
                    </a:cubicBezTo>
                    <a:lnTo>
                      <a:pt x="10000" y="3293"/>
                    </a:lnTo>
                    <a:lnTo>
                      <a:pt x="10000" y="3293"/>
                    </a:lnTo>
                    <a:cubicBezTo>
                      <a:pt x="10000" y="5717"/>
                      <a:pt x="8814" y="7859"/>
                      <a:pt x="6795" y="9697"/>
                    </a:cubicBezTo>
                    <a:cubicBezTo>
                      <a:pt x="6731" y="9737"/>
                      <a:pt x="6699" y="9778"/>
                      <a:pt x="6635" y="9818"/>
                    </a:cubicBezTo>
                    <a:lnTo>
                      <a:pt x="6635" y="9818"/>
                    </a:lnTo>
                    <a:lnTo>
                      <a:pt x="6635" y="9818"/>
                    </a:lnTo>
                    <a:cubicBezTo>
                      <a:pt x="6442" y="9919"/>
                      <a:pt x="6121" y="10239"/>
                      <a:pt x="5897" y="10000"/>
                    </a:cubicBezTo>
                    <a:cubicBezTo>
                      <a:pt x="5673" y="9761"/>
                      <a:pt x="5619" y="9003"/>
                      <a:pt x="5288" y="8384"/>
                    </a:cubicBezTo>
                    <a:cubicBezTo>
                      <a:pt x="5064" y="7556"/>
                      <a:pt x="4744" y="6848"/>
                      <a:pt x="3910" y="6283"/>
                    </a:cubicBezTo>
                    <a:lnTo>
                      <a:pt x="3910" y="6263"/>
                    </a:lnTo>
                    <a:cubicBezTo>
                      <a:pt x="3237" y="5818"/>
                      <a:pt x="2340" y="5475"/>
                      <a:pt x="1346" y="5333"/>
                    </a:cubicBezTo>
                    <a:cubicBezTo>
                      <a:pt x="513" y="4768"/>
                      <a:pt x="0" y="4000"/>
                      <a:pt x="0" y="3172"/>
                    </a:cubicBezTo>
                    <a:cubicBezTo>
                      <a:pt x="0" y="1414"/>
                      <a:pt x="2244" y="0"/>
                      <a:pt x="5000" y="0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solidFill>
                  <a:srgbClr val="DB4D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800" dirty="0"/>
              </a:p>
            </p:txBody>
          </p:sp>
          <p:sp>
            <p:nvSpPr>
              <p:cNvPr id="47" name="Freeform 108"/>
              <p:cNvSpPr/>
              <p:nvPr/>
            </p:nvSpPr>
            <p:spPr bwMode="auto">
              <a:xfrm>
                <a:off x="4226296" y="2597150"/>
                <a:ext cx="709127" cy="1298838"/>
              </a:xfrm>
              <a:custGeom>
                <a:avLst/>
                <a:gdLst>
                  <a:gd name="T0" fmla="*/ 1122363 w 596"/>
                  <a:gd name="T1" fmla="*/ 4105275 h 1092"/>
                  <a:gd name="T2" fmla="*/ 598844 w 596"/>
                  <a:gd name="T3" fmla="*/ 4105275 h 1092"/>
                  <a:gd name="T4" fmla="*/ 79093 w 596"/>
                  <a:gd name="T5" fmla="*/ 1928577 h 1092"/>
                  <a:gd name="T6" fmla="*/ 1122363 w 596"/>
                  <a:gd name="T7" fmla="*/ 0 h 1092"/>
                  <a:gd name="T8" fmla="*/ 1126129 w 596"/>
                  <a:gd name="T9" fmla="*/ 0 h 1092"/>
                  <a:gd name="T10" fmla="*/ 2165632 w 596"/>
                  <a:gd name="T11" fmla="*/ 1928577 h 1092"/>
                  <a:gd name="T12" fmla="*/ 1645881 w 596"/>
                  <a:gd name="T13" fmla="*/ 4105275 h 1092"/>
                  <a:gd name="T14" fmla="*/ 1122363 w 596"/>
                  <a:gd name="T15" fmla="*/ 4105275 h 10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96" h="1092">
                    <a:moveTo>
                      <a:pt x="298" y="1092"/>
                    </a:moveTo>
                    <a:cubicBezTo>
                      <a:pt x="159" y="1092"/>
                      <a:pt x="159" y="1092"/>
                      <a:pt x="159" y="1092"/>
                    </a:cubicBezTo>
                    <a:cubicBezTo>
                      <a:pt x="31" y="824"/>
                      <a:pt x="21" y="513"/>
                      <a:pt x="21" y="513"/>
                    </a:cubicBezTo>
                    <a:cubicBezTo>
                      <a:pt x="0" y="212"/>
                      <a:pt x="298" y="0"/>
                      <a:pt x="298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99" y="0"/>
                      <a:pt x="596" y="212"/>
                      <a:pt x="575" y="513"/>
                    </a:cubicBezTo>
                    <a:cubicBezTo>
                      <a:pt x="575" y="513"/>
                      <a:pt x="566" y="824"/>
                      <a:pt x="437" y="1092"/>
                    </a:cubicBezTo>
                    <a:lnTo>
                      <a:pt x="298" y="1092"/>
                    </a:ln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solidFill>
                  <a:srgbClr val="DB4D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800" dirty="0"/>
              </a:p>
            </p:txBody>
          </p:sp>
          <p:sp>
            <p:nvSpPr>
              <p:cNvPr id="48" name="Oval 113"/>
              <p:cNvSpPr>
                <a:spLocks noChangeArrowheads="1"/>
              </p:cNvSpPr>
              <p:nvPr/>
            </p:nvSpPr>
            <p:spPr bwMode="auto">
              <a:xfrm>
                <a:off x="4464149" y="3008591"/>
                <a:ext cx="236859" cy="230714"/>
              </a:xfrm>
              <a:prstGeom prst="ellipse">
                <a:avLst/>
              </a:prstGeom>
              <a:solidFill>
                <a:schemeClr val="bg1">
                  <a:alpha val="35000"/>
                </a:schemeClr>
              </a:solidFill>
              <a:ln>
                <a:solidFill>
                  <a:srgbClr val="DB4D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800" dirty="0"/>
              </a:p>
            </p:txBody>
          </p:sp>
          <p:sp>
            <p:nvSpPr>
              <p:cNvPr id="49" name="Oval 116"/>
              <p:cNvSpPr>
                <a:spLocks noChangeArrowheads="1"/>
              </p:cNvSpPr>
              <p:nvPr/>
            </p:nvSpPr>
            <p:spPr bwMode="auto">
              <a:xfrm>
                <a:off x="4511491" y="3311397"/>
                <a:ext cx="142175" cy="146900"/>
              </a:xfrm>
              <a:prstGeom prst="ellipse">
                <a:avLst/>
              </a:prstGeom>
              <a:solidFill>
                <a:schemeClr val="bg1">
                  <a:alpha val="35000"/>
                </a:schemeClr>
              </a:solidFill>
              <a:ln>
                <a:solidFill>
                  <a:srgbClr val="DB4D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800" dirty="0"/>
              </a:p>
            </p:txBody>
          </p:sp>
          <p:sp>
            <p:nvSpPr>
              <p:cNvPr id="50" name="Oval 119"/>
              <p:cNvSpPr>
                <a:spLocks noChangeArrowheads="1"/>
              </p:cNvSpPr>
              <p:nvPr/>
            </p:nvSpPr>
            <p:spPr bwMode="auto">
              <a:xfrm>
                <a:off x="4538857" y="3530389"/>
                <a:ext cx="87443" cy="85569"/>
              </a:xfrm>
              <a:prstGeom prst="ellipse">
                <a:avLst/>
              </a:prstGeom>
              <a:solidFill>
                <a:schemeClr val="bg1">
                  <a:alpha val="35000"/>
                </a:schemeClr>
              </a:solidFill>
              <a:ln>
                <a:solidFill>
                  <a:srgbClr val="DB4D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800" dirty="0"/>
              </a:p>
            </p:txBody>
          </p:sp>
          <p:sp>
            <p:nvSpPr>
              <p:cNvPr id="51" name="Rectangle 13"/>
              <p:cNvSpPr/>
              <p:nvPr/>
            </p:nvSpPr>
            <p:spPr>
              <a:xfrm>
                <a:off x="4499622" y="3895987"/>
                <a:ext cx="144641" cy="88637"/>
              </a:xfrm>
              <a:prstGeom prst="rect">
                <a:avLst/>
              </a:prstGeom>
              <a:solidFill>
                <a:schemeClr val="bg1">
                  <a:alpha val="35000"/>
                </a:schemeClr>
              </a:solidFill>
              <a:ln>
                <a:solidFill>
                  <a:srgbClr val="DB4D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Freeform 14"/>
            <p:cNvSpPr/>
            <p:nvPr/>
          </p:nvSpPr>
          <p:spPr>
            <a:xfrm>
              <a:off x="2156992" y="1935650"/>
              <a:ext cx="10035008" cy="1952998"/>
            </a:xfrm>
            <a:custGeom>
              <a:avLst/>
              <a:gdLst>
                <a:gd name="connsiteX0" fmla="*/ 0 w 7473950"/>
                <a:gd name="connsiteY0" fmla="*/ 1390650 h 1392017"/>
                <a:gd name="connsiteX1" fmla="*/ 2197100 w 7473950"/>
                <a:gd name="connsiteY1" fmla="*/ 279400 h 1392017"/>
                <a:gd name="connsiteX2" fmla="*/ 4756150 w 7473950"/>
                <a:gd name="connsiteY2" fmla="*/ 1390650 h 1392017"/>
                <a:gd name="connsiteX3" fmla="*/ 7473950 w 7473950"/>
                <a:gd name="connsiteY3" fmla="*/ 0 h 139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950" h="1392017">
                  <a:moveTo>
                    <a:pt x="0" y="1390650"/>
                  </a:moveTo>
                  <a:cubicBezTo>
                    <a:pt x="702204" y="835025"/>
                    <a:pt x="1404408" y="279400"/>
                    <a:pt x="2197100" y="279400"/>
                  </a:cubicBezTo>
                  <a:cubicBezTo>
                    <a:pt x="2989792" y="279400"/>
                    <a:pt x="3876675" y="1437217"/>
                    <a:pt x="4756150" y="1390650"/>
                  </a:cubicBezTo>
                  <a:cubicBezTo>
                    <a:pt x="5635625" y="1344083"/>
                    <a:pt x="6968067" y="250825"/>
                    <a:pt x="7473950" y="0"/>
                  </a:cubicBezTo>
                </a:path>
              </a:pathLst>
            </a:custGeom>
            <a:ln w="12700" cmpd="sng">
              <a:solidFill>
                <a:srgbClr val="DB4D6D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41800" y="2489566"/>
            <a:ext cx="748850" cy="748846"/>
            <a:chOff x="3334696" y="2582460"/>
            <a:chExt cx="563057" cy="563057"/>
          </a:xfrm>
          <a:solidFill>
            <a:schemeClr val="bg1"/>
          </a:solidFill>
        </p:grpSpPr>
        <p:sp>
          <p:nvSpPr>
            <p:cNvPr id="54" name="Rounded Rectangle 16"/>
            <p:cNvSpPr/>
            <p:nvPr/>
          </p:nvSpPr>
          <p:spPr>
            <a:xfrm>
              <a:off x="3334696" y="2582460"/>
              <a:ext cx="563057" cy="563057"/>
            </a:xfrm>
            <a:prstGeom prst="roundRect">
              <a:avLst>
                <a:gd name="adj" fmla="val 50000"/>
              </a:avLst>
            </a:prstGeom>
            <a:solidFill>
              <a:srgbClr val="DB4D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800" dirty="0"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55" name="Group 17"/>
            <p:cNvGrpSpPr/>
            <p:nvPr/>
          </p:nvGrpSpPr>
          <p:grpSpPr>
            <a:xfrm>
              <a:off x="3478668" y="2743738"/>
              <a:ext cx="275113" cy="240501"/>
              <a:chOff x="3175" y="-1587"/>
              <a:chExt cx="492126" cy="430212"/>
            </a:xfrm>
            <a:grpFill/>
          </p:grpSpPr>
          <p:sp>
            <p:nvSpPr>
              <p:cNvPr id="56" name="Freeform 150"/>
              <p:cNvSpPr>
                <a:spLocks noEditPoints="1"/>
              </p:cNvSpPr>
              <p:nvPr/>
            </p:nvSpPr>
            <p:spPr bwMode="auto">
              <a:xfrm>
                <a:off x="3175" y="-1587"/>
                <a:ext cx="492125" cy="354012"/>
              </a:xfrm>
              <a:custGeom>
                <a:avLst/>
                <a:gdLst>
                  <a:gd name="T0" fmla="*/ 128 w 128"/>
                  <a:gd name="T1" fmla="*/ 24 h 92"/>
                  <a:gd name="T2" fmla="*/ 119 w 128"/>
                  <a:gd name="T3" fmla="*/ 12 h 92"/>
                  <a:gd name="T4" fmla="*/ 67 w 128"/>
                  <a:gd name="T5" fmla="*/ 0 h 92"/>
                  <a:gd name="T6" fmla="*/ 64 w 128"/>
                  <a:gd name="T7" fmla="*/ 0 h 92"/>
                  <a:gd name="T8" fmla="*/ 61 w 128"/>
                  <a:gd name="T9" fmla="*/ 0 h 92"/>
                  <a:gd name="T10" fmla="*/ 9 w 128"/>
                  <a:gd name="T11" fmla="*/ 12 h 92"/>
                  <a:gd name="T12" fmla="*/ 0 w 128"/>
                  <a:gd name="T13" fmla="*/ 24 h 92"/>
                  <a:gd name="T14" fmla="*/ 9 w 128"/>
                  <a:gd name="T15" fmla="*/ 36 h 92"/>
                  <a:gd name="T16" fmla="*/ 20 w 128"/>
                  <a:gd name="T17" fmla="*/ 38 h 92"/>
                  <a:gd name="T18" fmla="*/ 20 w 128"/>
                  <a:gd name="T19" fmla="*/ 72 h 92"/>
                  <a:gd name="T20" fmla="*/ 64 w 128"/>
                  <a:gd name="T21" fmla="*/ 92 h 92"/>
                  <a:gd name="T22" fmla="*/ 108 w 128"/>
                  <a:gd name="T23" fmla="*/ 72 h 92"/>
                  <a:gd name="T24" fmla="*/ 108 w 128"/>
                  <a:gd name="T25" fmla="*/ 38 h 92"/>
                  <a:gd name="T26" fmla="*/ 119 w 128"/>
                  <a:gd name="T27" fmla="*/ 36 h 92"/>
                  <a:gd name="T28" fmla="*/ 128 w 128"/>
                  <a:gd name="T29" fmla="*/ 24 h 92"/>
                  <a:gd name="T30" fmla="*/ 100 w 128"/>
                  <a:gd name="T31" fmla="*/ 72 h 92"/>
                  <a:gd name="T32" fmla="*/ 64 w 128"/>
                  <a:gd name="T33" fmla="*/ 84 h 92"/>
                  <a:gd name="T34" fmla="*/ 28 w 128"/>
                  <a:gd name="T35" fmla="*/ 72 h 92"/>
                  <a:gd name="T36" fmla="*/ 28 w 128"/>
                  <a:gd name="T37" fmla="*/ 40 h 92"/>
                  <a:gd name="T38" fmla="*/ 61 w 128"/>
                  <a:gd name="T39" fmla="*/ 48 h 92"/>
                  <a:gd name="T40" fmla="*/ 64 w 128"/>
                  <a:gd name="T41" fmla="*/ 48 h 92"/>
                  <a:gd name="T42" fmla="*/ 67 w 128"/>
                  <a:gd name="T43" fmla="*/ 48 h 92"/>
                  <a:gd name="T44" fmla="*/ 100 w 128"/>
                  <a:gd name="T45" fmla="*/ 40 h 92"/>
                  <a:gd name="T46" fmla="*/ 100 w 128"/>
                  <a:gd name="T47" fmla="*/ 72 h 92"/>
                  <a:gd name="T48" fmla="*/ 65 w 128"/>
                  <a:gd name="T49" fmla="*/ 40 h 92"/>
                  <a:gd name="T50" fmla="*/ 64 w 128"/>
                  <a:gd name="T51" fmla="*/ 40 h 92"/>
                  <a:gd name="T52" fmla="*/ 63 w 128"/>
                  <a:gd name="T53" fmla="*/ 40 h 92"/>
                  <a:gd name="T54" fmla="*/ 11 w 128"/>
                  <a:gd name="T55" fmla="*/ 28 h 92"/>
                  <a:gd name="T56" fmla="*/ 8 w 128"/>
                  <a:gd name="T57" fmla="*/ 24 h 92"/>
                  <a:gd name="T58" fmla="*/ 11 w 128"/>
                  <a:gd name="T59" fmla="*/ 20 h 92"/>
                  <a:gd name="T60" fmla="*/ 63 w 128"/>
                  <a:gd name="T61" fmla="*/ 8 h 92"/>
                  <a:gd name="T62" fmla="*/ 64 w 128"/>
                  <a:gd name="T63" fmla="*/ 8 h 92"/>
                  <a:gd name="T64" fmla="*/ 65 w 128"/>
                  <a:gd name="T65" fmla="*/ 8 h 92"/>
                  <a:gd name="T66" fmla="*/ 117 w 128"/>
                  <a:gd name="T67" fmla="*/ 20 h 92"/>
                  <a:gd name="T68" fmla="*/ 120 w 128"/>
                  <a:gd name="T69" fmla="*/ 24 h 92"/>
                  <a:gd name="T70" fmla="*/ 117 w 128"/>
                  <a:gd name="T71" fmla="*/ 28 h 92"/>
                  <a:gd name="T72" fmla="*/ 65 w 128"/>
                  <a:gd name="T73" fmla="*/ 4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8" h="92">
                    <a:moveTo>
                      <a:pt x="128" y="24"/>
                    </a:moveTo>
                    <a:cubicBezTo>
                      <a:pt x="128" y="18"/>
                      <a:pt x="124" y="14"/>
                      <a:pt x="119" y="1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5" y="0"/>
                      <a:pt x="64" y="0"/>
                    </a:cubicBezTo>
                    <a:cubicBezTo>
                      <a:pt x="63" y="0"/>
                      <a:pt x="62" y="0"/>
                      <a:pt x="61" y="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4" y="14"/>
                      <a:pt x="0" y="18"/>
                      <a:pt x="0" y="24"/>
                    </a:cubicBezTo>
                    <a:cubicBezTo>
                      <a:pt x="0" y="30"/>
                      <a:pt x="4" y="34"/>
                      <a:pt x="9" y="36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83"/>
                      <a:pt x="32" y="92"/>
                      <a:pt x="64" y="92"/>
                    </a:cubicBezTo>
                    <a:cubicBezTo>
                      <a:pt x="96" y="92"/>
                      <a:pt x="108" y="83"/>
                      <a:pt x="108" y="72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24" y="34"/>
                      <a:pt x="128" y="30"/>
                      <a:pt x="128" y="24"/>
                    </a:cubicBezTo>
                    <a:close/>
                    <a:moveTo>
                      <a:pt x="100" y="72"/>
                    </a:moveTo>
                    <a:cubicBezTo>
                      <a:pt x="100" y="76"/>
                      <a:pt x="88" y="84"/>
                      <a:pt x="64" y="84"/>
                    </a:cubicBezTo>
                    <a:cubicBezTo>
                      <a:pt x="40" y="84"/>
                      <a:pt x="28" y="76"/>
                      <a:pt x="28" y="72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2" y="48"/>
                      <a:pt x="63" y="48"/>
                      <a:pt x="64" y="48"/>
                    </a:cubicBezTo>
                    <a:cubicBezTo>
                      <a:pt x="65" y="48"/>
                      <a:pt x="66" y="48"/>
                      <a:pt x="67" y="48"/>
                    </a:cubicBezTo>
                    <a:cubicBezTo>
                      <a:pt x="100" y="40"/>
                      <a:pt x="100" y="40"/>
                      <a:pt x="100" y="40"/>
                    </a:cubicBezTo>
                    <a:lnTo>
                      <a:pt x="100" y="72"/>
                    </a:lnTo>
                    <a:close/>
                    <a:moveTo>
                      <a:pt x="65" y="40"/>
                    </a:moveTo>
                    <a:cubicBezTo>
                      <a:pt x="65" y="40"/>
                      <a:pt x="64" y="40"/>
                      <a:pt x="64" y="40"/>
                    </a:cubicBezTo>
                    <a:cubicBezTo>
                      <a:pt x="64" y="40"/>
                      <a:pt x="63" y="40"/>
                      <a:pt x="63" y="40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22"/>
                      <a:pt x="9" y="21"/>
                      <a:pt x="11" y="2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4" y="8"/>
                      <a:pt x="64" y="8"/>
                    </a:cubicBezTo>
                    <a:cubicBezTo>
                      <a:pt x="64" y="8"/>
                      <a:pt x="65" y="8"/>
                      <a:pt x="65" y="8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19" y="21"/>
                      <a:pt x="120" y="22"/>
                      <a:pt x="120" y="24"/>
                    </a:cubicBezTo>
                    <a:cubicBezTo>
                      <a:pt x="120" y="26"/>
                      <a:pt x="119" y="27"/>
                      <a:pt x="117" y="28"/>
                    </a:cubicBezTo>
                    <a:lnTo>
                      <a:pt x="65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800">
                  <a:latin typeface="+mn-ea"/>
                </a:endParaRPr>
              </a:p>
            </p:txBody>
          </p:sp>
          <p:sp>
            <p:nvSpPr>
              <p:cNvPr id="57" name="Freeform 151"/>
              <p:cNvSpPr/>
              <p:nvPr/>
            </p:nvSpPr>
            <p:spPr bwMode="auto">
              <a:xfrm>
                <a:off x="449263" y="150813"/>
                <a:ext cx="30163" cy="169862"/>
              </a:xfrm>
              <a:custGeom>
                <a:avLst/>
                <a:gdLst>
                  <a:gd name="T0" fmla="*/ 0 w 8"/>
                  <a:gd name="T1" fmla="*/ 4 h 44"/>
                  <a:gd name="T2" fmla="*/ 0 w 8"/>
                  <a:gd name="T3" fmla="*/ 40 h 44"/>
                  <a:gd name="T4" fmla="*/ 4 w 8"/>
                  <a:gd name="T5" fmla="*/ 44 h 44"/>
                  <a:gd name="T6" fmla="*/ 8 w 8"/>
                  <a:gd name="T7" fmla="*/ 40 h 44"/>
                  <a:gd name="T8" fmla="*/ 8 w 8"/>
                  <a:gd name="T9" fmla="*/ 4 h 44"/>
                  <a:gd name="T10" fmla="*/ 4 w 8"/>
                  <a:gd name="T11" fmla="*/ 0 h 44"/>
                  <a:gd name="T12" fmla="*/ 0 w 8"/>
                  <a:gd name="T13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4">
                    <a:moveTo>
                      <a:pt x="0" y="4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cubicBezTo>
                      <a:pt x="6" y="44"/>
                      <a:pt x="8" y="42"/>
                      <a:pt x="8" y="4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800">
                  <a:latin typeface="+mn-ea"/>
                </a:endParaRPr>
              </a:p>
            </p:txBody>
          </p:sp>
          <p:sp>
            <p:nvSpPr>
              <p:cNvPr id="58" name="Oval 152"/>
              <p:cNvSpPr>
                <a:spLocks noChangeArrowheads="1"/>
              </p:cNvSpPr>
              <p:nvPr/>
            </p:nvSpPr>
            <p:spPr bwMode="auto">
              <a:xfrm>
                <a:off x="433388" y="336550"/>
                <a:ext cx="61913" cy="9207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800">
                  <a:latin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764529" y="3295835"/>
            <a:ext cx="748850" cy="748846"/>
            <a:chOff x="7619945" y="3388729"/>
            <a:chExt cx="563057" cy="563057"/>
          </a:xfrm>
          <a:solidFill>
            <a:schemeClr val="bg1"/>
          </a:solidFill>
        </p:grpSpPr>
        <p:sp>
          <p:nvSpPr>
            <p:cNvPr id="66" name="Rounded Rectangle 28"/>
            <p:cNvSpPr/>
            <p:nvPr/>
          </p:nvSpPr>
          <p:spPr>
            <a:xfrm>
              <a:off x="7619945" y="3388729"/>
              <a:ext cx="563057" cy="563057"/>
            </a:xfrm>
            <a:prstGeom prst="roundRect">
              <a:avLst>
                <a:gd name="adj" fmla="val 50000"/>
              </a:avLst>
            </a:prstGeom>
            <a:solidFill>
              <a:srgbClr val="DB4D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800" dirty="0">
                <a:latin typeface="+mn-ea"/>
              </a:endParaRPr>
            </a:p>
          </p:txBody>
        </p:sp>
        <p:sp>
          <p:nvSpPr>
            <p:cNvPr id="67" name="Freeform 28"/>
            <p:cNvSpPr>
              <a:spLocks noEditPoints="1"/>
            </p:cNvSpPr>
            <p:nvPr/>
          </p:nvSpPr>
          <p:spPr bwMode="auto">
            <a:xfrm>
              <a:off x="7782037" y="3550821"/>
              <a:ext cx="238873" cy="238873"/>
            </a:xfrm>
            <a:custGeom>
              <a:avLst/>
              <a:gdLst>
                <a:gd name="T0" fmla="*/ 114 w 128"/>
                <a:gd name="T1" fmla="*/ 29 h 128"/>
                <a:gd name="T2" fmla="*/ 112 w 128"/>
                <a:gd name="T3" fmla="*/ 8 h 128"/>
                <a:gd name="T4" fmla="*/ 24 w 128"/>
                <a:gd name="T5" fmla="*/ 0 h 128"/>
                <a:gd name="T6" fmla="*/ 16 w 128"/>
                <a:gd name="T7" fmla="*/ 27 h 128"/>
                <a:gd name="T8" fmla="*/ 2 w 128"/>
                <a:gd name="T9" fmla="*/ 45 h 128"/>
                <a:gd name="T10" fmla="*/ 0 w 128"/>
                <a:gd name="T11" fmla="*/ 56 h 128"/>
                <a:gd name="T12" fmla="*/ 12 w 128"/>
                <a:gd name="T13" fmla="*/ 68 h 128"/>
                <a:gd name="T14" fmla="*/ 20 w 128"/>
                <a:gd name="T15" fmla="*/ 128 h 128"/>
                <a:gd name="T16" fmla="*/ 116 w 128"/>
                <a:gd name="T17" fmla="*/ 120 h 128"/>
                <a:gd name="T18" fmla="*/ 116 w 128"/>
                <a:gd name="T19" fmla="*/ 68 h 128"/>
                <a:gd name="T20" fmla="*/ 128 w 128"/>
                <a:gd name="T21" fmla="*/ 52 h 128"/>
                <a:gd name="T22" fmla="*/ 104 w 128"/>
                <a:gd name="T23" fmla="*/ 8 h 128"/>
                <a:gd name="T24" fmla="*/ 24 w 128"/>
                <a:gd name="T25" fmla="*/ 24 h 128"/>
                <a:gd name="T26" fmla="*/ 24 w 128"/>
                <a:gd name="T27" fmla="*/ 8 h 128"/>
                <a:gd name="T28" fmla="*/ 41 w 128"/>
                <a:gd name="T29" fmla="*/ 60 h 128"/>
                <a:gd name="T30" fmla="*/ 40 w 128"/>
                <a:gd name="T31" fmla="*/ 32 h 128"/>
                <a:gd name="T32" fmla="*/ 41 w 128"/>
                <a:gd name="T33" fmla="*/ 60 h 128"/>
                <a:gd name="T34" fmla="*/ 62 w 128"/>
                <a:gd name="T35" fmla="*/ 32 h 128"/>
                <a:gd name="T36" fmla="*/ 45 w 128"/>
                <a:gd name="T37" fmla="*/ 60 h 128"/>
                <a:gd name="T38" fmla="*/ 66 w 128"/>
                <a:gd name="T39" fmla="*/ 32 h 128"/>
                <a:gd name="T40" fmla="*/ 83 w 128"/>
                <a:gd name="T41" fmla="*/ 60 h 128"/>
                <a:gd name="T42" fmla="*/ 66 w 128"/>
                <a:gd name="T43" fmla="*/ 32 h 128"/>
                <a:gd name="T44" fmla="*/ 88 w 128"/>
                <a:gd name="T45" fmla="*/ 32 h 128"/>
                <a:gd name="T46" fmla="*/ 87 w 128"/>
                <a:gd name="T47" fmla="*/ 60 h 128"/>
                <a:gd name="T48" fmla="*/ 8 w 128"/>
                <a:gd name="T49" fmla="*/ 56 h 128"/>
                <a:gd name="T50" fmla="*/ 9 w 128"/>
                <a:gd name="T51" fmla="*/ 50 h 128"/>
                <a:gd name="T52" fmla="*/ 24 w 128"/>
                <a:gd name="T53" fmla="*/ 32 h 128"/>
                <a:gd name="T54" fmla="*/ 19 w 128"/>
                <a:gd name="T55" fmla="*/ 60 h 128"/>
                <a:gd name="T56" fmla="*/ 8 w 128"/>
                <a:gd name="T57" fmla="*/ 56 h 128"/>
                <a:gd name="T58" fmla="*/ 50 w 128"/>
                <a:gd name="T59" fmla="*/ 120 h 128"/>
                <a:gd name="T60" fmla="*/ 80 w 128"/>
                <a:gd name="T61" fmla="*/ 80 h 128"/>
                <a:gd name="T62" fmla="*/ 108 w 128"/>
                <a:gd name="T63" fmla="*/ 120 h 128"/>
                <a:gd name="T64" fmla="*/ 84 w 128"/>
                <a:gd name="T65" fmla="*/ 80 h 128"/>
                <a:gd name="T66" fmla="*/ 50 w 128"/>
                <a:gd name="T67" fmla="*/ 76 h 128"/>
                <a:gd name="T68" fmla="*/ 46 w 128"/>
                <a:gd name="T69" fmla="*/ 120 h 128"/>
                <a:gd name="T70" fmla="*/ 20 w 128"/>
                <a:gd name="T71" fmla="*/ 68 h 128"/>
                <a:gd name="T72" fmla="*/ 108 w 128"/>
                <a:gd name="T73" fmla="*/ 120 h 128"/>
                <a:gd name="T74" fmla="*/ 116 w 128"/>
                <a:gd name="T75" fmla="*/ 60 h 128"/>
                <a:gd name="T76" fmla="*/ 93 w 128"/>
                <a:gd name="T77" fmla="*/ 32 h 128"/>
                <a:gd name="T78" fmla="*/ 104 w 128"/>
                <a:gd name="T79" fmla="*/ 32 h 128"/>
                <a:gd name="T80" fmla="*/ 119 w 128"/>
                <a:gd name="T81" fmla="*/ 50 h 128"/>
                <a:gd name="T82" fmla="*/ 120 w 128"/>
                <a:gd name="T83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126" y="4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3" y="28"/>
                    <a:pt x="113" y="28"/>
                    <a:pt x="112" y="27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7"/>
                    <a:pt x="0" y="49"/>
                    <a:pt x="0" y="5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5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4"/>
                    <a:pt x="16" y="128"/>
                    <a:pt x="20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12" y="128"/>
                    <a:pt x="116" y="124"/>
                    <a:pt x="116" y="120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23" y="68"/>
                    <a:pt x="128" y="63"/>
                    <a:pt x="128" y="56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49"/>
                    <a:pt x="127" y="47"/>
                    <a:pt x="126" y="45"/>
                  </a:cubicBezTo>
                  <a:close/>
                  <a:moveTo>
                    <a:pt x="104" y="8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104" y="8"/>
                  </a:lnTo>
                  <a:close/>
                  <a:moveTo>
                    <a:pt x="41" y="60"/>
                  </a:moveTo>
                  <a:cubicBezTo>
                    <a:pt x="24" y="60"/>
                    <a:pt x="24" y="60"/>
                    <a:pt x="24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9" y="32"/>
                    <a:pt x="49" y="32"/>
                    <a:pt x="49" y="32"/>
                  </a:cubicBezTo>
                  <a:lnTo>
                    <a:pt x="41" y="60"/>
                  </a:lnTo>
                  <a:close/>
                  <a:moveTo>
                    <a:pt x="53" y="32"/>
                  </a:moveTo>
                  <a:cubicBezTo>
                    <a:pt x="62" y="32"/>
                    <a:pt x="62" y="32"/>
                    <a:pt x="62" y="3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45" y="60"/>
                    <a:pt x="45" y="60"/>
                    <a:pt x="45" y="60"/>
                  </a:cubicBezTo>
                  <a:lnTo>
                    <a:pt x="53" y="32"/>
                  </a:lnTo>
                  <a:close/>
                  <a:moveTo>
                    <a:pt x="66" y="32"/>
                  </a:moveTo>
                  <a:cubicBezTo>
                    <a:pt x="75" y="32"/>
                    <a:pt x="75" y="32"/>
                    <a:pt x="75" y="3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32"/>
                  </a:lnTo>
                  <a:close/>
                  <a:moveTo>
                    <a:pt x="79" y="32"/>
                  </a:moveTo>
                  <a:cubicBezTo>
                    <a:pt x="88" y="32"/>
                    <a:pt x="88" y="32"/>
                    <a:pt x="88" y="3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87" y="60"/>
                    <a:pt x="87" y="60"/>
                    <a:pt x="87" y="60"/>
                  </a:cubicBezTo>
                  <a:lnTo>
                    <a:pt x="79" y="32"/>
                  </a:lnTo>
                  <a:close/>
                  <a:moveTo>
                    <a:pt x="8" y="56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0"/>
                    <a:pt x="9" y="5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80" y="120"/>
                  </a:moveTo>
                  <a:cubicBezTo>
                    <a:pt x="50" y="120"/>
                    <a:pt x="50" y="120"/>
                    <a:pt x="50" y="12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80" y="120"/>
                  </a:lnTo>
                  <a:close/>
                  <a:moveTo>
                    <a:pt x="108" y="120"/>
                  </a:moveTo>
                  <a:cubicBezTo>
                    <a:pt x="84" y="120"/>
                    <a:pt x="84" y="120"/>
                    <a:pt x="84" y="12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8"/>
                    <a:pt x="82" y="76"/>
                    <a:pt x="8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6"/>
                    <a:pt x="46" y="78"/>
                    <a:pt x="46" y="8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08" y="68"/>
                    <a:pt x="108" y="68"/>
                    <a:pt x="108" y="68"/>
                  </a:cubicBezTo>
                  <a:lnTo>
                    <a:pt x="108" y="120"/>
                  </a:lnTo>
                  <a:close/>
                  <a:moveTo>
                    <a:pt x="120" y="56"/>
                  </a:moveTo>
                  <a:cubicBezTo>
                    <a:pt x="120" y="58"/>
                    <a:pt x="118" y="60"/>
                    <a:pt x="116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2"/>
                    <a:pt x="106" y="33"/>
                    <a:pt x="107" y="34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0"/>
                    <a:pt x="120" y="51"/>
                    <a:pt x="120" y="52"/>
                  </a:cubicBezTo>
                  <a:lnTo>
                    <a:pt x="120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800"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025893" y="2941105"/>
            <a:ext cx="748850" cy="748846"/>
            <a:chOff x="10118789" y="3033999"/>
            <a:chExt cx="563057" cy="563057"/>
          </a:xfrm>
          <a:solidFill>
            <a:schemeClr val="bg1"/>
          </a:solidFill>
        </p:grpSpPr>
        <p:sp>
          <p:nvSpPr>
            <p:cNvPr id="72" name="Rounded Rectangle 34"/>
            <p:cNvSpPr/>
            <p:nvPr/>
          </p:nvSpPr>
          <p:spPr>
            <a:xfrm>
              <a:off x="10118789" y="3033999"/>
              <a:ext cx="563057" cy="563057"/>
            </a:xfrm>
            <a:prstGeom prst="roundRect">
              <a:avLst>
                <a:gd name="adj" fmla="val 50000"/>
              </a:avLst>
            </a:prstGeom>
            <a:solidFill>
              <a:srgbClr val="DB4D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800" dirty="0">
                <a:latin typeface="+mn-ea"/>
              </a:endParaRPr>
            </a:p>
          </p:txBody>
        </p:sp>
        <p:grpSp>
          <p:nvGrpSpPr>
            <p:cNvPr id="73" name="Group 35"/>
            <p:cNvGrpSpPr/>
            <p:nvPr/>
          </p:nvGrpSpPr>
          <p:grpSpPr>
            <a:xfrm>
              <a:off x="10261815" y="3178357"/>
              <a:ext cx="277004" cy="274341"/>
              <a:chOff x="-1" y="1590"/>
              <a:chExt cx="495287" cy="490525"/>
            </a:xfrm>
            <a:grpFill/>
          </p:grpSpPr>
          <p:sp>
            <p:nvSpPr>
              <p:cNvPr id="74" name="Freeform 166"/>
              <p:cNvSpPr>
                <a:spLocks noEditPoints="1"/>
              </p:cNvSpPr>
              <p:nvPr/>
            </p:nvSpPr>
            <p:spPr bwMode="auto">
              <a:xfrm>
                <a:off x="-1" y="47624"/>
                <a:ext cx="452425" cy="444491"/>
              </a:xfrm>
              <a:custGeom>
                <a:avLst/>
                <a:gdLst>
                  <a:gd name="T0" fmla="*/ 84 w 118"/>
                  <a:gd name="T1" fmla="*/ 3 h 116"/>
                  <a:gd name="T2" fmla="*/ 77 w 118"/>
                  <a:gd name="T3" fmla="*/ 0 h 116"/>
                  <a:gd name="T4" fmla="*/ 70 w 118"/>
                  <a:gd name="T5" fmla="*/ 3 h 116"/>
                  <a:gd name="T6" fmla="*/ 64 w 118"/>
                  <a:gd name="T7" fmla="*/ 9 h 116"/>
                  <a:gd name="T8" fmla="*/ 61 w 118"/>
                  <a:gd name="T9" fmla="*/ 16 h 116"/>
                  <a:gd name="T10" fmla="*/ 62 w 118"/>
                  <a:gd name="T11" fmla="*/ 21 h 116"/>
                  <a:gd name="T12" fmla="*/ 8 w 118"/>
                  <a:gd name="T13" fmla="*/ 43 h 116"/>
                  <a:gd name="T14" fmla="*/ 1 w 118"/>
                  <a:gd name="T15" fmla="*/ 51 h 116"/>
                  <a:gd name="T16" fmla="*/ 5 w 118"/>
                  <a:gd name="T17" fmla="*/ 62 h 116"/>
                  <a:gd name="T18" fmla="*/ 55 w 118"/>
                  <a:gd name="T19" fmla="*/ 112 h 116"/>
                  <a:gd name="T20" fmla="*/ 64 w 118"/>
                  <a:gd name="T21" fmla="*/ 116 h 116"/>
                  <a:gd name="T22" fmla="*/ 64 w 118"/>
                  <a:gd name="T23" fmla="*/ 116 h 116"/>
                  <a:gd name="T24" fmla="*/ 66 w 118"/>
                  <a:gd name="T25" fmla="*/ 116 h 116"/>
                  <a:gd name="T26" fmla="*/ 75 w 118"/>
                  <a:gd name="T27" fmla="*/ 108 h 116"/>
                  <a:gd name="T28" fmla="*/ 96 w 118"/>
                  <a:gd name="T29" fmla="*/ 55 h 116"/>
                  <a:gd name="T30" fmla="*/ 102 w 118"/>
                  <a:gd name="T31" fmla="*/ 57 h 116"/>
                  <a:gd name="T32" fmla="*/ 109 w 118"/>
                  <a:gd name="T33" fmla="*/ 54 h 116"/>
                  <a:gd name="T34" fmla="*/ 115 w 118"/>
                  <a:gd name="T35" fmla="*/ 48 h 116"/>
                  <a:gd name="T36" fmla="*/ 118 w 118"/>
                  <a:gd name="T37" fmla="*/ 41 h 116"/>
                  <a:gd name="T38" fmla="*/ 115 w 118"/>
                  <a:gd name="T39" fmla="*/ 34 h 116"/>
                  <a:gd name="T40" fmla="*/ 84 w 118"/>
                  <a:gd name="T41" fmla="*/ 3 h 116"/>
                  <a:gd name="T42" fmla="*/ 68 w 118"/>
                  <a:gd name="T43" fmla="*/ 105 h 116"/>
                  <a:gd name="T44" fmla="*/ 65 w 118"/>
                  <a:gd name="T45" fmla="*/ 108 h 116"/>
                  <a:gd name="T46" fmla="*/ 64 w 118"/>
                  <a:gd name="T47" fmla="*/ 108 h 116"/>
                  <a:gd name="T48" fmla="*/ 61 w 118"/>
                  <a:gd name="T49" fmla="*/ 107 h 116"/>
                  <a:gd name="T50" fmla="*/ 10 w 118"/>
                  <a:gd name="T51" fmla="*/ 56 h 116"/>
                  <a:gd name="T52" fmla="*/ 9 w 118"/>
                  <a:gd name="T53" fmla="*/ 53 h 116"/>
                  <a:gd name="T54" fmla="*/ 11 w 118"/>
                  <a:gd name="T55" fmla="*/ 50 h 116"/>
                  <a:gd name="T56" fmla="*/ 36 w 118"/>
                  <a:gd name="T57" fmla="*/ 40 h 116"/>
                  <a:gd name="T58" fmla="*/ 87 w 118"/>
                  <a:gd name="T59" fmla="*/ 58 h 116"/>
                  <a:gd name="T60" fmla="*/ 68 w 118"/>
                  <a:gd name="T61" fmla="*/ 105 h 116"/>
                  <a:gd name="T62" fmla="*/ 109 w 118"/>
                  <a:gd name="T63" fmla="*/ 42 h 116"/>
                  <a:gd name="T64" fmla="*/ 103 w 118"/>
                  <a:gd name="T65" fmla="*/ 48 h 116"/>
                  <a:gd name="T66" fmla="*/ 100 w 118"/>
                  <a:gd name="T67" fmla="*/ 48 h 116"/>
                  <a:gd name="T68" fmla="*/ 93 w 118"/>
                  <a:gd name="T69" fmla="*/ 41 h 116"/>
                  <a:gd name="T70" fmla="*/ 88 w 118"/>
                  <a:gd name="T71" fmla="*/ 55 h 116"/>
                  <a:gd name="T72" fmla="*/ 88 w 118"/>
                  <a:gd name="T73" fmla="*/ 54 h 116"/>
                  <a:gd name="T74" fmla="*/ 53 w 118"/>
                  <a:gd name="T75" fmla="*/ 39 h 116"/>
                  <a:gd name="T76" fmla="*/ 42 w 118"/>
                  <a:gd name="T77" fmla="*/ 38 h 116"/>
                  <a:gd name="T78" fmla="*/ 76 w 118"/>
                  <a:gd name="T79" fmla="*/ 24 h 116"/>
                  <a:gd name="T80" fmla="*/ 70 w 118"/>
                  <a:gd name="T81" fmla="*/ 17 h 116"/>
                  <a:gd name="T82" fmla="*/ 70 w 118"/>
                  <a:gd name="T83" fmla="*/ 14 h 116"/>
                  <a:gd name="T84" fmla="*/ 75 w 118"/>
                  <a:gd name="T85" fmla="*/ 9 h 116"/>
                  <a:gd name="T86" fmla="*/ 78 w 118"/>
                  <a:gd name="T87" fmla="*/ 9 h 116"/>
                  <a:gd name="T88" fmla="*/ 109 w 118"/>
                  <a:gd name="T89" fmla="*/ 39 h 116"/>
                  <a:gd name="T90" fmla="*/ 109 w 118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8" h="116">
                    <a:moveTo>
                      <a:pt x="84" y="3"/>
                    </a:moveTo>
                    <a:cubicBezTo>
                      <a:pt x="82" y="1"/>
                      <a:pt x="79" y="0"/>
                      <a:pt x="77" y="0"/>
                    </a:cubicBezTo>
                    <a:cubicBezTo>
                      <a:pt x="74" y="0"/>
                      <a:pt x="71" y="1"/>
                      <a:pt x="70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1" y="13"/>
                      <a:pt x="61" y="16"/>
                    </a:cubicBezTo>
                    <a:cubicBezTo>
                      <a:pt x="61" y="18"/>
                      <a:pt x="62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4"/>
                      <a:pt x="2" y="48"/>
                      <a:pt x="1" y="51"/>
                    </a:cubicBezTo>
                    <a:cubicBezTo>
                      <a:pt x="0" y="55"/>
                      <a:pt x="2" y="59"/>
                      <a:pt x="5" y="6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8" y="115"/>
                      <a:pt x="61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6" y="116"/>
                      <a:pt x="66" y="116"/>
                    </a:cubicBezTo>
                    <a:cubicBezTo>
                      <a:pt x="70" y="115"/>
                      <a:pt x="74" y="112"/>
                      <a:pt x="75" y="108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5" y="57"/>
                      <a:pt x="107" y="56"/>
                      <a:pt x="109" y="54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7" y="46"/>
                      <a:pt x="118" y="44"/>
                      <a:pt x="118" y="41"/>
                    </a:cubicBezTo>
                    <a:cubicBezTo>
                      <a:pt x="118" y="38"/>
                      <a:pt x="117" y="36"/>
                      <a:pt x="115" y="34"/>
                    </a:cubicBezTo>
                    <a:lnTo>
                      <a:pt x="84" y="3"/>
                    </a:lnTo>
                    <a:close/>
                    <a:moveTo>
                      <a:pt x="68" y="105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7" y="58"/>
                    </a:cubicBezTo>
                    <a:lnTo>
                      <a:pt x="68" y="105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800">
                  <a:latin typeface="+mn-ea"/>
                </a:endParaRPr>
              </a:p>
            </p:txBody>
          </p:sp>
          <p:sp>
            <p:nvSpPr>
              <p:cNvPr id="75" name="Freeform 167"/>
              <p:cNvSpPr>
                <a:spLocks noEditPoints="1"/>
              </p:cNvSpPr>
              <p:nvPr/>
            </p:nvSpPr>
            <p:spPr bwMode="auto">
              <a:xfrm>
                <a:off x="219068" y="246060"/>
                <a:ext cx="76198" cy="76198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800">
                  <a:latin typeface="+mn-ea"/>
                </a:endParaRPr>
              </a:p>
            </p:txBody>
          </p:sp>
          <p:sp>
            <p:nvSpPr>
              <p:cNvPr id="76" name="Freeform 168"/>
              <p:cNvSpPr>
                <a:spLocks noEditPoints="1"/>
              </p:cNvSpPr>
              <p:nvPr/>
            </p:nvSpPr>
            <p:spPr bwMode="auto">
              <a:xfrm>
                <a:off x="419088" y="1590"/>
                <a:ext cx="76198" cy="76198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800">
                  <a:latin typeface="+mn-ea"/>
                </a:endParaRPr>
              </a:p>
            </p:txBody>
          </p:sp>
          <p:sp>
            <p:nvSpPr>
              <p:cNvPr id="77" name="Freeform 169"/>
              <p:cNvSpPr>
                <a:spLocks noEditPoints="1"/>
              </p:cNvSpPr>
              <p:nvPr/>
            </p:nvSpPr>
            <p:spPr bwMode="auto">
              <a:xfrm>
                <a:off x="126996" y="231773"/>
                <a:ext cx="61912" cy="60324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800">
                  <a:latin typeface="+mn-ea"/>
                </a:endParaRPr>
              </a:p>
            </p:txBody>
          </p:sp>
          <p:sp>
            <p:nvSpPr>
              <p:cNvPr id="78" name="Oval 170"/>
              <p:cNvSpPr>
                <a:spLocks noChangeArrowheads="1"/>
              </p:cNvSpPr>
              <p:nvPr/>
            </p:nvSpPr>
            <p:spPr bwMode="auto">
              <a:xfrm>
                <a:off x="188908" y="338132"/>
                <a:ext cx="30164" cy="3016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800">
                  <a:latin typeface="+mn-ea"/>
                </a:endParaRPr>
              </a:p>
            </p:txBody>
          </p:sp>
          <p:sp>
            <p:nvSpPr>
              <p:cNvPr id="79" name="Oval 171"/>
              <p:cNvSpPr>
                <a:spLocks noChangeArrowheads="1"/>
              </p:cNvSpPr>
              <p:nvPr/>
            </p:nvSpPr>
            <p:spPr bwMode="auto">
              <a:xfrm>
                <a:off x="433389" y="107948"/>
                <a:ext cx="31748" cy="3174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800">
                  <a:latin typeface="+mn-ea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503165" y="2053022"/>
            <a:ext cx="748849" cy="748846"/>
            <a:chOff x="5535224" y="2145916"/>
            <a:chExt cx="563056" cy="563057"/>
          </a:xfrm>
          <a:solidFill>
            <a:schemeClr val="bg1"/>
          </a:solidFill>
        </p:grpSpPr>
        <p:sp>
          <p:nvSpPr>
            <p:cNvPr id="84" name="Rounded Rectangle 46"/>
            <p:cNvSpPr/>
            <p:nvPr/>
          </p:nvSpPr>
          <p:spPr>
            <a:xfrm>
              <a:off x="5535224" y="2145916"/>
              <a:ext cx="563056" cy="563057"/>
            </a:xfrm>
            <a:prstGeom prst="roundRect">
              <a:avLst>
                <a:gd name="adj" fmla="val 50000"/>
              </a:avLst>
            </a:prstGeom>
            <a:solidFill>
              <a:srgbClr val="DB4D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800" dirty="0">
                <a:latin typeface="+mn-ea"/>
              </a:endParaRPr>
            </a:p>
          </p:txBody>
        </p:sp>
        <p:sp>
          <p:nvSpPr>
            <p:cNvPr id="85" name="Freeform 39"/>
            <p:cNvSpPr>
              <a:spLocks noEditPoints="1"/>
            </p:cNvSpPr>
            <p:nvPr/>
          </p:nvSpPr>
          <p:spPr bwMode="auto">
            <a:xfrm>
              <a:off x="5690071" y="2301130"/>
              <a:ext cx="253372" cy="252630"/>
            </a:xfrm>
            <a:custGeom>
              <a:avLst/>
              <a:gdLst/>
              <a:ahLst/>
              <a:cxnLst>
                <a:cxn ang="0">
                  <a:pos x="176" y="48"/>
                </a:cxn>
                <a:cxn ang="0">
                  <a:pos x="169" y="48"/>
                </a:cxn>
                <a:cxn ang="0">
                  <a:pos x="169" y="54"/>
                </a:cxn>
                <a:cxn ang="0">
                  <a:pos x="169" y="120"/>
                </a:cxn>
                <a:cxn ang="0">
                  <a:pos x="169" y="127"/>
                </a:cxn>
                <a:cxn ang="0">
                  <a:pos x="176" y="127"/>
                </a:cxn>
                <a:cxn ang="0">
                  <a:pos x="176" y="48"/>
                </a:cxn>
                <a:cxn ang="0">
                  <a:pos x="193" y="31"/>
                </a:cxn>
                <a:cxn ang="0">
                  <a:pos x="80" y="31"/>
                </a:cxn>
                <a:cxn ang="0">
                  <a:pos x="68" y="129"/>
                </a:cxn>
                <a:cxn ang="0">
                  <a:pos x="10" y="188"/>
                </a:cxn>
                <a:cxn ang="0">
                  <a:pos x="15" y="208"/>
                </a:cxn>
                <a:cxn ang="0">
                  <a:pos x="35" y="214"/>
                </a:cxn>
                <a:cxn ang="0">
                  <a:pos x="94" y="155"/>
                </a:cxn>
                <a:cxn ang="0">
                  <a:pos x="193" y="144"/>
                </a:cxn>
                <a:cxn ang="0">
                  <a:pos x="193" y="31"/>
                </a:cxn>
                <a:cxn ang="0">
                  <a:pos x="183" y="134"/>
                </a:cxn>
                <a:cxn ang="0">
                  <a:pos x="90" y="134"/>
                </a:cxn>
                <a:cxn ang="0">
                  <a:pos x="90" y="41"/>
                </a:cxn>
                <a:cxn ang="0">
                  <a:pos x="183" y="41"/>
                </a:cxn>
                <a:cxn ang="0">
                  <a:pos x="183" y="134"/>
                </a:cxn>
              </a:cxnLst>
              <a:rect l="0" t="0" r="r" b="b"/>
              <a:pathLst>
                <a:path w="224" h="223">
                  <a:moveTo>
                    <a:pt x="176" y="48"/>
                  </a:moveTo>
                  <a:cubicBezTo>
                    <a:pt x="174" y="46"/>
                    <a:pt x="171" y="46"/>
                    <a:pt x="169" y="48"/>
                  </a:cubicBezTo>
                  <a:cubicBezTo>
                    <a:pt x="167" y="50"/>
                    <a:pt x="167" y="53"/>
                    <a:pt x="169" y="54"/>
                  </a:cubicBezTo>
                  <a:cubicBezTo>
                    <a:pt x="187" y="73"/>
                    <a:pt x="187" y="102"/>
                    <a:pt x="169" y="120"/>
                  </a:cubicBezTo>
                  <a:cubicBezTo>
                    <a:pt x="167" y="122"/>
                    <a:pt x="167" y="125"/>
                    <a:pt x="169" y="127"/>
                  </a:cubicBezTo>
                  <a:cubicBezTo>
                    <a:pt x="171" y="129"/>
                    <a:pt x="174" y="129"/>
                    <a:pt x="176" y="127"/>
                  </a:cubicBezTo>
                  <a:cubicBezTo>
                    <a:pt x="197" y="105"/>
                    <a:pt x="197" y="70"/>
                    <a:pt x="176" y="48"/>
                  </a:cubicBezTo>
                  <a:close/>
                  <a:moveTo>
                    <a:pt x="193" y="31"/>
                  </a:moveTo>
                  <a:cubicBezTo>
                    <a:pt x="161" y="0"/>
                    <a:pt x="111" y="0"/>
                    <a:pt x="80" y="31"/>
                  </a:cubicBezTo>
                  <a:cubicBezTo>
                    <a:pt x="53" y="58"/>
                    <a:pt x="49" y="98"/>
                    <a:pt x="68" y="12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0" y="188"/>
                    <a:pt x="0" y="194"/>
                    <a:pt x="15" y="208"/>
                  </a:cubicBezTo>
                  <a:cubicBezTo>
                    <a:pt x="30" y="223"/>
                    <a:pt x="35" y="214"/>
                    <a:pt x="35" y="21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25" y="174"/>
                    <a:pt x="166" y="170"/>
                    <a:pt x="193" y="144"/>
                  </a:cubicBezTo>
                  <a:cubicBezTo>
                    <a:pt x="224" y="113"/>
                    <a:pt x="224" y="62"/>
                    <a:pt x="193" y="31"/>
                  </a:cubicBezTo>
                  <a:close/>
                  <a:moveTo>
                    <a:pt x="183" y="134"/>
                  </a:moveTo>
                  <a:cubicBezTo>
                    <a:pt x="157" y="160"/>
                    <a:pt x="115" y="160"/>
                    <a:pt x="90" y="134"/>
                  </a:cubicBezTo>
                  <a:cubicBezTo>
                    <a:pt x="64" y="108"/>
                    <a:pt x="64" y="67"/>
                    <a:pt x="90" y="41"/>
                  </a:cubicBezTo>
                  <a:cubicBezTo>
                    <a:pt x="115" y="15"/>
                    <a:pt x="157" y="15"/>
                    <a:pt x="183" y="41"/>
                  </a:cubicBezTo>
                  <a:cubicBezTo>
                    <a:pt x="208" y="67"/>
                    <a:pt x="208" y="108"/>
                    <a:pt x="183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800">
                <a:latin typeface="+mn-ea"/>
              </a:endParaRPr>
            </a:p>
          </p:txBody>
        </p:sp>
      </p:grpSp>
      <p:sp>
        <p:nvSpPr>
          <p:cNvPr id="53" name="文本占位符 5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  <a:endParaRPr lang="en-US" altLang="zh-CN" dirty="0">
              <a:solidFill>
                <a:srgbClr val="DB4D6D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Design &amp; Creativity Space Studio</a:t>
            </a:r>
            <a:endParaRPr lang="zh-CN" altLang="en-US" dirty="0"/>
          </a:p>
        </p:txBody>
      </p:sp>
      <p:sp>
        <p:nvSpPr>
          <p:cNvPr id="65" name="文本框 64"/>
          <p:cNvSpPr txBox="1"/>
          <p:nvPr/>
        </p:nvSpPr>
        <p:spPr>
          <a:xfrm>
            <a:off x="2683794" y="3858104"/>
            <a:ext cx="1864862" cy="127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点击此处添加文本内容，点击此处添加文本内容，点击此处添加文本内容，点击此处添加文本内容，点击此处添加文本内容。</a:t>
            </a:r>
          </a:p>
        </p:txBody>
      </p:sp>
      <p:sp>
        <p:nvSpPr>
          <p:cNvPr id="71" name="Rectangle 36"/>
          <p:cNvSpPr>
            <a:spLocks noChangeArrowheads="1"/>
          </p:cNvSpPr>
          <p:nvPr/>
        </p:nvSpPr>
        <p:spPr bwMode="auto">
          <a:xfrm>
            <a:off x="2946811" y="3474319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4945158" y="3454559"/>
            <a:ext cx="1864862" cy="127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点击此处添加文本内容，点击此处添加文本内容，点击此处添加文本内容，点击此处添加文本内容，点击此处添加文本内容。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5208175" y="3070774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206522" y="4563414"/>
            <a:ext cx="1864862" cy="127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点击此处添加文本内容，点击此处添加文本内容，点击此处添加文本内容，点击此处添加文本内容，点击此处添加文本内容。</a:t>
            </a: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7469539" y="4179629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9467887" y="4264369"/>
            <a:ext cx="1864862" cy="127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点击此处添加文本内容，点击此处添加文本内容，点击此处添加文本内容，点击此处添加文本内容，点击此处添加文本内容。</a:t>
            </a:r>
          </a:p>
        </p:txBody>
      </p:sp>
      <p:sp>
        <p:nvSpPr>
          <p:cNvPr id="90" name="Rectangle 36"/>
          <p:cNvSpPr>
            <a:spLocks noChangeArrowheads="1"/>
          </p:cNvSpPr>
          <p:nvPr/>
        </p:nvSpPr>
        <p:spPr bwMode="auto">
          <a:xfrm>
            <a:off x="9730904" y="3880584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83" grpId="0"/>
      <p:bldP spid="86" grpId="0"/>
      <p:bldP spid="87" grpId="0"/>
      <p:bldP spid="88" grpId="0"/>
      <p:bldP spid="89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08415" y="2069089"/>
            <a:ext cx="3891375" cy="3891376"/>
            <a:chOff x="1108415" y="1810823"/>
            <a:chExt cx="3891375" cy="3891376"/>
          </a:xfrm>
        </p:grpSpPr>
        <p:sp>
          <p:nvSpPr>
            <p:cNvPr id="7" name="Oval 24"/>
            <p:cNvSpPr>
              <a:spLocks noChangeArrowheads="1"/>
            </p:cNvSpPr>
            <p:nvPr/>
          </p:nvSpPr>
          <p:spPr bwMode="auto">
            <a:xfrm>
              <a:off x="1108415" y="1810823"/>
              <a:ext cx="1948101" cy="1945688"/>
            </a:xfrm>
            <a:prstGeom prst="ellipse">
              <a:avLst/>
            </a:prstGeom>
            <a:solidFill>
              <a:srgbClr val="DB4D6D">
                <a:alpha val="2784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81480" tIns="181480" rIns="181480" bIns="181480" anchor="ctr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3056516" y="1810823"/>
              <a:ext cx="1943274" cy="1945688"/>
            </a:xfrm>
            <a:prstGeom prst="ellipse">
              <a:avLst/>
            </a:prstGeom>
            <a:solidFill>
              <a:srgbClr val="DB4D6D">
                <a:alpha val="2784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81480" tIns="181480" rIns="181480" bIns="181480" anchor="ctr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Oval 26"/>
            <p:cNvSpPr>
              <a:spLocks noChangeArrowheads="1"/>
            </p:cNvSpPr>
            <p:nvPr/>
          </p:nvSpPr>
          <p:spPr bwMode="auto">
            <a:xfrm>
              <a:off x="1113243" y="3751683"/>
              <a:ext cx="1948101" cy="1945688"/>
            </a:xfrm>
            <a:prstGeom prst="ellipse">
              <a:avLst/>
            </a:prstGeom>
            <a:solidFill>
              <a:srgbClr val="DB4D6D">
                <a:alpha val="2784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81480" tIns="181480" rIns="181480" bIns="181480" anchor="ctr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Oval 27"/>
            <p:cNvSpPr>
              <a:spLocks noChangeArrowheads="1"/>
            </p:cNvSpPr>
            <p:nvPr/>
          </p:nvSpPr>
          <p:spPr bwMode="auto">
            <a:xfrm>
              <a:off x="3056516" y="3756511"/>
              <a:ext cx="1943274" cy="1945688"/>
            </a:xfrm>
            <a:prstGeom prst="ellipse">
              <a:avLst/>
            </a:prstGeom>
            <a:solidFill>
              <a:srgbClr val="DB4D6D">
                <a:alpha val="27843"/>
              </a:srgbClr>
            </a:solidFill>
            <a:ln w="9525">
              <a:solidFill>
                <a:srgbClr val="DB4D6D"/>
              </a:solidFill>
              <a:round/>
            </a:ln>
          </p:spPr>
          <p:txBody>
            <a:bodyPr lIns="181480" tIns="181480" rIns="181480" bIns="181480" anchor="ctr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Oval 28"/>
            <p:cNvSpPr>
              <a:spLocks noChangeArrowheads="1"/>
            </p:cNvSpPr>
            <p:nvPr/>
          </p:nvSpPr>
          <p:spPr bwMode="auto">
            <a:xfrm>
              <a:off x="2269550" y="3056449"/>
              <a:ext cx="786965" cy="789379"/>
            </a:xfrm>
            <a:prstGeom prst="ellipse">
              <a:avLst/>
            </a:prstGeom>
            <a:solidFill>
              <a:srgbClr val="DB4D6D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Oval 29"/>
            <p:cNvSpPr>
              <a:spLocks noChangeArrowheads="1"/>
            </p:cNvSpPr>
            <p:nvPr/>
          </p:nvSpPr>
          <p:spPr bwMode="auto">
            <a:xfrm>
              <a:off x="2945472" y="3061277"/>
              <a:ext cx="789380" cy="786966"/>
            </a:xfrm>
            <a:prstGeom prst="ellipse">
              <a:avLst/>
            </a:prstGeom>
            <a:solidFill>
              <a:srgbClr val="DB4D6D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Oval 30"/>
            <p:cNvSpPr>
              <a:spLocks noChangeArrowheads="1"/>
            </p:cNvSpPr>
            <p:nvPr/>
          </p:nvSpPr>
          <p:spPr bwMode="auto">
            <a:xfrm>
              <a:off x="2269550" y="3703403"/>
              <a:ext cx="786965" cy="789379"/>
            </a:xfrm>
            <a:prstGeom prst="ellipse">
              <a:avLst/>
            </a:prstGeom>
            <a:solidFill>
              <a:srgbClr val="DB4D6D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Oval 31"/>
            <p:cNvSpPr>
              <a:spLocks noChangeArrowheads="1"/>
            </p:cNvSpPr>
            <p:nvPr/>
          </p:nvSpPr>
          <p:spPr bwMode="auto">
            <a:xfrm>
              <a:off x="2945472" y="3703403"/>
              <a:ext cx="789380" cy="789379"/>
            </a:xfrm>
            <a:prstGeom prst="ellipse">
              <a:avLst/>
            </a:prstGeom>
            <a:solidFill>
              <a:srgbClr val="DB4D6D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>
              <a:off x="2487363" y="3247155"/>
              <a:ext cx="324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r">
                <a:defRPr sz="2000" b="1">
                  <a:solidFill>
                    <a:srgbClr val="A50036"/>
                  </a:solidFill>
                  <a:latin typeface="+mn-ea"/>
                </a:defRPr>
              </a:lvl1pPr>
            </a:lstStyle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3060230" y="3247155"/>
              <a:ext cx="4331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r">
                <a:defRPr sz="2000" b="1">
                  <a:solidFill>
                    <a:srgbClr val="A50036"/>
                  </a:solidFill>
                  <a:latin typeface="+mn-ea"/>
                </a:defRPr>
              </a:lvl1pPr>
            </a:lstStyle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2442885" y="3891695"/>
              <a:ext cx="3786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r">
                <a:defRPr sz="2000" b="1">
                  <a:solidFill>
                    <a:srgbClr val="A50036"/>
                  </a:solidFill>
                  <a:latin typeface="+mn-ea"/>
                </a:defRPr>
              </a:lvl1pPr>
            </a:lstStyle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8" name="Text Box 35"/>
            <p:cNvSpPr txBox="1">
              <a:spLocks noChangeArrowheads="1"/>
            </p:cNvSpPr>
            <p:nvPr/>
          </p:nvSpPr>
          <p:spPr bwMode="auto">
            <a:xfrm>
              <a:off x="3144397" y="3891695"/>
              <a:ext cx="3257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r">
                <a:defRPr sz="2000" b="1">
                  <a:solidFill>
                    <a:srgbClr val="A50036"/>
                  </a:solidFill>
                  <a:latin typeface="+mn-ea"/>
                </a:defRPr>
              </a:lvl1pPr>
            </a:lstStyle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9" name="Text Box 36"/>
            <p:cNvSpPr txBox="1">
              <a:spLocks noChangeArrowheads="1"/>
            </p:cNvSpPr>
            <p:nvPr/>
          </p:nvSpPr>
          <p:spPr bwMode="auto">
            <a:xfrm>
              <a:off x="1490816" y="2583612"/>
              <a:ext cx="11929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r">
                <a:defRPr sz="2000" b="1">
                  <a:solidFill>
                    <a:srgbClr val="A50036"/>
                  </a:solidFill>
                  <a:latin typeface="+mn-ea"/>
                </a:defRPr>
              </a:lvl1pPr>
            </a:lstStyle>
            <a:p>
              <a:pPr algn="ctr"/>
              <a:r>
                <a:rPr lang="en-US" altLang="zh-CN" dirty="0">
                  <a:solidFill>
                    <a:srgbClr val="DB4D6D"/>
                  </a:solidFill>
                </a:rPr>
                <a:t>Strength</a:t>
              </a:r>
            </a:p>
          </p:txBody>
        </p:sp>
        <p:sp>
          <p:nvSpPr>
            <p:cNvPr id="20" name="Text Box 37"/>
            <p:cNvSpPr txBox="1">
              <a:spLocks noChangeArrowheads="1"/>
            </p:cNvSpPr>
            <p:nvPr/>
          </p:nvSpPr>
          <p:spPr bwMode="auto">
            <a:xfrm>
              <a:off x="3355533" y="2583612"/>
              <a:ext cx="13452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r">
                <a:defRPr sz="2000" b="1">
                  <a:solidFill>
                    <a:srgbClr val="A50036"/>
                  </a:solidFill>
                  <a:latin typeface="+mn-ea"/>
                </a:defRPr>
              </a:lvl1pPr>
            </a:lstStyle>
            <a:p>
              <a:pPr algn="ctr"/>
              <a:r>
                <a:rPr lang="en-US" altLang="zh-CN" dirty="0">
                  <a:solidFill>
                    <a:srgbClr val="DB4D6D"/>
                  </a:solidFill>
                </a:rPr>
                <a:t>Weakness</a:t>
              </a:r>
            </a:p>
          </p:txBody>
        </p:sp>
        <p:sp>
          <p:nvSpPr>
            <p:cNvPr id="21" name="Text Box 38"/>
            <p:cNvSpPr txBox="1">
              <a:spLocks noChangeArrowheads="1"/>
            </p:cNvSpPr>
            <p:nvPr/>
          </p:nvSpPr>
          <p:spPr bwMode="auto">
            <a:xfrm>
              <a:off x="1279219" y="4529300"/>
              <a:ext cx="16161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r">
                <a:defRPr sz="2000" b="1">
                  <a:solidFill>
                    <a:srgbClr val="A50036"/>
                  </a:solidFill>
                  <a:latin typeface="+mn-ea"/>
                </a:defRPr>
              </a:lvl1pPr>
            </a:lstStyle>
            <a:p>
              <a:pPr algn="ctr"/>
              <a:r>
                <a:rPr lang="en-US" altLang="zh-CN" dirty="0">
                  <a:solidFill>
                    <a:srgbClr val="DB4D6D"/>
                  </a:solidFill>
                </a:rPr>
                <a:t>Opportunity</a:t>
              </a:r>
            </a:p>
          </p:txBody>
        </p:sp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3506215" y="4529300"/>
              <a:ext cx="10438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r">
                <a:defRPr sz="2000" b="1">
                  <a:solidFill>
                    <a:srgbClr val="A50036"/>
                  </a:solidFill>
                  <a:latin typeface="+mn-ea"/>
                </a:defRPr>
              </a:lvl1pPr>
            </a:lstStyle>
            <a:p>
              <a:pPr algn="ctr"/>
              <a:r>
                <a:rPr lang="en-US" altLang="zh-CN" dirty="0">
                  <a:solidFill>
                    <a:srgbClr val="DB4D6D"/>
                  </a:solidFill>
                </a:rPr>
                <a:t>Threats</a:t>
              </a:r>
            </a:p>
          </p:txBody>
        </p:sp>
      </p:grpSp>
      <p:grpSp>
        <p:nvGrpSpPr>
          <p:cNvPr id="34" name="Group 54"/>
          <p:cNvGrpSpPr/>
          <p:nvPr/>
        </p:nvGrpSpPr>
        <p:grpSpPr bwMode="auto">
          <a:xfrm>
            <a:off x="5527771" y="3358359"/>
            <a:ext cx="333133" cy="333133"/>
            <a:chOff x="0" y="0"/>
            <a:chExt cx="205" cy="207"/>
          </a:xfrm>
          <a:solidFill>
            <a:srgbClr val="DB4D6D"/>
          </a:solidFill>
        </p:grpSpPr>
        <p:sp>
          <p:nvSpPr>
            <p:cNvPr id="35" name="Freeform 55"/>
            <p:cNvSpPr>
              <a:spLocks noEditPoints="1"/>
            </p:cNvSpPr>
            <p:nvPr/>
          </p:nvSpPr>
          <p:spPr bwMode="auto">
            <a:xfrm>
              <a:off x="0" y="0"/>
              <a:ext cx="205" cy="207"/>
            </a:xfrm>
            <a:custGeom>
              <a:avLst/>
              <a:gdLst>
                <a:gd name="T0" fmla="*/ 151 w 140"/>
                <a:gd name="T1" fmla="*/ 306 h 140"/>
                <a:gd name="T2" fmla="*/ 0 w 140"/>
                <a:gd name="T3" fmla="*/ 154 h 140"/>
                <a:gd name="T4" fmla="*/ 151 w 140"/>
                <a:gd name="T5" fmla="*/ 0 h 140"/>
                <a:gd name="T6" fmla="*/ 300 w 140"/>
                <a:gd name="T7" fmla="*/ 154 h 140"/>
                <a:gd name="T8" fmla="*/ 151 w 140"/>
                <a:gd name="T9" fmla="*/ 306 h 140"/>
                <a:gd name="T10" fmla="*/ 151 w 140"/>
                <a:gd name="T11" fmla="*/ 27 h 140"/>
                <a:gd name="T12" fmla="*/ 26 w 140"/>
                <a:gd name="T13" fmla="*/ 154 h 140"/>
                <a:gd name="T14" fmla="*/ 151 w 140"/>
                <a:gd name="T15" fmla="*/ 279 h 140"/>
                <a:gd name="T16" fmla="*/ 274 w 140"/>
                <a:gd name="T17" fmla="*/ 154 h 140"/>
                <a:gd name="T18" fmla="*/ 151 w 140"/>
                <a:gd name="T19" fmla="*/ 27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0" h="140">
                  <a:moveTo>
                    <a:pt x="70" y="140"/>
                  </a:move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109" y="0"/>
                    <a:pt x="140" y="32"/>
                    <a:pt x="140" y="70"/>
                  </a:cubicBezTo>
                  <a:cubicBezTo>
                    <a:pt x="140" y="109"/>
                    <a:pt x="109" y="140"/>
                    <a:pt x="70" y="140"/>
                  </a:cubicBezTo>
                  <a:close/>
                  <a:moveTo>
                    <a:pt x="70" y="12"/>
                  </a:moveTo>
                  <a:cubicBezTo>
                    <a:pt x="38" y="12"/>
                    <a:pt x="12" y="38"/>
                    <a:pt x="12" y="70"/>
                  </a:cubicBezTo>
                  <a:cubicBezTo>
                    <a:pt x="12" y="102"/>
                    <a:pt x="38" y="128"/>
                    <a:pt x="70" y="128"/>
                  </a:cubicBezTo>
                  <a:cubicBezTo>
                    <a:pt x="102" y="128"/>
                    <a:pt x="128" y="102"/>
                    <a:pt x="128" y="70"/>
                  </a:cubicBezTo>
                  <a:cubicBezTo>
                    <a:pt x="128" y="38"/>
                    <a:pt x="102" y="12"/>
                    <a:pt x="7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56"/>
            <p:cNvSpPr/>
            <p:nvPr/>
          </p:nvSpPr>
          <p:spPr bwMode="auto">
            <a:xfrm>
              <a:off x="94" y="40"/>
              <a:ext cx="63" cy="72"/>
            </a:xfrm>
            <a:custGeom>
              <a:avLst/>
              <a:gdLst>
                <a:gd name="T0" fmla="*/ 79 w 43"/>
                <a:gd name="T1" fmla="*/ 106 h 49"/>
                <a:gd name="T2" fmla="*/ 13 w 43"/>
                <a:gd name="T3" fmla="*/ 106 h 49"/>
                <a:gd name="T4" fmla="*/ 0 w 43"/>
                <a:gd name="T5" fmla="*/ 93 h 49"/>
                <a:gd name="T6" fmla="*/ 0 w 43"/>
                <a:gd name="T7" fmla="*/ 13 h 49"/>
                <a:gd name="T8" fmla="*/ 13 w 43"/>
                <a:gd name="T9" fmla="*/ 0 h 49"/>
                <a:gd name="T10" fmla="*/ 26 w 43"/>
                <a:gd name="T11" fmla="*/ 13 h 49"/>
                <a:gd name="T12" fmla="*/ 26 w 43"/>
                <a:gd name="T13" fmla="*/ 79 h 49"/>
                <a:gd name="T14" fmla="*/ 79 w 43"/>
                <a:gd name="T15" fmla="*/ 79 h 49"/>
                <a:gd name="T16" fmla="*/ 92 w 43"/>
                <a:gd name="T17" fmla="*/ 93 h 49"/>
                <a:gd name="T18" fmla="*/ 79 w 43"/>
                <a:gd name="T19" fmla="*/ 106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9">
                  <a:moveTo>
                    <a:pt x="37" y="49"/>
                  </a:move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7"/>
                    <a:pt x="43" y="40"/>
                    <a:pt x="43" y="43"/>
                  </a:cubicBezTo>
                  <a:cubicBezTo>
                    <a:pt x="43" y="46"/>
                    <a:pt x="40" y="49"/>
                    <a:pt x="3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5935656" y="3551157"/>
            <a:ext cx="5168911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点击此处添加文本内容，点击此处添加文本内容。</a:t>
            </a:r>
          </a:p>
        </p:txBody>
      </p:sp>
      <p:sp>
        <p:nvSpPr>
          <p:cNvPr id="45" name="Rectangle 36"/>
          <p:cNvSpPr>
            <a:spLocks noChangeArrowheads="1"/>
          </p:cNvSpPr>
          <p:nvPr/>
        </p:nvSpPr>
        <p:spPr bwMode="auto">
          <a:xfrm>
            <a:off x="5935656" y="3150855"/>
            <a:ext cx="1503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B5495B"/>
                </a:solidFill>
                <a:latin typeface="+mn-ea"/>
                <a:sym typeface="Arial" panose="020B0604020202020204" pitchFamily="34" charset="0"/>
              </a:rPr>
              <a:t>WEAKNESS</a:t>
            </a:r>
            <a:endParaRPr lang="zh-CN" altLang="en-US" sz="2000" b="1" dirty="0">
              <a:solidFill>
                <a:srgbClr val="B5495B"/>
              </a:solidFill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28" name="Group 48"/>
          <p:cNvGrpSpPr/>
          <p:nvPr/>
        </p:nvGrpSpPr>
        <p:grpSpPr bwMode="auto">
          <a:xfrm>
            <a:off x="5527771" y="2368591"/>
            <a:ext cx="333133" cy="333133"/>
            <a:chOff x="0" y="0"/>
            <a:chExt cx="205" cy="206"/>
          </a:xfrm>
          <a:solidFill>
            <a:srgbClr val="DB4D6D"/>
          </a:solidFill>
        </p:grpSpPr>
        <p:sp>
          <p:nvSpPr>
            <p:cNvPr id="29" name="Freeform 49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0 w 205"/>
                <a:gd name="T1" fmla="*/ 0 h 206"/>
                <a:gd name="T2" fmla="*/ 0 w 205"/>
                <a:gd name="T3" fmla="*/ 206 h 206"/>
                <a:gd name="T4" fmla="*/ 205 w 205"/>
                <a:gd name="T5" fmla="*/ 206 h 206"/>
                <a:gd name="T6" fmla="*/ 205 w 205"/>
                <a:gd name="T7" fmla="*/ 0 h 206"/>
                <a:gd name="T8" fmla="*/ 0 w 205"/>
                <a:gd name="T9" fmla="*/ 0 h 206"/>
                <a:gd name="T10" fmla="*/ 188 w 205"/>
                <a:gd name="T11" fmla="*/ 188 h 206"/>
                <a:gd name="T12" fmla="*/ 17 w 205"/>
                <a:gd name="T13" fmla="*/ 188 h 206"/>
                <a:gd name="T14" fmla="*/ 17 w 205"/>
                <a:gd name="T15" fmla="*/ 17 h 206"/>
                <a:gd name="T16" fmla="*/ 188 w 205"/>
                <a:gd name="T17" fmla="*/ 17 h 206"/>
                <a:gd name="T18" fmla="*/ 188 w 205"/>
                <a:gd name="T19" fmla="*/ 188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5" h="206">
                  <a:moveTo>
                    <a:pt x="0" y="0"/>
                  </a:moveTo>
                  <a:lnTo>
                    <a:pt x="0" y="206"/>
                  </a:lnTo>
                  <a:lnTo>
                    <a:pt x="205" y="206"/>
                  </a:lnTo>
                  <a:lnTo>
                    <a:pt x="205" y="0"/>
                  </a:lnTo>
                  <a:lnTo>
                    <a:pt x="0" y="0"/>
                  </a:lnTo>
                  <a:close/>
                  <a:moveTo>
                    <a:pt x="188" y="188"/>
                  </a:moveTo>
                  <a:lnTo>
                    <a:pt x="17" y="188"/>
                  </a:lnTo>
                  <a:lnTo>
                    <a:pt x="17" y="17"/>
                  </a:lnTo>
                  <a:lnTo>
                    <a:pt x="188" y="17"/>
                  </a:lnTo>
                  <a:lnTo>
                    <a:pt x="188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50"/>
            <p:cNvSpPr/>
            <p:nvPr/>
          </p:nvSpPr>
          <p:spPr bwMode="auto">
            <a:xfrm>
              <a:off x="48" y="60"/>
              <a:ext cx="112" cy="90"/>
            </a:xfrm>
            <a:custGeom>
              <a:avLst/>
              <a:gdLst>
                <a:gd name="T0" fmla="*/ 112 w 112"/>
                <a:gd name="T1" fmla="*/ 12 h 90"/>
                <a:gd name="T2" fmla="*/ 99 w 112"/>
                <a:gd name="T3" fmla="*/ 0 h 90"/>
                <a:gd name="T4" fmla="*/ 44 w 112"/>
                <a:gd name="T5" fmla="*/ 66 h 90"/>
                <a:gd name="T6" fmla="*/ 10 w 112"/>
                <a:gd name="T7" fmla="*/ 38 h 90"/>
                <a:gd name="T8" fmla="*/ 0 w 112"/>
                <a:gd name="T9" fmla="*/ 53 h 90"/>
                <a:gd name="T10" fmla="*/ 47 w 112"/>
                <a:gd name="T11" fmla="*/ 90 h 90"/>
                <a:gd name="T12" fmla="*/ 112 w 112"/>
                <a:gd name="T13" fmla="*/ 12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" h="90">
                  <a:moveTo>
                    <a:pt x="112" y="12"/>
                  </a:moveTo>
                  <a:lnTo>
                    <a:pt x="99" y="0"/>
                  </a:lnTo>
                  <a:lnTo>
                    <a:pt x="44" y="66"/>
                  </a:lnTo>
                  <a:lnTo>
                    <a:pt x="10" y="38"/>
                  </a:lnTo>
                  <a:lnTo>
                    <a:pt x="0" y="53"/>
                  </a:lnTo>
                  <a:lnTo>
                    <a:pt x="47" y="90"/>
                  </a:lnTo>
                  <a:lnTo>
                    <a:pt x="1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5935656" y="2568838"/>
            <a:ext cx="5168911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点击此处添加文本内容，点击此处添加文本内容。</a:t>
            </a:r>
          </a:p>
        </p:txBody>
      </p:sp>
      <p:sp>
        <p:nvSpPr>
          <p:cNvPr id="47" name="Rectangle 36"/>
          <p:cNvSpPr>
            <a:spLocks noChangeArrowheads="1"/>
          </p:cNvSpPr>
          <p:nvPr/>
        </p:nvSpPr>
        <p:spPr bwMode="auto">
          <a:xfrm>
            <a:off x="5935656" y="2168536"/>
            <a:ext cx="14654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B5495B"/>
                </a:solidFill>
                <a:latin typeface="+mn-ea"/>
                <a:sym typeface="Arial" panose="020B0604020202020204" pitchFamily="34" charset="0"/>
              </a:rPr>
              <a:t>STRENGTH</a:t>
            </a:r>
            <a:endParaRPr lang="zh-CN" altLang="en-US" sz="2000" b="1" dirty="0">
              <a:solidFill>
                <a:srgbClr val="B5495B"/>
              </a:solidFill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23" name="Group 43"/>
          <p:cNvGrpSpPr/>
          <p:nvPr/>
        </p:nvGrpSpPr>
        <p:grpSpPr bwMode="auto">
          <a:xfrm>
            <a:off x="5527771" y="5315196"/>
            <a:ext cx="333133" cy="333133"/>
            <a:chOff x="0" y="0"/>
            <a:chExt cx="205" cy="206"/>
          </a:xfrm>
          <a:solidFill>
            <a:srgbClr val="DB4D6D"/>
          </a:solidFill>
        </p:grpSpPr>
        <p:sp>
          <p:nvSpPr>
            <p:cNvPr id="24" name="Freeform 44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151 w 140"/>
                <a:gd name="T1" fmla="*/ 0 h 140"/>
                <a:gd name="T2" fmla="*/ 0 w 140"/>
                <a:gd name="T3" fmla="*/ 152 h 140"/>
                <a:gd name="T4" fmla="*/ 151 w 140"/>
                <a:gd name="T5" fmla="*/ 303 h 140"/>
                <a:gd name="T6" fmla="*/ 300 w 140"/>
                <a:gd name="T7" fmla="*/ 152 h 140"/>
                <a:gd name="T8" fmla="*/ 151 w 140"/>
                <a:gd name="T9" fmla="*/ 0 h 140"/>
                <a:gd name="T10" fmla="*/ 151 w 140"/>
                <a:gd name="T11" fmla="*/ 277 h 140"/>
                <a:gd name="T12" fmla="*/ 26 w 140"/>
                <a:gd name="T13" fmla="*/ 152 h 140"/>
                <a:gd name="T14" fmla="*/ 151 w 140"/>
                <a:gd name="T15" fmla="*/ 26 h 140"/>
                <a:gd name="T16" fmla="*/ 274 w 140"/>
                <a:gd name="T17" fmla="*/ 152 h 140"/>
                <a:gd name="T18" fmla="*/ 151 w 140"/>
                <a:gd name="T19" fmla="*/ 277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5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122 w 59"/>
                <a:gd name="T1" fmla="*/ 4 h 58"/>
                <a:gd name="T2" fmla="*/ 105 w 59"/>
                <a:gd name="T3" fmla="*/ 4 h 58"/>
                <a:gd name="T4" fmla="*/ 63 w 59"/>
                <a:gd name="T5" fmla="*/ 46 h 58"/>
                <a:gd name="T6" fmla="*/ 24 w 59"/>
                <a:gd name="T7" fmla="*/ 4 h 58"/>
                <a:gd name="T8" fmla="*/ 4 w 59"/>
                <a:gd name="T9" fmla="*/ 4 h 58"/>
                <a:gd name="T10" fmla="*/ 4 w 59"/>
                <a:gd name="T11" fmla="*/ 24 h 58"/>
                <a:gd name="T12" fmla="*/ 46 w 59"/>
                <a:gd name="T13" fmla="*/ 64 h 58"/>
                <a:gd name="T14" fmla="*/ 4 w 59"/>
                <a:gd name="T15" fmla="*/ 105 h 58"/>
                <a:gd name="T16" fmla="*/ 4 w 59"/>
                <a:gd name="T17" fmla="*/ 123 h 58"/>
                <a:gd name="T18" fmla="*/ 15 w 59"/>
                <a:gd name="T19" fmla="*/ 128 h 58"/>
                <a:gd name="T20" fmla="*/ 24 w 59"/>
                <a:gd name="T21" fmla="*/ 123 h 58"/>
                <a:gd name="T22" fmla="*/ 63 w 59"/>
                <a:gd name="T23" fmla="*/ 83 h 58"/>
                <a:gd name="T24" fmla="*/ 105 w 59"/>
                <a:gd name="T25" fmla="*/ 123 h 58"/>
                <a:gd name="T26" fmla="*/ 114 w 59"/>
                <a:gd name="T27" fmla="*/ 128 h 58"/>
                <a:gd name="T28" fmla="*/ 122 w 59"/>
                <a:gd name="T29" fmla="*/ 123 h 58"/>
                <a:gd name="T30" fmla="*/ 122 w 59"/>
                <a:gd name="T31" fmla="*/ 105 h 58"/>
                <a:gd name="T32" fmla="*/ 83 w 59"/>
                <a:gd name="T33" fmla="*/ 64 h 58"/>
                <a:gd name="T34" fmla="*/ 122 w 59"/>
                <a:gd name="T35" fmla="*/ 24 h 58"/>
                <a:gd name="T36" fmla="*/ 122 w 59"/>
                <a:gd name="T37" fmla="*/ 4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46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151 w 140"/>
                <a:gd name="T1" fmla="*/ 0 h 140"/>
                <a:gd name="T2" fmla="*/ 0 w 140"/>
                <a:gd name="T3" fmla="*/ 152 h 140"/>
                <a:gd name="T4" fmla="*/ 151 w 140"/>
                <a:gd name="T5" fmla="*/ 303 h 140"/>
                <a:gd name="T6" fmla="*/ 300 w 140"/>
                <a:gd name="T7" fmla="*/ 152 h 140"/>
                <a:gd name="T8" fmla="*/ 151 w 140"/>
                <a:gd name="T9" fmla="*/ 0 h 140"/>
                <a:gd name="T10" fmla="*/ 151 w 140"/>
                <a:gd name="T11" fmla="*/ 277 h 140"/>
                <a:gd name="T12" fmla="*/ 26 w 140"/>
                <a:gd name="T13" fmla="*/ 152 h 140"/>
                <a:gd name="T14" fmla="*/ 151 w 140"/>
                <a:gd name="T15" fmla="*/ 26 h 140"/>
                <a:gd name="T16" fmla="*/ 274 w 140"/>
                <a:gd name="T17" fmla="*/ 152 h 140"/>
                <a:gd name="T18" fmla="*/ 151 w 140"/>
                <a:gd name="T19" fmla="*/ 277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47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122 w 59"/>
                <a:gd name="T1" fmla="*/ 4 h 58"/>
                <a:gd name="T2" fmla="*/ 105 w 59"/>
                <a:gd name="T3" fmla="*/ 4 h 58"/>
                <a:gd name="T4" fmla="*/ 63 w 59"/>
                <a:gd name="T5" fmla="*/ 46 h 58"/>
                <a:gd name="T6" fmla="*/ 24 w 59"/>
                <a:gd name="T7" fmla="*/ 4 h 58"/>
                <a:gd name="T8" fmla="*/ 4 w 59"/>
                <a:gd name="T9" fmla="*/ 4 h 58"/>
                <a:gd name="T10" fmla="*/ 4 w 59"/>
                <a:gd name="T11" fmla="*/ 24 h 58"/>
                <a:gd name="T12" fmla="*/ 46 w 59"/>
                <a:gd name="T13" fmla="*/ 64 h 58"/>
                <a:gd name="T14" fmla="*/ 4 w 59"/>
                <a:gd name="T15" fmla="*/ 105 h 58"/>
                <a:gd name="T16" fmla="*/ 4 w 59"/>
                <a:gd name="T17" fmla="*/ 123 h 58"/>
                <a:gd name="T18" fmla="*/ 15 w 59"/>
                <a:gd name="T19" fmla="*/ 128 h 58"/>
                <a:gd name="T20" fmla="*/ 24 w 59"/>
                <a:gd name="T21" fmla="*/ 123 h 58"/>
                <a:gd name="T22" fmla="*/ 63 w 59"/>
                <a:gd name="T23" fmla="*/ 83 h 58"/>
                <a:gd name="T24" fmla="*/ 105 w 59"/>
                <a:gd name="T25" fmla="*/ 123 h 58"/>
                <a:gd name="T26" fmla="*/ 114 w 59"/>
                <a:gd name="T27" fmla="*/ 128 h 58"/>
                <a:gd name="T28" fmla="*/ 122 w 59"/>
                <a:gd name="T29" fmla="*/ 123 h 58"/>
                <a:gd name="T30" fmla="*/ 122 w 59"/>
                <a:gd name="T31" fmla="*/ 105 h 58"/>
                <a:gd name="T32" fmla="*/ 83 w 59"/>
                <a:gd name="T33" fmla="*/ 64 h 58"/>
                <a:gd name="T34" fmla="*/ 122 w 59"/>
                <a:gd name="T35" fmla="*/ 24 h 58"/>
                <a:gd name="T36" fmla="*/ 122 w 59"/>
                <a:gd name="T37" fmla="*/ 4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5935656" y="5515794"/>
            <a:ext cx="5168911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点击此处添加文本内容，点击此处添加文本内容。</a:t>
            </a: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5935656" y="5115492"/>
            <a:ext cx="12602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B5495B"/>
                </a:solidFill>
                <a:latin typeface="+mn-ea"/>
                <a:sym typeface="Arial" panose="020B0604020202020204" pitchFamily="34" charset="0"/>
              </a:rPr>
              <a:t>THREATS</a:t>
            </a:r>
            <a:endParaRPr lang="zh-CN" altLang="en-US" sz="2000" b="1" dirty="0">
              <a:solidFill>
                <a:srgbClr val="B5495B"/>
              </a:solidFill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31" name="Group 51"/>
          <p:cNvGrpSpPr/>
          <p:nvPr/>
        </p:nvGrpSpPr>
        <p:grpSpPr bwMode="auto">
          <a:xfrm>
            <a:off x="5527771" y="4332878"/>
            <a:ext cx="333133" cy="337961"/>
            <a:chOff x="0" y="0"/>
            <a:chExt cx="205" cy="208"/>
          </a:xfrm>
          <a:solidFill>
            <a:srgbClr val="DB4D6D"/>
          </a:solidFill>
        </p:grpSpPr>
        <p:sp>
          <p:nvSpPr>
            <p:cNvPr id="32" name="Freeform 52"/>
            <p:cNvSpPr>
              <a:spLocks noEditPoints="1"/>
            </p:cNvSpPr>
            <p:nvPr/>
          </p:nvSpPr>
          <p:spPr bwMode="auto">
            <a:xfrm>
              <a:off x="0" y="0"/>
              <a:ext cx="205" cy="208"/>
            </a:xfrm>
            <a:custGeom>
              <a:avLst/>
              <a:gdLst>
                <a:gd name="T0" fmla="*/ 291 w 140"/>
                <a:gd name="T1" fmla="*/ 119 h 141"/>
                <a:gd name="T2" fmla="*/ 262 w 140"/>
                <a:gd name="T3" fmla="*/ 100 h 141"/>
                <a:gd name="T4" fmla="*/ 272 w 140"/>
                <a:gd name="T5" fmla="*/ 63 h 141"/>
                <a:gd name="T6" fmla="*/ 227 w 140"/>
                <a:gd name="T7" fmla="*/ 31 h 141"/>
                <a:gd name="T8" fmla="*/ 193 w 140"/>
                <a:gd name="T9" fmla="*/ 37 h 141"/>
                <a:gd name="T10" fmla="*/ 174 w 140"/>
                <a:gd name="T11" fmla="*/ 4 h 141"/>
                <a:gd name="T12" fmla="*/ 119 w 140"/>
                <a:gd name="T13" fmla="*/ 13 h 141"/>
                <a:gd name="T14" fmla="*/ 98 w 140"/>
                <a:gd name="T15" fmla="*/ 41 h 141"/>
                <a:gd name="T16" fmla="*/ 61 w 140"/>
                <a:gd name="T17" fmla="*/ 31 h 141"/>
                <a:gd name="T18" fmla="*/ 28 w 140"/>
                <a:gd name="T19" fmla="*/ 78 h 141"/>
                <a:gd name="T20" fmla="*/ 34 w 140"/>
                <a:gd name="T21" fmla="*/ 111 h 141"/>
                <a:gd name="T22" fmla="*/ 1 w 140"/>
                <a:gd name="T23" fmla="*/ 131 h 141"/>
                <a:gd name="T24" fmla="*/ 1 w 140"/>
                <a:gd name="T25" fmla="*/ 176 h 141"/>
                <a:gd name="T26" fmla="*/ 34 w 140"/>
                <a:gd name="T27" fmla="*/ 196 h 141"/>
                <a:gd name="T28" fmla="*/ 28 w 140"/>
                <a:gd name="T29" fmla="*/ 230 h 141"/>
                <a:gd name="T30" fmla="*/ 61 w 140"/>
                <a:gd name="T31" fmla="*/ 276 h 141"/>
                <a:gd name="T32" fmla="*/ 98 w 140"/>
                <a:gd name="T33" fmla="*/ 267 h 141"/>
                <a:gd name="T34" fmla="*/ 119 w 140"/>
                <a:gd name="T35" fmla="*/ 297 h 141"/>
                <a:gd name="T36" fmla="*/ 151 w 140"/>
                <a:gd name="T37" fmla="*/ 307 h 141"/>
                <a:gd name="T38" fmla="*/ 185 w 140"/>
                <a:gd name="T39" fmla="*/ 297 h 141"/>
                <a:gd name="T40" fmla="*/ 204 w 140"/>
                <a:gd name="T41" fmla="*/ 267 h 141"/>
                <a:gd name="T42" fmla="*/ 240 w 140"/>
                <a:gd name="T43" fmla="*/ 276 h 141"/>
                <a:gd name="T44" fmla="*/ 272 w 140"/>
                <a:gd name="T45" fmla="*/ 230 h 141"/>
                <a:gd name="T46" fmla="*/ 268 w 140"/>
                <a:gd name="T47" fmla="*/ 196 h 141"/>
                <a:gd name="T48" fmla="*/ 299 w 140"/>
                <a:gd name="T49" fmla="*/ 176 h 141"/>
                <a:gd name="T50" fmla="*/ 299 w 140"/>
                <a:gd name="T51" fmla="*/ 131 h 141"/>
                <a:gd name="T52" fmla="*/ 253 w 140"/>
                <a:gd name="T53" fmla="*/ 174 h 141"/>
                <a:gd name="T54" fmla="*/ 236 w 140"/>
                <a:gd name="T55" fmla="*/ 201 h 141"/>
                <a:gd name="T56" fmla="*/ 246 w 140"/>
                <a:gd name="T57" fmla="*/ 235 h 141"/>
                <a:gd name="T58" fmla="*/ 211 w 140"/>
                <a:gd name="T59" fmla="*/ 242 h 141"/>
                <a:gd name="T60" fmla="*/ 179 w 140"/>
                <a:gd name="T61" fmla="*/ 248 h 141"/>
                <a:gd name="T62" fmla="*/ 163 w 140"/>
                <a:gd name="T63" fmla="*/ 279 h 141"/>
                <a:gd name="T64" fmla="*/ 130 w 140"/>
                <a:gd name="T65" fmla="*/ 257 h 141"/>
                <a:gd name="T66" fmla="*/ 105 w 140"/>
                <a:gd name="T67" fmla="*/ 242 h 141"/>
                <a:gd name="T68" fmla="*/ 70 w 140"/>
                <a:gd name="T69" fmla="*/ 251 h 141"/>
                <a:gd name="T70" fmla="*/ 66 w 140"/>
                <a:gd name="T71" fmla="*/ 214 h 141"/>
                <a:gd name="T72" fmla="*/ 59 w 140"/>
                <a:gd name="T73" fmla="*/ 183 h 141"/>
                <a:gd name="T74" fmla="*/ 28 w 140"/>
                <a:gd name="T75" fmla="*/ 165 h 141"/>
                <a:gd name="T76" fmla="*/ 28 w 140"/>
                <a:gd name="T77" fmla="*/ 142 h 141"/>
                <a:gd name="T78" fmla="*/ 59 w 140"/>
                <a:gd name="T79" fmla="*/ 127 h 141"/>
                <a:gd name="T80" fmla="*/ 66 w 140"/>
                <a:gd name="T81" fmla="*/ 96 h 141"/>
                <a:gd name="T82" fmla="*/ 70 w 140"/>
                <a:gd name="T83" fmla="*/ 56 h 141"/>
                <a:gd name="T84" fmla="*/ 105 w 140"/>
                <a:gd name="T85" fmla="*/ 68 h 141"/>
                <a:gd name="T86" fmla="*/ 130 w 140"/>
                <a:gd name="T87" fmla="*/ 50 h 141"/>
                <a:gd name="T88" fmla="*/ 163 w 140"/>
                <a:gd name="T89" fmla="*/ 28 h 141"/>
                <a:gd name="T90" fmla="*/ 179 w 140"/>
                <a:gd name="T91" fmla="*/ 59 h 141"/>
                <a:gd name="T92" fmla="*/ 211 w 140"/>
                <a:gd name="T93" fmla="*/ 68 h 141"/>
                <a:gd name="T94" fmla="*/ 246 w 140"/>
                <a:gd name="T95" fmla="*/ 74 h 141"/>
                <a:gd name="T96" fmla="*/ 236 w 140"/>
                <a:gd name="T97" fmla="*/ 106 h 141"/>
                <a:gd name="T98" fmla="*/ 253 w 140"/>
                <a:gd name="T99" fmla="*/ 134 h 141"/>
                <a:gd name="T100" fmla="*/ 274 w 140"/>
                <a:gd name="T101" fmla="*/ 155 h 1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40" h="141">
                  <a:moveTo>
                    <a:pt x="139" y="60"/>
                  </a:moveTo>
                  <a:cubicBezTo>
                    <a:pt x="139" y="58"/>
                    <a:pt x="138" y="56"/>
                    <a:pt x="136" y="55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0"/>
                    <a:pt x="123" y="48"/>
                    <a:pt x="122" y="4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8" y="34"/>
                    <a:pt x="128" y="31"/>
                    <a:pt x="127" y="29"/>
                  </a:cubicBezTo>
                  <a:cubicBezTo>
                    <a:pt x="123" y="24"/>
                    <a:pt x="117" y="19"/>
                    <a:pt x="112" y="14"/>
                  </a:cubicBezTo>
                  <a:cubicBezTo>
                    <a:pt x="110" y="13"/>
                    <a:pt x="108" y="13"/>
                    <a:pt x="106" y="14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3" y="18"/>
                    <a:pt x="91" y="17"/>
                    <a:pt x="90" y="1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4"/>
                    <a:pt x="83" y="2"/>
                    <a:pt x="81" y="2"/>
                  </a:cubicBezTo>
                  <a:cubicBezTo>
                    <a:pt x="73" y="0"/>
                    <a:pt x="67" y="0"/>
                    <a:pt x="60" y="2"/>
                  </a:cubicBezTo>
                  <a:cubicBezTo>
                    <a:pt x="58" y="2"/>
                    <a:pt x="56" y="4"/>
                    <a:pt x="55" y="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7" y="18"/>
                    <a:pt x="46" y="1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3"/>
                    <a:pt x="31" y="13"/>
                    <a:pt x="29" y="14"/>
                  </a:cubicBezTo>
                  <a:cubicBezTo>
                    <a:pt x="23" y="19"/>
                    <a:pt x="18" y="24"/>
                    <a:pt x="14" y="29"/>
                  </a:cubicBezTo>
                  <a:cubicBezTo>
                    <a:pt x="13" y="31"/>
                    <a:pt x="12" y="34"/>
                    <a:pt x="13" y="3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8"/>
                    <a:pt x="17" y="50"/>
                    <a:pt x="16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" y="56"/>
                    <a:pt x="2" y="58"/>
                    <a:pt x="1" y="60"/>
                  </a:cubicBezTo>
                  <a:cubicBezTo>
                    <a:pt x="1" y="64"/>
                    <a:pt x="0" y="67"/>
                    <a:pt x="0" y="71"/>
                  </a:cubicBezTo>
                  <a:cubicBezTo>
                    <a:pt x="0" y="74"/>
                    <a:pt x="1" y="77"/>
                    <a:pt x="1" y="81"/>
                  </a:cubicBezTo>
                  <a:cubicBezTo>
                    <a:pt x="2" y="84"/>
                    <a:pt x="3" y="85"/>
                    <a:pt x="5" y="86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2"/>
                    <a:pt x="18" y="94"/>
                    <a:pt x="18" y="9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2" y="108"/>
                    <a:pt x="13" y="110"/>
                    <a:pt x="14" y="112"/>
                  </a:cubicBezTo>
                  <a:cubicBezTo>
                    <a:pt x="18" y="118"/>
                    <a:pt x="23" y="123"/>
                    <a:pt x="29" y="127"/>
                  </a:cubicBezTo>
                  <a:cubicBezTo>
                    <a:pt x="31" y="128"/>
                    <a:pt x="33" y="129"/>
                    <a:pt x="35" y="128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7" y="124"/>
                    <a:pt x="49" y="124"/>
                    <a:pt x="51" y="125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6" y="138"/>
                    <a:pt x="58" y="140"/>
                    <a:pt x="60" y="140"/>
                  </a:cubicBezTo>
                  <a:cubicBezTo>
                    <a:pt x="64" y="140"/>
                    <a:pt x="67" y="141"/>
                    <a:pt x="70" y="141"/>
                  </a:cubicBezTo>
                  <a:cubicBezTo>
                    <a:pt x="74" y="141"/>
                    <a:pt x="77" y="140"/>
                    <a:pt x="81" y="140"/>
                  </a:cubicBezTo>
                  <a:cubicBezTo>
                    <a:pt x="83" y="140"/>
                    <a:pt x="85" y="138"/>
                    <a:pt x="86" y="136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1" y="124"/>
                    <a:pt x="93" y="124"/>
                    <a:pt x="95" y="123"/>
                  </a:cubicBezTo>
                  <a:cubicBezTo>
                    <a:pt x="106" y="128"/>
                    <a:pt x="106" y="128"/>
                    <a:pt x="106" y="128"/>
                  </a:cubicBezTo>
                  <a:cubicBezTo>
                    <a:pt x="108" y="129"/>
                    <a:pt x="110" y="128"/>
                    <a:pt x="112" y="127"/>
                  </a:cubicBezTo>
                  <a:cubicBezTo>
                    <a:pt x="117" y="123"/>
                    <a:pt x="123" y="118"/>
                    <a:pt x="127" y="112"/>
                  </a:cubicBezTo>
                  <a:cubicBezTo>
                    <a:pt x="128" y="110"/>
                    <a:pt x="128" y="108"/>
                    <a:pt x="127" y="106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3" y="94"/>
                    <a:pt x="124" y="92"/>
                    <a:pt x="125" y="90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8" y="85"/>
                    <a:pt x="139" y="84"/>
                    <a:pt x="139" y="81"/>
                  </a:cubicBezTo>
                  <a:cubicBezTo>
                    <a:pt x="140" y="77"/>
                    <a:pt x="140" y="74"/>
                    <a:pt x="140" y="71"/>
                  </a:cubicBezTo>
                  <a:cubicBezTo>
                    <a:pt x="140" y="67"/>
                    <a:pt x="140" y="64"/>
                    <a:pt x="139" y="60"/>
                  </a:cubicBezTo>
                  <a:close/>
                  <a:moveTo>
                    <a:pt x="128" y="76"/>
                  </a:moveTo>
                  <a:cubicBezTo>
                    <a:pt x="118" y="80"/>
                    <a:pt x="118" y="80"/>
                    <a:pt x="118" y="80"/>
                  </a:cubicBezTo>
                  <a:cubicBezTo>
                    <a:pt x="116" y="80"/>
                    <a:pt x="115" y="82"/>
                    <a:pt x="114" y="84"/>
                  </a:cubicBezTo>
                  <a:cubicBezTo>
                    <a:pt x="113" y="87"/>
                    <a:pt x="112" y="90"/>
                    <a:pt x="110" y="92"/>
                  </a:cubicBezTo>
                  <a:cubicBezTo>
                    <a:pt x="109" y="94"/>
                    <a:pt x="109" y="96"/>
                    <a:pt x="110" y="9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3" y="111"/>
                    <a:pt x="110" y="113"/>
                    <a:pt x="107" y="11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6" y="110"/>
                    <a:pt x="94" y="110"/>
                    <a:pt x="92" y="111"/>
                  </a:cubicBezTo>
                  <a:cubicBezTo>
                    <a:pt x="89" y="112"/>
                    <a:pt x="86" y="113"/>
                    <a:pt x="83" y="114"/>
                  </a:cubicBezTo>
                  <a:cubicBezTo>
                    <a:pt x="81" y="115"/>
                    <a:pt x="80" y="116"/>
                    <a:pt x="79" y="11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2" y="129"/>
                    <a:pt x="69" y="129"/>
                    <a:pt x="65" y="12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6"/>
                    <a:pt x="59" y="115"/>
                    <a:pt x="57" y="114"/>
                  </a:cubicBezTo>
                  <a:cubicBezTo>
                    <a:pt x="54" y="113"/>
                    <a:pt x="51" y="112"/>
                    <a:pt x="49" y="111"/>
                  </a:cubicBezTo>
                  <a:cubicBezTo>
                    <a:pt x="47" y="110"/>
                    <a:pt x="45" y="110"/>
                    <a:pt x="43" y="111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1" y="113"/>
                    <a:pt x="28" y="111"/>
                    <a:pt x="26" y="10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6"/>
                    <a:pt x="31" y="94"/>
                    <a:pt x="30" y="92"/>
                  </a:cubicBezTo>
                  <a:cubicBezTo>
                    <a:pt x="29" y="90"/>
                    <a:pt x="28" y="87"/>
                    <a:pt x="27" y="84"/>
                  </a:cubicBezTo>
                  <a:cubicBezTo>
                    <a:pt x="26" y="82"/>
                    <a:pt x="25" y="80"/>
                    <a:pt x="23" y="8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4"/>
                    <a:pt x="12" y="72"/>
                    <a:pt x="12" y="71"/>
                  </a:cubicBezTo>
                  <a:cubicBezTo>
                    <a:pt x="12" y="69"/>
                    <a:pt x="12" y="67"/>
                    <a:pt x="13" y="65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1"/>
                    <a:pt x="26" y="60"/>
                    <a:pt x="27" y="58"/>
                  </a:cubicBezTo>
                  <a:cubicBezTo>
                    <a:pt x="28" y="55"/>
                    <a:pt x="29" y="52"/>
                    <a:pt x="30" y="49"/>
                  </a:cubicBezTo>
                  <a:cubicBezTo>
                    <a:pt x="31" y="47"/>
                    <a:pt x="31" y="45"/>
                    <a:pt x="31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1"/>
                    <a:pt x="31" y="28"/>
                    <a:pt x="33" y="2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32"/>
                    <a:pt x="47" y="32"/>
                    <a:pt x="49" y="31"/>
                  </a:cubicBezTo>
                  <a:cubicBezTo>
                    <a:pt x="51" y="29"/>
                    <a:pt x="54" y="28"/>
                    <a:pt x="57" y="27"/>
                  </a:cubicBezTo>
                  <a:cubicBezTo>
                    <a:pt x="59" y="27"/>
                    <a:pt x="61" y="25"/>
                    <a:pt x="61" y="2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9" y="13"/>
                    <a:pt x="72" y="13"/>
                    <a:pt x="76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0" y="25"/>
                    <a:pt x="81" y="27"/>
                    <a:pt x="83" y="27"/>
                  </a:cubicBezTo>
                  <a:cubicBezTo>
                    <a:pt x="86" y="28"/>
                    <a:pt x="89" y="29"/>
                    <a:pt x="92" y="31"/>
                  </a:cubicBezTo>
                  <a:cubicBezTo>
                    <a:pt x="94" y="32"/>
                    <a:pt x="96" y="32"/>
                    <a:pt x="98" y="31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10" y="28"/>
                    <a:pt x="113" y="31"/>
                    <a:pt x="115" y="3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9" y="45"/>
                    <a:pt x="109" y="47"/>
                    <a:pt x="110" y="49"/>
                  </a:cubicBezTo>
                  <a:cubicBezTo>
                    <a:pt x="112" y="52"/>
                    <a:pt x="113" y="55"/>
                    <a:pt x="114" y="58"/>
                  </a:cubicBezTo>
                  <a:cubicBezTo>
                    <a:pt x="115" y="60"/>
                    <a:pt x="116" y="61"/>
                    <a:pt x="118" y="62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67"/>
                    <a:pt x="128" y="69"/>
                    <a:pt x="128" y="71"/>
                  </a:cubicBezTo>
                  <a:cubicBezTo>
                    <a:pt x="128" y="72"/>
                    <a:pt x="128" y="74"/>
                    <a:pt x="12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53"/>
            <p:cNvSpPr>
              <a:spLocks noEditPoints="1"/>
            </p:cNvSpPr>
            <p:nvPr/>
          </p:nvSpPr>
          <p:spPr bwMode="auto">
            <a:xfrm>
              <a:off x="63" y="62"/>
              <a:ext cx="81" cy="81"/>
            </a:xfrm>
            <a:custGeom>
              <a:avLst/>
              <a:gdLst>
                <a:gd name="T0" fmla="*/ 59 w 55"/>
                <a:gd name="T1" fmla="*/ 0 h 55"/>
                <a:gd name="T2" fmla="*/ 0 w 55"/>
                <a:gd name="T3" fmla="*/ 59 h 55"/>
                <a:gd name="T4" fmla="*/ 59 w 55"/>
                <a:gd name="T5" fmla="*/ 119 h 55"/>
                <a:gd name="T6" fmla="*/ 119 w 55"/>
                <a:gd name="T7" fmla="*/ 59 h 55"/>
                <a:gd name="T8" fmla="*/ 59 w 55"/>
                <a:gd name="T9" fmla="*/ 0 h 55"/>
                <a:gd name="T10" fmla="*/ 59 w 55"/>
                <a:gd name="T11" fmla="*/ 93 h 55"/>
                <a:gd name="T12" fmla="*/ 27 w 55"/>
                <a:gd name="T13" fmla="*/ 59 h 55"/>
                <a:gd name="T14" fmla="*/ 59 w 55"/>
                <a:gd name="T15" fmla="*/ 27 h 55"/>
                <a:gd name="T16" fmla="*/ 93 w 55"/>
                <a:gd name="T17" fmla="*/ 59 h 55"/>
                <a:gd name="T18" fmla="*/ 59 w 55"/>
                <a:gd name="T19" fmla="*/ 93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12"/>
                    <a:pt x="43" y="0"/>
                    <a:pt x="27" y="0"/>
                  </a:cubicBezTo>
                  <a:close/>
                  <a:moveTo>
                    <a:pt x="27" y="43"/>
                  </a:moveTo>
                  <a:cubicBezTo>
                    <a:pt x="19" y="43"/>
                    <a:pt x="12" y="36"/>
                    <a:pt x="12" y="27"/>
                  </a:cubicBezTo>
                  <a:cubicBezTo>
                    <a:pt x="12" y="19"/>
                    <a:pt x="19" y="12"/>
                    <a:pt x="27" y="12"/>
                  </a:cubicBezTo>
                  <a:cubicBezTo>
                    <a:pt x="36" y="12"/>
                    <a:pt x="43" y="19"/>
                    <a:pt x="43" y="27"/>
                  </a:cubicBezTo>
                  <a:cubicBezTo>
                    <a:pt x="43" y="36"/>
                    <a:pt x="36" y="43"/>
                    <a:pt x="2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5935656" y="4533476"/>
            <a:ext cx="5168911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点击此处添加文本内容，点击此处添加文本内容。</a:t>
            </a: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5935656" y="4133174"/>
            <a:ext cx="1917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B5495B"/>
                </a:solidFill>
                <a:latin typeface="+mn-ea"/>
                <a:sym typeface="Arial" panose="020B0604020202020204" pitchFamily="34" charset="0"/>
              </a:rPr>
              <a:t>OPPORTUNITY</a:t>
            </a:r>
            <a:endParaRPr lang="zh-CN" altLang="en-US" sz="2000" b="1" dirty="0">
              <a:solidFill>
                <a:srgbClr val="B5495B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Design &amp; Creativity Space Studio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24 Conector recto"/>
          <p:cNvCxnSpPr/>
          <p:nvPr/>
        </p:nvCxnSpPr>
        <p:spPr>
          <a:xfrm flipV="1">
            <a:off x="6205903" y="3340027"/>
            <a:ext cx="3598487" cy="19572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ircular"/>
          <p:cNvSpPr>
            <a:spLocks noChangeAspect="1"/>
          </p:cNvSpPr>
          <p:nvPr/>
        </p:nvSpPr>
        <p:spPr bwMode="auto">
          <a:xfrm>
            <a:off x="6288889" y="2048609"/>
            <a:ext cx="4809635" cy="4809391"/>
          </a:xfrm>
          <a:prstGeom prst="pie">
            <a:avLst>
              <a:gd name="adj1" fmla="val 16166917"/>
              <a:gd name="adj2" fmla="val 21947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isometricLeftDown"/>
            <a:lightRig rig="threePt" dir="t"/>
          </a:scene3d>
        </p:spPr>
        <p:txBody>
          <a:bodyPr lIns="0" tIns="0" rIns="0" bIns="0" rtlCol="0" anchor="ctr"/>
          <a:lstStyle/>
          <a:p>
            <a:pPr algn="ctr" defTabSz="1192530"/>
            <a:endParaRPr lang="es-SV" sz="24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7" name="26 Circular"/>
          <p:cNvSpPr>
            <a:spLocks noChangeAspect="1"/>
          </p:cNvSpPr>
          <p:nvPr/>
        </p:nvSpPr>
        <p:spPr bwMode="auto">
          <a:xfrm>
            <a:off x="6288815" y="2504794"/>
            <a:ext cx="4122544" cy="4122335"/>
          </a:xfrm>
          <a:prstGeom prst="pie">
            <a:avLst>
              <a:gd name="adj1" fmla="val 16166917"/>
              <a:gd name="adj2" fmla="val 21947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isometricLeftDown"/>
            <a:lightRig rig="threePt" dir="t"/>
          </a:scene3d>
        </p:spPr>
        <p:txBody>
          <a:bodyPr lIns="0" tIns="0" rIns="0" bIns="0" rtlCol="0" anchor="ctr"/>
          <a:lstStyle/>
          <a:p>
            <a:pPr algn="ctr" defTabSz="1192530"/>
            <a:endParaRPr lang="es-SV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8" name="27 Circular"/>
          <p:cNvSpPr>
            <a:spLocks noChangeAspect="1"/>
          </p:cNvSpPr>
          <p:nvPr/>
        </p:nvSpPr>
        <p:spPr bwMode="auto">
          <a:xfrm>
            <a:off x="6245790" y="2980161"/>
            <a:ext cx="3435453" cy="3435279"/>
          </a:xfrm>
          <a:prstGeom prst="pie">
            <a:avLst>
              <a:gd name="adj1" fmla="val 16166917"/>
              <a:gd name="adj2" fmla="val 21947"/>
            </a:avLst>
          </a:prstGeom>
          <a:solidFill>
            <a:srgbClr val="B5495B"/>
          </a:solidFill>
          <a:ln>
            <a:noFill/>
          </a:ln>
          <a:scene3d>
            <a:camera prst="isometricLeftDown"/>
            <a:lightRig rig="threePt" dir="t"/>
          </a:scene3d>
        </p:spPr>
        <p:txBody>
          <a:bodyPr lIns="0" tIns="0" rIns="0" bIns="0" rtlCol="0" anchor="ctr"/>
          <a:lstStyle/>
          <a:p>
            <a:pPr algn="ctr" defTabSz="1192530"/>
            <a:endParaRPr lang="es-SV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9" name="28 Circular"/>
          <p:cNvSpPr>
            <a:spLocks noChangeAspect="1"/>
          </p:cNvSpPr>
          <p:nvPr/>
        </p:nvSpPr>
        <p:spPr bwMode="auto">
          <a:xfrm>
            <a:off x="6245713" y="3443014"/>
            <a:ext cx="2748363" cy="2748223"/>
          </a:xfrm>
          <a:prstGeom prst="pie">
            <a:avLst>
              <a:gd name="adj1" fmla="val 16166917"/>
              <a:gd name="adj2" fmla="val 21947"/>
            </a:avLst>
          </a:prstGeom>
          <a:solidFill>
            <a:srgbClr val="DB4D6D"/>
          </a:solidFill>
          <a:ln>
            <a:noFill/>
          </a:ln>
          <a:scene3d>
            <a:camera prst="isometricLeftDown"/>
            <a:lightRig rig="threePt" dir="t"/>
          </a:scene3d>
        </p:spPr>
        <p:txBody>
          <a:bodyPr lIns="0" tIns="0" rIns="0" bIns="0" rtlCol="0" anchor="ctr"/>
          <a:lstStyle/>
          <a:p>
            <a:pPr algn="ctr" defTabSz="1192530"/>
            <a:endParaRPr lang="es-SV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0" name="29 Circular"/>
          <p:cNvSpPr>
            <a:spLocks noChangeAspect="1"/>
          </p:cNvSpPr>
          <p:nvPr/>
        </p:nvSpPr>
        <p:spPr bwMode="auto">
          <a:xfrm>
            <a:off x="6245408" y="3906325"/>
            <a:ext cx="2061272" cy="2061168"/>
          </a:xfrm>
          <a:prstGeom prst="pie">
            <a:avLst>
              <a:gd name="adj1" fmla="val 16166917"/>
              <a:gd name="adj2" fmla="val 21947"/>
            </a:avLst>
          </a:prstGeom>
          <a:solidFill>
            <a:srgbClr val="E87A90"/>
          </a:solidFill>
          <a:ln>
            <a:noFill/>
          </a:ln>
          <a:scene3d>
            <a:camera prst="isometricLeftDown"/>
            <a:lightRig rig="threePt" dir="t"/>
          </a:scene3d>
        </p:spPr>
        <p:txBody>
          <a:bodyPr lIns="0" tIns="0" rIns="0" bIns="0" rtlCol="0" anchor="ctr"/>
          <a:lstStyle/>
          <a:p>
            <a:pPr algn="ctr" defTabSz="1192530"/>
            <a:endParaRPr lang="es-SV" sz="2400">
              <a:solidFill>
                <a:srgbClr val="000000"/>
              </a:solidFill>
              <a:latin typeface="+mn-ea"/>
            </a:endParaRPr>
          </a:p>
        </p:txBody>
      </p:sp>
      <p:cxnSp>
        <p:nvCxnSpPr>
          <p:cNvPr id="31" name="30 Conector recto"/>
          <p:cNvCxnSpPr/>
          <p:nvPr/>
        </p:nvCxnSpPr>
        <p:spPr>
          <a:xfrm flipV="1">
            <a:off x="6206234" y="1778942"/>
            <a:ext cx="2808757" cy="35182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6205902" y="4744039"/>
            <a:ext cx="4549181" cy="5594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7781556" y="5078021"/>
            <a:ext cx="5597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20%</a:t>
            </a:r>
            <a:endParaRPr lang="es-SV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8418176" y="5002695"/>
            <a:ext cx="5597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40%</a:t>
            </a:r>
            <a:endParaRPr lang="es-SV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9054796" y="4927368"/>
            <a:ext cx="5597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  <a:endParaRPr lang="es-SV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9691416" y="4852041"/>
            <a:ext cx="5597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</a:t>
            </a:r>
            <a:endParaRPr lang="es-SV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0328037" y="4776714"/>
            <a:ext cx="643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</a:t>
            </a:r>
            <a:endParaRPr lang="es-SV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Freeform 10"/>
          <p:cNvSpPr>
            <a:spLocks noChangeAspect="1" noEditPoints="1"/>
          </p:cNvSpPr>
          <p:nvPr/>
        </p:nvSpPr>
        <p:spPr bwMode="auto">
          <a:xfrm rot="19808194">
            <a:off x="5861012" y="5219433"/>
            <a:ext cx="401411" cy="375936"/>
          </a:xfrm>
          <a:custGeom>
            <a:avLst/>
            <a:gdLst>
              <a:gd name="T0" fmla="*/ 829 w 3277"/>
              <a:gd name="T1" fmla="*/ 2810 h 3072"/>
              <a:gd name="T2" fmla="*/ 898 w 3277"/>
              <a:gd name="T3" fmla="*/ 2864 h 3072"/>
              <a:gd name="T4" fmla="*/ 1069 w 3277"/>
              <a:gd name="T5" fmla="*/ 2857 h 3072"/>
              <a:gd name="T6" fmla="*/ 1123 w 3277"/>
              <a:gd name="T7" fmla="*/ 2789 h 3072"/>
              <a:gd name="T8" fmla="*/ 1843 w 3277"/>
              <a:gd name="T9" fmla="*/ 819 h 3072"/>
              <a:gd name="T10" fmla="*/ 1843 w 3277"/>
              <a:gd name="T11" fmla="*/ 819 h 3072"/>
              <a:gd name="T12" fmla="*/ 706 w 3277"/>
              <a:gd name="T13" fmla="*/ 823 h 3072"/>
              <a:gd name="T14" fmla="*/ 578 w 3277"/>
              <a:gd name="T15" fmla="*/ 845 h 3072"/>
              <a:gd name="T16" fmla="*/ 449 w 3277"/>
              <a:gd name="T17" fmla="*/ 895 h 3072"/>
              <a:gd name="T18" fmla="*/ 334 w 3277"/>
              <a:gd name="T19" fmla="*/ 978 h 3072"/>
              <a:gd name="T20" fmla="*/ 249 w 3277"/>
              <a:gd name="T21" fmla="*/ 1103 h 3072"/>
              <a:gd name="T22" fmla="*/ 207 w 3277"/>
              <a:gd name="T23" fmla="*/ 1279 h 3072"/>
              <a:gd name="T24" fmla="*/ 222 w 3277"/>
              <a:gd name="T25" fmla="*/ 1478 h 3072"/>
              <a:gd name="T26" fmla="*/ 288 w 3277"/>
              <a:gd name="T27" fmla="*/ 1626 h 3072"/>
              <a:gd name="T28" fmla="*/ 391 w 3277"/>
              <a:gd name="T29" fmla="*/ 1729 h 3072"/>
              <a:gd name="T30" fmla="*/ 515 w 3277"/>
              <a:gd name="T31" fmla="*/ 1793 h 3072"/>
              <a:gd name="T32" fmla="*/ 645 w 3277"/>
              <a:gd name="T33" fmla="*/ 1828 h 3072"/>
              <a:gd name="T34" fmla="*/ 766 w 3277"/>
              <a:gd name="T35" fmla="*/ 1842 h 3072"/>
              <a:gd name="T36" fmla="*/ 1639 w 3277"/>
              <a:gd name="T37" fmla="*/ 819 h 3072"/>
              <a:gd name="T38" fmla="*/ 2355 w 3277"/>
              <a:gd name="T39" fmla="*/ 717 h 3072"/>
              <a:gd name="T40" fmla="*/ 3072 w 3277"/>
              <a:gd name="T41" fmla="*/ 0 h 3072"/>
              <a:gd name="T42" fmla="*/ 3193 w 3277"/>
              <a:gd name="T43" fmla="*/ 39 h 3072"/>
              <a:gd name="T44" fmla="*/ 3266 w 3277"/>
              <a:gd name="T45" fmla="*/ 140 h 3072"/>
              <a:gd name="T46" fmla="*/ 3275 w 3277"/>
              <a:gd name="T47" fmla="*/ 2491 h 3072"/>
              <a:gd name="T48" fmla="*/ 3217 w 3277"/>
              <a:gd name="T49" fmla="*/ 2603 h 3072"/>
              <a:gd name="T50" fmla="*/ 3105 w 3277"/>
              <a:gd name="T51" fmla="*/ 2660 h 3072"/>
              <a:gd name="T52" fmla="*/ 1331 w 3277"/>
              <a:gd name="T53" fmla="*/ 2867 h 3072"/>
              <a:gd name="T54" fmla="*/ 1292 w 3277"/>
              <a:gd name="T55" fmla="*/ 2988 h 3072"/>
              <a:gd name="T56" fmla="*/ 1191 w 3277"/>
              <a:gd name="T57" fmla="*/ 3062 h 3072"/>
              <a:gd name="T58" fmla="*/ 786 w 3277"/>
              <a:gd name="T59" fmla="*/ 3069 h 3072"/>
              <a:gd name="T60" fmla="*/ 675 w 3277"/>
              <a:gd name="T61" fmla="*/ 3012 h 3072"/>
              <a:gd name="T62" fmla="*/ 617 w 3277"/>
              <a:gd name="T63" fmla="*/ 2901 h 3072"/>
              <a:gd name="T64" fmla="*/ 615 w 3277"/>
              <a:gd name="T65" fmla="*/ 2836 h 3072"/>
              <a:gd name="T66" fmla="*/ 615 w 3277"/>
              <a:gd name="T67" fmla="*/ 2715 h 3072"/>
              <a:gd name="T68" fmla="*/ 616 w 3277"/>
              <a:gd name="T69" fmla="*/ 2539 h 3072"/>
              <a:gd name="T70" fmla="*/ 616 w 3277"/>
              <a:gd name="T71" fmla="*/ 2348 h 3072"/>
              <a:gd name="T72" fmla="*/ 616 w 3277"/>
              <a:gd name="T73" fmla="*/ 2178 h 3072"/>
              <a:gd name="T74" fmla="*/ 615 w 3277"/>
              <a:gd name="T75" fmla="*/ 2069 h 3072"/>
              <a:gd name="T76" fmla="*/ 494 w 3277"/>
              <a:gd name="T77" fmla="*/ 2016 h 3072"/>
              <a:gd name="T78" fmla="*/ 282 w 3277"/>
              <a:gd name="T79" fmla="*/ 1906 h 3072"/>
              <a:gd name="T80" fmla="*/ 121 w 3277"/>
              <a:gd name="T81" fmla="*/ 1739 h 3072"/>
              <a:gd name="T82" fmla="*/ 23 w 3277"/>
              <a:gd name="T83" fmla="*/ 1522 h 3072"/>
              <a:gd name="T84" fmla="*/ 2 w 3277"/>
              <a:gd name="T85" fmla="*/ 1268 h 3072"/>
              <a:gd name="T86" fmla="*/ 58 w 3277"/>
              <a:gd name="T87" fmla="*/ 1041 h 3072"/>
              <a:gd name="T88" fmla="*/ 180 w 3277"/>
              <a:gd name="T89" fmla="*/ 859 h 3072"/>
              <a:gd name="T90" fmla="*/ 355 w 3277"/>
              <a:gd name="T91" fmla="*/ 725 h 3072"/>
              <a:gd name="T92" fmla="*/ 572 w 3277"/>
              <a:gd name="T93" fmla="*/ 642 h 3072"/>
              <a:gd name="T94" fmla="*/ 819 w 3277"/>
              <a:gd name="T95" fmla="*/ 614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77" h="3072">
                <a:moveTo>
                  <a:pt x="819" y="2048"/>
                </a:moveTo>
                <a:lnTo>
                  <a:pt x="819" y="2765"/>
                </a:lnTo>
                <a:lnTo>
                  <a:pt x="822" y="2789"/>
                </a:lnTo>
                <a:lnTo>
                  <a:pt x="829" y="2810"/>
                </a:lnTo>
                <a:lnTo>
                  <a:pt x="841" y="2829"/>
                </a:lnTo>
                <a:lnTo>
                  <a:pt x="857" y="2845"/>
                </a:lnTo>
                <a:lnTo>
                  <a:pt x="876" y="2857"/>
                </a:lnTo>
                <a:lnTo>
                  <a:pt x="898" y="2864"/>
                </a:lnTo>
                <a:lnTo>
                  <a:pt x="922" y="2867"/>
                </a:lnTo>
                <a:lnTo>
                  <a:pt x="1024" y="2867"/>
                </a:lnTo>
                <a:lnTo>
                  <a:pt x="1048" y="2864"/>
                </a:lnTo>
                <a:lnTo>
                  <a:pt x="1069" y="2857"/>
                </a:lnTo>
                <a:lnTo>
                  <a:pt x="1088" y="2845"/>
                </a:lnTo>
                <a:lnTo>
                  <a:pt x="1104" y="2829"/>
                </a:lnTo>
                <a:lnTo>
                  <a:pt x="1116" y="2810"/>
                </a:lnTo>
                <a:lnTo>
                  <a:pt x="1123" y="2789"/>
                </a:lnTo>
                <a:lnTo>
                  <a:pt x="1126" y="2765"/>
                </a:lnTo>
                <a:lnTo>
                  <a:pt x="1126" y="2048"/>
                </a:lnTo>
                <a:lnTo>
                  <a:pt x="819" y="2048"/>
                </a:lnTo>
                <a:close/>
                <a:moveTo>
                  <a:pt x="1843" y="819"/>
                </a:moveTo>
                <a:lnTo>
                  <a:pt x="1843" y="1843"/>
                </a:lnTo>
                <a:lnTo>
                  <a:pt x="2150" y="1843"/>
                </a:lnTo>
                <a:lnTo>
                  <a:pt x="2150" y="819"/>
                </a:lnTo>
                <a:lnTo>
                  <a:pt x="1843" y="819"/>
                </a:lnTo>
                <a:close/>
                <a:moveTo>
                  <a:pt x="793" y="819"/>
                </a:moveTo>
                <a:lnTo>
                  <a:pt x="765" y="819"/>
                </a:lnTo>
                <a:lnTo>
                  <a:pt x="736" y="820"/>
                </a:lnTo>
                <a:lnTo>
                  <a:pt x="706" y="823"/>
                </a:lnTo>
                <a:lnTo>
                  <a:pt x="675" y="826"/>
                </a:lnTo>
                <a:lnTo>
                  <a:pt x="642" y="831"/>
                </a:lnTo>
                <a:lnTo>
                  <a:pt x="610" y="837"/>
                </a:lnTo>
                <a:lnTo>
                  <a:pt x="578" y="845"/>
                </a:lnTo>
                <a:lnTo>
                  <a:pt x="545" y="855"/>
                </a:lnTo>
                <a:lnTo>
                  <a:pt x="512" y="866"/>
                </a:lnTo>
                <a:lnTo>
                  <a:pt x="480" y="879"/>
                </a:lnTo>
                <a:lnTo>
                  <a:pt x="449" y="895"/>
                </a:lnTo>
                <a:lnTo>
                  <a:pt x="419" y="912"/>
                </a:lnTo>
                <a:lnTo>
                  <a:pt x="388" y="932"/>
                </a:lnTo>
                <a:lnTo>
                  <a:pt x="361" y="954"/>
                </a:lnTo>
                <a:lnTo>
                  <a:pt x="334" y="978"/>
                </a:lnTo>
                <a:lnTo>
                  <a:pt x="310" y="1006"/>
                </a:lnTo>
                <a:lnTo>
                  <a:pt x="287" y="1035"/>
                </a:lnTo>
                <a:lnTo>
                  <a:pt x="266" y="1068"/>
                </a:lnTo>
                <a:lnTo>
                  <a:pt x="249" y="1103"/>
                </a:lnTo>
                <a:lnTo>
                  <a:pt x="234" y="1143"/>
                </a:lnTo>
                <a:lnTo>
                  <a:pt x="222" y="1184"/>
                </a:lnTo>
                <a:lnTo>
                  <a:pt x="213" y="1229"/>
                </a:lnTo>
                <a:lnTo>
                  <a:pt x="207" y="1279"/>
                </a:lnTo>
                <a:lnTo>
                  <a:pt x="205" y="1331"/>
                </a:lnTo>
                <a:lnTo>
                  <a:pt x="207" y="1384"/>
                </a:lnTo>
                <a:lnTo>
                  <a:pt x="213" y="1432"/>
                </a:lnTo>
                <a:lnTo>
                  <a:pt x="222" y="1478"/>
                </a:lnTo>
                <a:lnTo>
                  <a:pt x="234" y="1520"/>
                </a:lnTo>
                <a:lnTo>
                  <a:pt x="249" y="1558"/>
                </a:lnTo>
                <a:lnTo>
                  <a:pt x="267" y="1593"/>
                </a:lnTo>
                <a:lnTo>
                  <a:pt x="288" y="1626"/>
                </a:lnTo>
                <a:lnTo>
                  <a:pt x="311" y="1656"/>
                </a:lnTo>
                <a:lnTo>
                  <a:pt x="336" y="1682"/>
                </a:lnTo>
                <a:lnTo>
                  <a:pt x="363" y="1706"/>
                </a:lnTo>
                <a:lnTo>
                  <a:pt x="391" y="1729"/>
                </a:lnTo>
                <a:lnTo>
                  <a:pt x="421" y="1748"/>
                </a:lnTo>
                <a:lnTo>
                  <a:pt x="451" y="1765"/>
                </a:lnTo>
                <a:lnTo>
                  <a:pt x="483" y="1780"/>
                </a:lnTo>
                <a:lnTo>
                  <a:pt x="515" y="1793"/>
                </a:lnTo>
                <a:lnTo>
                  <a:pt x="548" y="1804"/>
                </a:lnTo>
                <a:lnTo>
                  <a:pt x="580" y="1813"/>
                </a:lnTo>
                <a:lnTo>
                  <a:pt x="613" y="1821"/>
                </a:lnTo>
                <a:lnTo>
                  <a:pt x="645" y="1828"/>
                </a:lnTo>
                <a:lnTo>
                  <a:pt x="677" y="1834"/>
                </a:lnTo>
                <a:lnTo>
                  <a:pt x="708" y="1837"/>
                </a:lnTo>
                <a:lnTo>
                  <a:pt x="738" y="1840"/>
                </a:lnTo>
                <a:lnTo>
                  <a:pt x="766" y="1842"/>
                </a:lnTo>
                <a:lnTo>
                  <a:pt x="794" y="1843"/>
                </a:lnTo>
                <a:lnTo>
                  <a:pt x="819" y="1843"/>
                </a:lnTo>
                <a:lnTo>
                  <a:pt x="1639" y="1843"/>
                </a:lnTo>
                <a:lnTo>
                  <a:pt x="1639" y="819"/>
                </a:lnTo>
                <a:lnTo>
                  <a:pt x="819" y="819"/>
                </a:lnTo>
                <a:lnTo>
                  <a:pt x="793" y="819"/>
                </a:lnTo>
                <a:close/>
                <a:moveTo>
                  <a:pt x="3072" y="205"/>
                </a:moveTo>
                <a:lnTo>
                  <a:pt x="2355" y="717"/>
                </a:lnTo>
                <a:lnTo>
                  <a:pt x="2355" y="1945"/>
                </a:lnTo>
                <a:lnTo>
                  <a:pt x="3072" y="2458"/>
                </a:lnTo>
                <a:lnTo>
                  <a:pt x="3072" y="205"/>
                </a:lnTo>
                <a:close/>
                <a:moveTo>
                  <a:pt x="3072" y="0"/>
                </a:moveTo>
                <a:lnTo>
                  <a:pt x="3105" y="3"/>
                </a:lnTo>
                <a:lnTo>
                  <a:pt x="3136" y="10"/>
                </a:lnTo>
                <a:lnTo>
                  <a:pt x="3166" y="23"/>
                </a:lnTo>
                <a:lnTo>
                  <a:pt x="3193" y="39"/>
                </a:lnTo>
                <a:lnTo>
                  <a:pt x="3217" y="61"/>
                </a:lnTo>
                <a:lnTo>
                  <a:pt x="3237" y="84"/>
                </a:lnTo>
                <a:lnTo>
                  <a:pt x="3254" y="111"/>
                </a:lnTo>
                <a:lnTo>
                  <a:pt x="3266" y="140"/>
                </a:lnTo>
                <a:lnTo>
                  <a:pt x="3275" y="171"/>
                </a:lnTo>
                <a:lnTo>
                  <a:pt x="3277" y="205"/>
                </a:lnTo>
                <a:lnTo>
                  <a:pt x="3277" y="2458"/>
                </a:lnTo>
                <a:lnTo>
                  <a:pt x="3275" y="2491"/>
                </a:lnTo>
                <a:lnTo>
                  <a:pt x="3266" y="2522"/>
                </a:lnTo>
                <a:lnTo>
                  <a:pt x="3254" y="2552"/>
                </a:lnTo>
                <a:lnTo>
                  <a:pt x="3237" y="2579"/>
                </a:lnTo>
                <a:lnTo>
                  <a:pt x="3217" y="2603"/>
                </a:lnTo>
                <a:lnTo>
                  <a:pt x="3193" y="2623"/>
                </a:lnTo>
                <a:lnTo>
                  <a:pt x="3166" y="2639"/>
                </a:lnTo>
                <a:lnTo>
                  <a:pt x="3136" y="2652"/>
                </a:lnTo>
                <a:lnTo>
                  <a:pt x="3105" y="2660"/>
                </a:lnTo>
                <a:lnTo>
                  <a:pt x="3072" y="2663"/>
                </a:lnTo>
                <a:lnTo>
                  <a:pt x="2150" y="2048"/>
                </a:lnTo>
                <a:lnTo>
                  <a:pt x="1331" y="2048"/>
                </a:lnTo>
                <a:lnTo>
                  <a:pt x="1331" y="2867"/>
                </a:lnTo>
                <a:lnTo>
                  <a:pt x="1328" y="2901"/>
                </a:lnTo>
                <a:lnTo>
                  <a:pt x="1320" y="2932"/>
                </a:lnTo>
                <a:lnTo>
                  <a:pt x="1308" y="2961"/>
                </a:lnTo>
                <a:lnTo>
                  <a:pt x="1292" y="2988"/>
                </a:lnTo>
                <a:lnTo>
                  <a:pt x="1271" y="3011"/>
                </a:lnTo>
                <a:lnTo>
                  <a:pt x="1247" y="3033"/>
                </a:lnTo>
                <a:lnTo>
                  <a:pt x="1220" y="3049"/>
                </a:lnTo>
                <a:lnTo>
                  <a:pt x="1191" y="3062"/>
                </a:lnTo>
                <a:lnTo>
                  <a:pt x="1160" y="3069"/>
                </a:lnTo>
                <a:lnTo>
                  <a:pt x="1126" y="3072"/>
                </a:lnTo>
                <a:lnTo>
                  <a:pt x="819" y="3072"/>
                </a:lnTo>
                <a:lnTo>
                  <a:pt x="786" y="3069"/>
                </a:lnTo>
                <a:lnTo>
                  <a:pt x="754" y="3062"/>
                </a:lnTo>
                <a:lnTo>
                  <a:pt x="725" y="3049"/>
                </a:lnTo>
                <a:lnTo>
                  <a:pt x="698" y="3033"/>
                </a:lnTo>
                <a:lnTo>
                  <a:pt x="675" y="3012"/>
                </a:lnTo>
                <a:lnTo>
                  <a:pt x="653" y="2988"/>
                </a:lnTo>
                <a:lnTo>
                  <a:pt x="637" y="2961"/>
                </a:lnTo>
                <a:lnTo>
                  <a:pt x="625" y="2932"/>
                </a:lnTo>
                <a:lnTo>
                  <a:pt x="617" y="2901"/>
                </a:lnTo>
                <a:lnTo>
                  <a:pt x="614" y="2867"/>
                </a:lnTo>
                <a:lnTo>
                  <a:pt x="614" y="2863"/>
                </a:lnTo>
                <a:lnTo>
                  <a:pt x="614" y="2852"/>
                </a:lnTo>
                <a:lnTo>
                  <a:pt x="615" y="2836"/>
                </a:lnTo>
                <a:lnTo>
                  <a:pt x="615" y="2813"/>
                </a:lnTo>
                <a:lnTo>
                  <a:pt x="615" y="2785"/>
                </a:lnTo>
                <a:lnTo>
                  <a:pt x="615" y="2751"/>
                </a:lnTo>
                <a:lnTo>
                  <a:pt x="615" y="2715"/>
                </a:lnTo>
                <a:lnTo>
                  <a:pt x="615" y="2675"/>
                </a:lnTo>
                <a:lnTo>
                  <a:pt x="615" y="2632"/>
                </a:lnTo>
                <a:lnTo>
                  <a:pt x="616" y="2587"/>
                </a:lnTo>
                <a:lnTo>
                  <a:pt x="616" y="2539"/>
                </a:lnTo>
                <a:lnTo>
                  <a:pt x="616" y="2492"/>
                </a:lnTo>
                <a:lnTo>
                  <a:pt x="616" y="2444"/>
                </a:lnTo>
                <a:lnTo>
                  <a:pt x="616" y="2395"/>
                </a:lnTo>
                <a:lnTo>
                  <a:pt x="616" y="2348"/>
                </a:lnTo>
                <a:lnTo>
                  <a:pt x="616" y="2302"/>
                </a:lnTo>
                <a:lnTo>
                  <a:pt x="616" y="2258"/>
                </a:lnTo>
                <a:lnTo>
                  <a:pt x="616" y="2217"/>
                </a:lnTo>
                <a:lnTo>
                  <a:pt x="616" y="2178"/>
                </a:lnTo>
                <a:lnTo>
                  <a:pt x="616" y="2144"/>
                </a:lnTo>
                <a:lnTo>
                  <a:pt x="616" y="2114"/>
                </a:lnTo>
                <a:lnTo>
                  <a:pt x="616" y="2089"/>
                </a:lnTo>
                <a:lnTo>
                  <a:pt x="615" y="2069"/>
                </a:lnTo>
                <a:lnTo>
                  <a:pt x="615" y="2055"/>
                </a:lnTo>
                <a:lnTo>
                  <a:pt x="614" y="2048"/>
                </a:lnTo>
                <a:lnTo>
                  <a:pt x="553" y="2034"/>
                </a:lnTo>
                <a:lnTo>
                  <a:pt x="494" y="2016"/>
                </a:lnTo>
                <a:lnTo>
                  <a:pt x="437" y="1994"/>
                </a:lnTo>
                <a:lnTo>
                  <a:pt x="382" y="1969"/>
                </a:lnTo>
                <a:lnTo>
                  <a:pt x="331" y="1938"/>
                </a:lnTo>
                <a:lnTo>
                  <a:pt x="282" y="1906"/>
                </a:lnTo>
                <a:lnTo>
                  <a:pt x="236" y="1869"/>
                </a:lnTo>
                <a:lnTo>
                  <a:pt x="195" y="1828"/>
                </a:lnTo>
                <a:lnTo>
                  <a:pt x="155" y="1785"/>
                </a:lnTo>
                <a:lnTo>
                  <a:pt x="121" y="1739"/>
                </a:lnTo>
                <a:lnTo>
                  <a:pt x="90" y="1689"/>
                </a:lnTo>
                <a:lnTo>
                  <a:pt x="64" y="1637"/>
                </a:lnTo>
                <a:lnTo>
                  <a:pt x="41" y="1580"/>
                </a:lnTo>
                <a:lnTo>
                  <a:pt x="23" y="1522"/>
                </a:lnTo>
                <a:lnTo>
                  <a:pt x="10" y="1461"/>
                </a:lnTo>
                <a:lnTo>
                  <a:pt x="3" y="1397"/>
                </a:lnTo>
                <a:lnTo>
                  <a:pt x="0" y="1331"/>
                </a:lnTo>
                <a:lnTo>
                  <a:pt x="2" y="1268"/>
                </a:lnTo>
                <a:lnTo>
                  <a:pt x="10" y="1207"/>
                </a:lnTo>
                <a:lnTo>
                  <a:pt x="21" y="1149"/>
                </a:lnTo>
                <a:lnTo>
                  <a:pt x="38" y="1093"/>
                </a:lnTo>
                <a:lnTo>
                  <a:pt x="58" y="1041"/>
                </a:lnTo>
                <a:lnTo>
                  <a:pt x="84" y="991"/>
                </a:lnTo>
                <a:lnTo>
                  <a:pt x="112" y="944"/>
                </a:lnTo>
                <a:lnTo>
                  <a:pt x="144" y="901"/>
                </a:lnTo>
                <a:lnTo>
                  <a:pt x="180" y="859"/>
                </a:lnTo>
                <a:lnTo>
                  <a:pt x="219" y="821"/>
                </a:lnTo>
                <a:lnTo>
                  <a:pt x="261" y="786"/>
                </a:lnTo>
                <a:lnTo>
                  <a:pt x="307" y="754"/>
                </a:lnTo>
                <a:lnTo>
                  <a:pt x="355" y="725"/>
                </a:lnTo>
                <a:lnTo>
                  <a:pt x="405" y="700"/>
                </a:lnTo>
                <a:lnTo>
                  <a:pt x="459" y="678"/>
                </a:lnTo>
                <a:lnTo>
                  <a:pt x="514" y="659"/>
                </a:lnTo>
                <a:lnTo>
                  <a:pt x="572" y="642"/>
                </a:lnTo>
                <a:lnTo>
                  <a:pt x="631" y="630"/>
                </a:lnTo>
                <a:lnTo>
                  <a:pt x="693" y="621"/>
                </a:lnTo>
                <a:lnTo>
                  <a:pt x="755" y="616"/>
                </a:lnTo>
                <a:lnTo>
                  <a:pt x="819" y="614"/>
                </a:lnTo>
                <a:lnTo>
                  <a:pt x="2150" y="614"/>
                </a:lnTo>
                <a:lnTo>
                  <a:pt x="307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45143" tIns="22533" rIns="45143" bIns="22533" numCol="1" anchor="t" anchorCtr="0" compatLnSpc="1"/>
          <a:lstStyle/>
          <a:p>
            <a:pPr defTabSz="1192530"/>
            <a:endParaRPr lang="es-SV" sz="2400" dirty="0">
              <a:solidFill>
                <a:srgbClr val="1F1F1F"/>
              </a:solidFill>
              <a:latin typeface="+mn-ea"/>
            </a:endParaRPr>
          </a:p>
        </p:txBody>
      </p:sp>
      <p:sp>
        <p:nvSpPr>
          <p:cNvPr id="39" name="Textbox 1"/>
          <p:cNvSpPr/>
          <p:nvPr/>
        </p:nvSpPr>
        <p:spPr>
          <a:xfrm>
            <a:off x="1488511" y="4110243"/>
            <a:ext cx="11608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High Quality</a:t>
            </a:r>
          </a:p>
        </p:txBody>
      </p:sp>
      <p:sp>
        <p:nvSpPr>
          <p:cNvPr id="40" name="11 Rectángulo redondeado"/>
          <p:cNvSpPr>
            <a:spLocks noChangeAspect="1"/>
          </p:cNvSpPr>
          <p:nvPr/>
        </p:nvSpPr>
        <p:spPr>
          <a:xfrm>
            <a:off x="1321698" y="4166115"/>
            <a:ext cx="218540" cy="196033"/>
          </a:xfrm>
          <a:custGeom>
            <a:avLst/>
            <a:gdLst/>
            <a:ahLst/>
            <a:cxnLst/>
            <a:rect l="l" t="t" r="r" b="b"/>
            <a:pathLst>
              <a:path w="3195945" h="2847600">
                <a:moveTo>
                  <a:pt x="931858" y="0"/>
                </a:moveTo>
                <a:lnTo>
                  <a:pt x="2264149" y="0"/>
                </a:lnTo>
                <a:cubicBezTo>
                  <a:pt x="2332834" y="0"/>
                  <a:pt x="2395775" y="24591"/>
                  <a:pt x="2443824" y="66436"/>
                </a:cubicBezTo>
                <a:cubicBezTo>
                  <a:pt x="2448429" y="69277"/>
                  <a:pt x="2452695" y="72595"/>
                  <a:pt x="2456305" y="76734"/>
                </a:cubicBezTo>
                <a:cubicBezTo>
                  <a:pt x="2460022" y="79237"/>
                  <a:pt x="2463176" y="82339"/>
                  <a:pt x="2465987" y="85776"/>
                </a:cubicBezTo>
                <a:cubicBezTo>
                  <a:pt x="2493618" y="108249"/>
                  <a:pt x="2516894" y="136545"/>
                  <a:pt x="2535511" y="169166"/>
                </a:cubicBezTo>
                <a:lnTo>
                  <a:pt x="3152605" y="1250458"/>
                </a:lnTo>
                <a:cubicBezTo>
                  <a:pt x="3179394" y="1297399"/>
                  <a:pt x="3193566" y="1348093"/>
                  <a:pt x="3194780" y="1398693"/>
                </a:cubicBezTo>
                <a:cubicBezTo>
                  <a:pt x="3195949" y="1406441"/>
                  <a:pt x="3196388" y="1414265"/>
                  <a:pt x="3195280" y="1422135"/>
                </a:cubicBezTo>
                <a:cubicBezTo>
                  <a:pt x="3196431" y="1430332"/>
                  <a:pt x="3195980" y="1438483"/>
                  <a:pt x="3194760" y="1446554"/>
                </a:cubicBezTo>
                <a:cubicBezTo>
                  <a:pt x="3193510" y="1497084"/>
                  <a:pt x="3179340" y="1547701"/>
                  <a:pt x="3152589" y="1594576"/>
                </a:cubicBezTo>
                <a:lnTo>
                  <a:pt x="2535495" y="2675868"/>
                </a:lnTo>
                <a:cubicBezTo>
                  <a:pt x="2519103" y="2704590"/>
                  <a:pt x="2499098" y="2729960"/>
                  <a:pt x="2475270" y="2750574"/>
                </a:cubicBezTo>
                <a:cubicBezTo>
                  <a:pt x="2424537" y="2810341"/>
                  <a:pt x="2348694" y="2847600"/>
                  <a:pt x="2264149" y="2847600"/>
                </a:cubicBezTo>
                <a:lnTo>
                  <a:pt x="931858" y="2847600"/>
                </a:lnTo>
                <a:cubicBezTo>
                  <a:pt x="840908" y="2847600"/>
                  <a:pt x="760028" y="2804481"/>
                  <a:pt x="709441" y="2736882"/>
                </a:cubicBezTo>
                <a:cubicBezTo>
                  <a:pt x="690443" y="2718412"/>
                  <a:pt x="674204" y="2696733"/>
                  <a:pt x="660493" y="2672708"/>
                </a:cubicBezTo>
                <a:lnTo>
                  <a:pt x="43399" y="1591416"/>
                </a:lnTo>
                <a:cubicBezTo>
                  <a:pt x="17922" y="1546775"/>
                  <a:pt x="3857" y="1498740"/>
                  <a:pt x="1381" y="1450601"/>
                </a:cubicBezTo>
                <a:cubicBezTo>
                  <a:pt x="-58" y="1441196"/>
                  <a:pt x="-553" y="1431688"/>
                  <a:pt x="774" y="1422141"/>
                </a:cubicBezTo>
                <a:cubicBezTo>
                  <a:pt x="-512" y="1412916"/>
                  <a:pt x="-26" y="1403731"/>
                  <a:pt x="1361" y="1394643"/>
                </a:cubicBezTo>
                <a:cubicBezTo>
                  <a:pt x="3800" y="1346433"/>
                  <a:pt x="17869" y="1298323"/>
                  <a:pt x="43383" y="1253618"/>
                </a:cubicBezTo>
                <a:lnTo>
                  <a:pt x="660477" y="172326"/>
                </a:lnTo>
                <a:cubicBezTo>
                  <a:pt x="676397" y="144430"/>
                  <a:pt x="695725" y="119697"/>
                  <a:pt x="718724" y="99467"/>
                </a:cubicBezTo>
                <a:cubicBezTo>
                  <a:pt x="769423" y="38273"/>
                  <a:pt x="846171" y="0"/>
                  <a:pt x="931858" y="0"/>
                </a:cubicBezTo>
                <a:close/>
              </a:path>
            </a:pathLst>
          </a:custGeom>
          <a:solidFill>
            <a:srgbClr val="F17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400" dirty="0">
              <a:solidFill>
                <a:schemeClr val="lt1"/>
              </a:solidFill>
              <a:latin typeface="+mn-ea"/>
            </a:endParaRPr>
          </a:p>
        </p:txBody>
      </p:sp>
      <p:sp>
        <p:nvSpPr>
          <p:cNvPr id="41" name="11 Rectángulo redondeado"/>
          <p:cNvSpPr>
            <a:spLocks noChangeAspect="1"/>
          </p:cNvSpPr>
          <p:nvPr/>
        </p:nvSpPr>
        <p:spPr>
          <a:xfrm>
            <a:off x="3146721" y="4166115"/>
            <a:ext cx="218540" cy="196033"/>
          </a:xfrm>
          <a:custGeom>
            <a:avLst/>
            <a:gdLst/>
            <a:ahLst/>
            <a:cxnLst/>
            <a:rect l="l" t="t" r="r" b="b"/>
            <a:pathLst>
              <a:path w="3195945" h="2847600">
                <a:moveTo>
                  <a:pt x="931858" y="0"/>
                </a:moveTo>
                <a:lnTo>
                  <a:pt x="2264149" y="0"/>
                </a:lnTo>
                <a:cubicBezTo>
                  <a:pt x="2332834" y="0"/>
                  <a:pt x="2395775" y="24591"/>
                  <a:pt x="2443824" y="66436"/>
                </a:cubicBezTo>
                <a:cubicBezTo>
                  <a:pt x="2448429" y="69277"/>
                  <a:pt x="2452695" y="72595"/>
                  <a:pt x="2456305" y="76734"/>
                </a:cubicBezTo>
                <a:cubicBezTo>
                  <a:pt x="2460022" y="79237"/>
                  <a:pt x="2463176" y="82339"/>
                  <a:pt x="2465987" y="85776"/>
                </a:cubicBezTo>
                <a:cubicBezTo>
                  <a:pt x="2493618" y="108249"/>
                  <a:pt x="2516894" y="136545"/>
                  <a:pt x="2535511" y="169166"/>
                </a:cubicBezTo>
                <a:lnTo>
                  <a:pt x="3152605" y="1250458"/>
                </a:lnTo>
                <a:cubicBezTo>
                  <a:pt x="3179394" y="1297399"/>
                  <a:pt x="3193566" y="1348093"/>
                  <a:pt x="3194780" y="1398693"/>
                </a:cubicBezTo>
                <a:cubicBezTo>
                  <a:pt x="3195949" y="1406441"/>
                  <a:pt x="3196388" y="1414265"/>
                  <a:pt x="3195280" y="1422135"/>
                </a:cubicBezTo>
                <a:cubicBezTo>
                  <a:pt x="3196431" y="1430332"/>
                  <a:pt x="3195980" y="1438483"/>
                  <a:pt x="3194760" y="1446554"/>
                </a:cubicBezTo>
                <a:cubicBezTo>
                  <a:pt x="3193510" y="1497084"/>
                  <a:pt x="3179340" y="1547701"/>
                  <a:pt x="3152589" y="1594576"/>
                </a:cubicBezTo>
                <a:lnTo>
                  <a:pt x="2535495" y="2675868"/>
                </a:lnTo>
                <a:cubicBezTo>
                  <a:pt x="2519103" y="2704590"/>
                  <a:pt x="2499098" y="2729960"/>
                  <a:pt x="2475270" y="2750574"/>
                </a:cubicBezTo>
                <a:cubicBezTo>
                  <a:pt x="2424537" y="2810341"/>
                  <a:pt x="2348694" y="2847600"/>
                  <a:pt x="2264149" y="2847600"/>
                </a:cubicBezTo>
                <a:lnTo>
                  <a:pt x="931858" y="2847600"/>
                </a:lnTo>
                <a:cubicBezTo>
                  <a:pt x="840908" y="2847600"/>
                  <a:pt x="760028" y="2804481"/>
                  <a:pt x="709441" y="2736882"/>
                </a:cubicBezTo>
                <a:cubicBezTo>
                  <a:pt x="690443" y="2718412"/>
                  <a:pt x="674204" y="2696733"/>
                  <a:pt x="660493" y="2672708"/>
                </a:cubicBezTo>
                <a:lnTo>
                  <a:pt x="43399" y="1591416"/>
                </a:lnTo>
                <a:cubicBezTo>
                  <a:pt x="17922" y="1546775"/>
                  <a:pt x="3857" y="1498740"/>
                  <a:pt x="1381" y="1450601"/>
                </a:cubicBezTo>
                <a:cubicBezTo>
                  <a:pt x="-58" y="1441196"/>
                  <a:pt x="-553" y="1431688"/>
                  <a:pt x="774" y="1422141"/>
                </a:cubicBezTo>
                <a:cubicBezTo>
                  <a:pt x="-512" y="1412916"/>
                  <a:pt x="-26" y="1403731"/>
                  <a:pt x="1361" y="1394643"/>
                </a:cubicBezTo>
                <a:cubicBezTo>
                  <a:pt x="3800" y="1346433"/>
                  <a:pt x="17869" y="1298323"/>
                  <a:pt x="43383" y="1253618"/>
                </a:cubicBezTo>
                <a:lnTo>
                  <a:pt x="660477" y="172326"/>
                </a:lnTo>
                <a:cubicBezTo>
                  <a:pt x="676397" y="144430"/>
                  <a:pt x="695725" y="119697"/>
                  <a:pt x="718724" y="99467"/>
                </a:cubicBezTo>
                <a:cubicBezTo>
                  <a:pt x="769423" y="38273"/>
                  <a:pt x="846171" y="0"/>
                  <a:pt x="93185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400" dirty="0">
              <a:solidFill>
                <a:schemeClr val="lt1"/>
              </a:solidFill>
              <a:latin typeface="+mn-ea"/>
            </a:endParaRPr>
          </a:p>
        </p:txBody>
      </p:sp>
      <p:sp>
        <p:nvSpPr>
          <p:cNvPr id="42" name="Textbox 1"/>
          <p:cNvSpPr/>
          <p:nvPr/>
        </p:nvSpPr>
        <p:spPr>
          <a:xfrm>
            <a:off x="3313533" y="4110243"/>
            <a:ext cx="1545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Awesome Charts</a:t>
            </a:r>
          </a:p>
        </p:txBody>
      </p:sp>
      <p:sp>
        <p:nvSpPr>
          <p:cNvPr id="43" name="11 Rectángulo redondeado"/>
          <p:cNvSpPr>
            <a:spLocks noChangeAspect="1"/>
          </p:cNvSpPr>
          <p:nvPr/>
        </p:nvSpPr>
        <p:spPr>
          <a:xfrm>
            <a:off x="1321698" y="4646022"/>
            <a:ext cx="218540" cy="196033"/>
          </a:xfrm>
          <a:custGeom>
            <a:avLst/>
            <a:gdLst/>
            <a:ahLst/>
            <a:cxnLst/>
            <a:rect l="l" t="t" r="r" b="b"/>
            <a:pathLst>
              <a:path w="3195945" h="2847600">
                <a:moveTo>
                  <a:pt x="931858" y="0"/>
                </a:moveTo>
                <a:lnTo>
                  <a:pt x="2264149" y="0"/>
                </a:lnTo>
                <a:cubicBezTo>
                  <a:pt x="2332834" y="0"/>
                  <a:pt x="2395775" y="24591"/>
                  <a:pt x="2443824" y="66436"/>
                </a:cubicBezTo>
                <a:cubicBezTo>
                  <a:pt x="2448429" y="69277"/>
                  <a:pt x="2452695" y="72595"/>
                  <a:pt x="2456305" y="76734"/>
                </a:cubicBezTo>
                <a:cubicBezTo>
                  <a:pt x="2460022" y="79237"/>
                  <a:pt x="2463176" y="82339"/>
                  <a:pt x="2465987" y="85776"/>
                </a:cubicBezTo>
                <a:cubicBezTo>
                  <a:pt x="2493618" y="108249"/>
                  <a:pt x="2516894" y="136545"/>
                  <a:pt x="2535511" y="169166"/>
                </a:cubicBezTo>
                <a:lnTo>
                  <a:pt x="3152605" y="1250458"/>
                </a:lnTo>
                <a:cubicBezTo>
                  <a:pt x="3179394" y="1297399"/>
                  <a:pt x="3193566" y="1348093"/>
                  <a:pt x="3194780" y="1398693"/>
                </a:cubicBezTo>
                <a:cubicBezTo>
                  <a:pt x="3195949" y="1406441"/>
                  <a:pt x="3196388" y="1414265"/>
                  <a:pt x="3195280" y="1422135"/>
                </a:cubicBezTo>
                <a:cubicBezTo>
                  <a:pt x="3196431" y="1430332"/>
                  <a:pt x="3195980" y="1438483"/>
                  <a:pt x="3194760" y="1446554"/>
                </a:cubicBezTo>
                <a:cubicBezTo>
                  <a:pt x="3193510" y="1497084"/>
                  <a:pt x="3179340" y="1547701"/>
                  <a:pt x="3152589" y="1594576"/>
                </a:cubicBezTo>
                <a:lnTo>
                  <a:pt x="2535495" y="2675868"/>
                </a:lnTo>
                <a:cubicBezTo>
                  <a:pt x="2519103" y="2704590"/>
                  <a:pt x="2499098" y="2729960"/>
                  <a:pt x="2475270" y="2750574"/>
                </a:cubicBezTo>
                <a:cubicBezTo>
                  <a:pt x="2424537" y="2810341"/>
                  <a:pt x="2348694" y="2847600"/>
                  <a:pt x="2264149" y="2847600"/>
                </a:cubicBezTo>
                <a:lnTo>
                  <a:pt x="931858" y="2847600"/>
                </a:lnTo>
                <a:cubicBezTo>
                  <a:pt x="840908" y="2847600"/>
                  <a:pt x="760028" y="2804481"/>
                  <a:pt x="709441" y="2736882"/>
                </a:cubicBezTo>
                <a:cubicBezTo>
                  <a:pt x="690443" y="2718412"/>
                  <a:pt x="674204" y="2696733"/>
                  <a:pt x="660493" y="2672708"/>
                </a:cubicBezTo>
                <a:lnTo>
                  <a:pt x="43399" y="1591416"/>
                </a:lnTo>
                <a:cubicBezTo>
                  <a:pt x="17922" y="1546775"/>
                  <a:pt x="3857" y="1498740"/>
                  <a:pt x="1381" y="1450601"/>
                </a:cubicBezTo>
                <a:cubicBezTo>
                  <a:pt x="-58" y="1441196"/>
                  <a:pt x="-553" y="1431688"/>
                  <a:pt x="774" y="1422141"/>
                </a:cubicBezTo>
                <a:cubicBezTo>
                  <a:pt x="-512" y="1412916"/>
                  <a:pt x="-26" y="1403731"/>
                  <a:pt x="1361" y="1394643"/>
                </a:cubicBezTo>
                <a:cubicBezTo>
                  <a:pt x="3800" y="1346433"/>
                  <a:pt x="17869" y="1298323"/>
                  <a:pt x="43383" y="1253618"/>
                </a:cubicBezTo>
                <a:lnTo>
                  <a:pt x="660477" y="172326"/>
                </a:lnTo>
                <a:cubicBezTo>
                  <a:pt x="676397" y="144430"/>
                  <a:pt x="695725" y="119697"/>
                  <a:pt x="718724" y="99467"/>
                </a:cubicBezTo>
                <a:cubicBezTo>
                  <a:pt x="769423" y="38273"/>
                  <a:pt x="846171" y="0"/>
                  <a:pt x="931858" y="0"/>
                </a:cubicBezTo>
                <a:close/>
              </a:path>
            </a:pathLst>
          </a:custGeom>
          <a:solidFill>
            <a:srgbClr val="E4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400" dirty="0">
              <a:solidFill>
                <a:schemeClr val="lt1"/>
              </a:solidFill>
              <a:latin typeface="+mn-ea"/>
            </a:endParaRPr>
          </a:p>
        </p:txBody>
      </p:sp>
      <p:sp>
        <p:nvSpPr>
          <p:cNvPr id="44" name="11 Rectángulo redondeado"/>
          <p:cNvSpPr>
            <a:spLocks noChangeAspect="1"/>
          </p:cNvSpPr>
          <p:nvPr/>
        </p:nvSpPr>
        <p:spPr>
          <a:xfrm>
            <a:off x="3146721" y="4646022"/>
            <a:ext cx="218540" cy="196033"/>
          </a:xfrm>
          <a:custGeom>
            <a:avLst/>
            <a:gdLst/>
            <a:ahLst/>
            <a:cxnLst/>
            <a:rect l="l" t="t" r="r" b="b"/>
            <a:pathLst>
              <a:path w="3195945" h="2847600">
                <a:moveTo>
                  <a:pt x="931858" y="0"/>
                </a:moveTo>
                <a:lnTo>
                  <a:pt x="2264149" y="0"/>
                </a:lnTo>
                <a:cubicBezTo>
                  <a:pt x="2332834" y="0"/>
                  <a:pt x="2395775" y="24591"/>
                  <a:pt x="2443824" y="66436"/>
                </a:cubicBezTo>
                <a:cubicBezTo>
                  <a:pt x="2448429" y="69277"/>
                  <a:pt x="2452695" y="72595"/>
                  <a:pt x="2456305" y="76734"/>
                </a:cubicBezTo>
                <a:cubicBezTo>
                  <a:pt x="2460022" y="79237"/>
                  <a:pt x="2463176" y="82339"/>
                  <a:pt x="2465987" y="85776"/>
                </a:cubicBezTo>
                <a:cubicBezTo>
                  <a:pt x="2493618" y="108249"/>
                  <a:pt x="2516894" y="136545"/>
                  <a:pt x="2535511" y="169166"/>
                </a:cubicBezTo>
                <a:lnTo>
                  <a:pt x="3152605" y="1250458"/>
                </a:lnTo>
                <a:cubicBezTo>
                  <a:pt x="3179394" y="1297399"/>
                  <a:pt x="3193566" y="1348093"/>
                  <a:pt x="3194780" y="1398693"/>
                </a:cubicBezTo>
                <a:cubicBezTo>
                  <a:pt x="3195949" y="1406441"/>
                  <a:pt x="3196388" y="1414265"/>
                  <a:pt x="3195280" y="1422135"/>
                </a:cubicBezTo>
                <a:cubicBezTo>
                  <a:pt x="3196431" y="1430332"/>
                  <a:pt x="3195980" y="1438483"/>
                  <a:pt x="3194760" y="1446554"/>
                </a:cubicBezTo>
                <a:cubicBezTo>
                  <a:pt x="3193510" y="1497084"/>
                  <a:pt x="3179340" y="1547701"/>
                  <a:pt x="3152589" y="1594576"/>
                </a:cubicBezTo>
                <a:lnTo>
                  <a:pt x="2535495" y="2675868"/>
                </a:lnTo>
                <a:cubicBezTo>
                  <a:pt x="2519103" y="2704590"/>
                  <a:pt x="2499098" y="2729960"/>
                  <a:pt x="2475270" y="2750574"/>
                </a:cubicBezTo>
                <a:cubicBezTo>
                  <a:pt x="2424537" y="2810341"/>
                  <a:pt x="2348694" y="2847600"/>
                  <a:pt x="2264149" y="2847600"/>
                </a:cubicBezTo>
                <a:lnTo>
                  <a:pt x="931858" y="2847600"/>
                </a:lnTo>
                <a:cubicBezTo>
                  <a:pt x="840908" y="2847600"/>
                  <a:pt x="760028" y="2804481"/>
                  <a:pt x="709441" y="2736882"/>
                </a:cubicBezTo>
                <a:cubicBezTo>
                  <a:pt x="690443" y="2718412"/>
                  <a:pt x="674204" y="2696733"/>
                  <a:pt x="660493" y="2672708"/>
                </a:cubicBezTo>
                <a:lnTo>
                  <a:pt x="43399" y="1591416"/>
                </a:lnTo>
                <a:cubicBezTo>
                  <a:pt x="17922" y="1546775"/>
                  <a:pt x="3857" y="1498740"/>
                  <a:pt x="1381" y="1450601"/>
                </a:cubicBezTo>
                <a:cubicBezTo>
                  <a:pt x="-58" y="1441196"/>
                  <a:pt x="-553" y="1431688"/>
                  <a:pt x="774" y="1422141"/>
                </a:cubicBezTo>
                <a:cubicBezTo>
                  <a:pt x="-512" y="1412916"/>
                  <a:pt x="-26" y="1403731"/>
                  <a:pt x="1361" y="1394643"/>
                </a:cubicBezTo>
                <a:cubicBezTo>
                  <a:pt x="3800" y="1346433"/>
                  <a:pt x="17869" y="1298323"/>
                  <a:pt x="43383" y="1253618"/>
                </a:cubicBezTo>
                <a:lnTo>
                  <a:pt x="660477" y="172326"/>
                </a:lnTo>
                <a:cubicBezTo>
                  <a:pt x="676397" y="144430"/>
                  <a:pt x="695725" y="119697"/>
                  <a:pt x="718724" y="99467"/>
                </a:cubicBezTo>
                <a:cubicBezTo>
                  <a:pt x="769423" y="38273"/>
                  <a:pt x="846171" y="0"/>
                  <a:pt x="93185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400" dirty="0">
              <a:solidFill>
                <a:schemeClr val="lt1"/>
              </a:solidFill>
              <a:latin typeface="+mn-ea"/>
            </a:endParaRPr>
          </a:p>
        </p:txBody>
      </p:sp>
      <p:sp>
        <p:nvSpPr>
          <p:cNvPr id="45" name="Textbox 1"/>
          <p:cNvSpPr/>
          <p:nvPr/>
        </p:nvSpPr>
        <p:spPr>
          <a:xfrm>
            <a:off x="1488511" y="4590150"/>
            <a:ext cx="811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Support</a:t>
            </a:r>
          </a:p>
        </p:txBody>
      </p:sp>
      <p:sp>
        <p:nvSpPr>
          <p:cNvPr id="46" name="Textbox 1"/>
          <p:cNvSpPr/>
          <p:nvPr/>
        </p:nvSpPr>
        <p:spPr>
          <a:xfrm>
            <a:off x="3313533" y="4590150"/>
            <a:ext cx="10470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Work team</a:t>
            </a:r>
          </a:p>
        </p:txBody>
      </p:sp>
      <p:sp>
        <p:nvSpPr>
          <p:cNvPr id="47" name="11 Rectángulo redondeado"/>
          <p:cNvSpPr>
            <a:spLocks noChangeAspect="1"/>
          </p:cNvSpPr>
          <p:nvPr/>
        </p:nvSpPr>
        <p:spPr>
          <a:xfrm>
            <a:off x="1321698" y="5120385"/>
            <a:ext cx="218540" cy="196033"/>
          </a:xfrm>
          <a:custGeom>
            <a:avLst/>
            <a:gdLst/>
            <a:ahLst/>
            <a:cxnLst/>
            <a:rect l="l" t="t" r="r" b="b"/>
            <a:pathLst>
              <a:path w="3195945" h="2847600">
                <a:moveTo>
                  <a:pt x="931858" y="0"/>
                </a:moveTo>
                <a:lnTo>
                  <a:pt x="2264149" y="0"/>
                </a:lnTo>
                <a:cubicBezTo>
                  <a:pt x="2332834" y="0"/>
                  <a:pt x="2395775" y="24591"/>
                  <a:pt x="2443824" y="66436"/>
                </a:cubicBezTo>
                <a:cubicBezTo>
                  <a:pt x="2448429" y="69277"/>
                  <a:pt x="2452695" y="72595"/>
                  <a:pt x="2456305" y="76734"/>
                </a:cubicBezTo>
                <a:cubicBezTo>
                  <a:pt x="2460022" y="79237"/>
                  <a:pt x="2463176" y="82339"/>
                  <a:pt x="2465987" y="85776"/>
                </a:cubicBezTo>
                <a:cubicBezTo>
                  <a:pt x="2493618" y="108249"/>
                  <a:pt x="2516894" y="136545"/>
                  <a:pt x="2535511" y="169166"/>
                </a:cubicBezTo>
                <a:lnTo>
                  <a:pt x="3152605" y="1250458"/>
                </a:lnTo>
                <a:cubicBezTo>
                  <a:pt x="3179394" y="1297399"/>
                  <a:pt x="3193566" y="1348093"/>
                  <a:pt x="3194780" y="1398693"/>
                </a:cubicBezTo>
                <a:cubicBezTo>
                  <a:pt x="3195949" y="1406441"/>
                  <a:pt x="3196388" y="1414265"/>
                  <a:pt x="3195280" y="1422135"/>
                </a:cubicBezTo>
                <a:cubicBezTo>
                  <a:pt x="3196431" y="1430332"/>
                  <a:pt x="3195980" y="1438483"/>
                  <a:pt x="3194760" y="1446554"/>
                </a:cubicBezTo>
                <a:cubicBezTo>
                  <a:pt x="3193510" y="1497084"/>
                  <a:pt x="3179340" y="1547701"/>
                  <a:pt x="3152589" y="1594576"/>
                </a:cubicBezTo>
                <a:lnTo>
                  <a:pt x="2535495" y="2675868"/>
                </a:lnTo>
                <a:cubicBezTo>
                  <a:pt x="2519103" y="2704590"/>
                  <a:pt x="2499098" y="2729960"/>
                  <a:pt x="2475270" y="2750574"/>
                </a:cubicBezTo>
                <a:cubicBezTo>
                  <a:pt x="2424537" y="2810341"/>
                  <a:pt x="2348694" y="2847600"/>
                  <a:pt x="2264149" y="2847600"/>
                </a:cubicBezTo>
                <a:lnTo>
                  <a:pt x="931858" y="2847600"/>
                </a:lnTo>
                <a:cubicBezTo>
                  <a:pt x="840908" y="2847600"/>
                  <a:pt x="760028" y="2804481"/>
                  <a:pt x="709441" y="2736882"/>
                </a:cubicBezTo>
                <a:cubicBezTo>
                  <a:pt x="690443" y="2718412"/>
                  <a:pt x="674204" y="2696733"/>
                  <a:pt x="660493" y="2672708"/>
                </a:cubicBezTo>
                <a:lnTo>
                  <a:pt x="43399" y="1591416"/>
                </a:lnTo>
                <a:cubicBezTo>
                  <a:pt x="17922" y="1546775"/>
                  <a:pt x="3857" y="1498740"/>
                  <a:pt x="1381" y="1450601"/>
                </a:cubicBezTo>
                <a:cubicBezTo>
                  <a:pt x="-58" y="1441196"/>
                  <a:pt x="-553" y="1431688"/>
                  <a:pt x="774" y="1422141"/>
                </a:cubicBezTo>
                <a:cubicBezTo>
                  <a:pt x="-512" y="1412916"/>
                  <a:pt x="-26" y="1403731"/>
                  <a:pt x="1361" y="1394643"/>
                </a:cubicBezTo>
                <a:cubicBezTo>
                  <a:pt x="3800" y="1346433"/>
                  <a:pt x="17869" y="1298323"/>
                  <a:pt x="43383" y="1253618"/>
                </a:cubicBezTo>
                <a:lnTo>
                  <a:pt x="660477" y="172326"/>
                </a:lnTo>
                <a:cubicBezTo>
                  <a:pt x="676397" y="144430"/>
                  <a:pt x="695725" y="119697"/>
                  <a:pt x="718724" y="99467"/>
                </a:cubicBezTo>
                <a:cubicBezTo>
                  <a:pt x="769423" y="38273"/>
                  <a:pt x="846171" y="0"/>
                  <a:pt x="931858" y="0"/>
                </a:cubicBezTo>
                <a:close/>
              </a:path>
            </a:pathLst>
          </a:custGeom>
          <a:solidFill>
            <a:srgbClr val="BC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400" dirty="0">
              <a:solidFill>
                <a:schemeClr val="lt1"/>
              </a:solidFill>
              <a:latin typeface="+mn-ea"/>
            </a:endParaRPr>
          </a:p>
        </p:txBody>
      </p:sp>
      <p:sp>
        <p:nvSpPr>
          <p:cNvPr id="48" name="Textbox 1"/>
          <p:cNvSpPr/>
          <p:nvPr/>
        </p:nvSpPr>
        <p:spPr>
          <a:xfrm>
            <a:off x="1488511" y="5064513"/>
            <a:ext cx="1090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Intelligence</a:t>
            </a:r>
          </a:p>
        </p:txBody>
      </p:sp>
      <p:sp>
        <p:nvSpPr>
          <p:cNvPr id="49" name="文本占位符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50" name="文本占位符 7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Design &amp; Creativity Space Studio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258988" y="2637161"/>
            <a:ext cx="4500120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点击此处添加文本内容，点击此处添加文本内容，点击此处添加文本内容。点击此处添加文本内容，点击此处添加文本内容，点击此处添加文本内容。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2" name="Rectangle 36"/>
          <p:cNvSpPr>
            <a:spLocks noChangeArrowheads="1"/>
          </p:cNvSpPr>
          <p:nvPr/>
        </p:nvSpPr>
        <p:spPr bwMode="auto">
          <a:xfrm>
            <a:off x="1258988" y="2226251"/>
            <a:ext cx="2024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DB4D6D"/>
                </a:solidFill>
                <a:latin typeface="+mn-ea"/>
                <a:sym typeface="Arial" panose="020B0604020202020204" pitchFamily="34" charset="0"/>
              </a:rPr>
              <a:t>请在此添加标题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2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decel="9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2" decel="9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2" decel="9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2" decel="9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 animBg="1"/>
      <p:bldP spid="42" grpId="0"/>
      <p:bldP spid="43" grpId="0" animBg="1"/>
      <p:bldP spid="44" grpId="0" animBg="1"/>
      <p:bldP spid="45" grpId="0"/>
      <p:bldP spid="46" grpId="0"/>
      <p:bldP spid="47" grpId="0" animBg="1"/>
      <p:bldP spid="48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79789" y="3412307"/>
            <a:ext cx="6032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spc="300" dirty="0">
                <a:solidFill>
                  <a:srgbClr val="DB4D6D"/>
                </a:solidFill>
              </a:rPr>
              <a:t>请在此处添加标题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5689050" y="2512194"/>
            <a:ext cx="813900" cy="813900"/>
          </a:xfrm>
          <a:prstGeom prst="ellipse">
            <a:avLst/>
          </a:prstGeom>
          <a:solidFill>
            <a:srgbClr val="DB4D6D"/>
          </a:solidFill>
          <a:ln w="63500">
            <a:solidFill>
              <a:srgbClr val="FDD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/>
              <a:t>2</a:t>
            </a:r>
            <a:endParaRPr lang="zh-CN" altLang="en-US" sz="40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177573" y="4295590"/>
            <a:ext cx="583685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Creativity  |  Innovation  |  Specialty  |  Exquisite</a:t>
            </a:r>
          </a:p>
        </p:txBody>
      </p:sp>
      <p:sp>
        <p:nvSpPr>
          <p:cNvPr id="6" name="等腰三角形 5"/>
          <p:cNvSpPr/>
          <p:nvPr/>
        </p:nvSpPr>
        <p:spPr>
          <a:xfrm rot="16200000" flipH="1">
            <a:off x="4361561" y="1890668"/>
            <a:ext cx="45719" cy="2160000"/>
          </a:xfrm>
          <a:prstGeom prst="triangle">
            <a:avLst/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5400000">
            <a:off x="7784719" y="1890668"/>
            <a:ext cx="45719" cy="2160000"/>
          </a:xfrm>
          <a:prstGeom prst="triangle">
            <a:avLst/>
          </a:prstGeom>
          <a:solidFill>
            <a:srgbClr val="DB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D25E2D-9B15-42BF-BD74-75087953354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17-卡通风格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1985</Words>
  <Application>Microsoft Office PowerPoint</Application>
  <PresentationFormat>宽屏</PresentationFormat>
  <Paragraphs>313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Malgun Gothic</vt:lpstr>
      <vt:lpstr>Open Sans Light</vt:lpstr>
      <vt:lpstr>等线</vt:lpstr>
      <vt:lpstr>等线 Light</vt:lpstr>
      <vt:lpstr>Arial</vt:lpstr>
      <vt:lpstr>Calibri</vt:lpstr>
      <vt:lpstr>Calibri Light</vt:lpstr>
      <vt:lpstr>Segoe UI</vt:lpstr>
      <vt:lpstr>Trebuchet MS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37</cp:revision>
  <dcterms:created xsi:type="dcterms:W3CDTF">2016-07-10T05:35:00Z</dcterms:created>
  <dcterms:modified xsi:type="dcterms:W3CDTF">2021-01-05T15:43:20Z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