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56" r:id="rId3"/>
    <p:sldId id="257" r:id="rId4"/>
    <p:sldId id="259" r:id="rId5"/>
    <p:sldId id="262" r:id="rId6"/>
    <p:sldId id="263" r:id="rId7"/>
    <p:sldId id="264" r:id="rId8"/>
    <p:sldId id="265" r:id="rId9"/>
    <p:sldId id="283" r:id="rId10"/>
    <p:sldId id="267" r:id="rId11"/>
    <p:sldId id="268" r:id="rId12"/>
    <p:sldId id="269" r:id="rId13"/>
    <p:sldId id="270" r:id="rId14"/>
    <p:sldId id="284" r:id="rId15"/>
    <p:sldId id="272" r:id="rId16"/>
    <p:sldId id="273" r:id="rId17"/>
    <p:sldId id="274" r:id="rId18"/>
    <p:sldId id="275" r:id="rId19"/>
    <p:sldId id="285" r:id="rId20"/>
    <p:sldId id="277" r:id="rId21"/>
    <p:sldId id="278" r:id="rId22"/>
    <p:sldId id="279" r:id="rId23"/>
    <p:sldId id="280" r:id="rId24"/>
    <p:sldId id="261" r:id="rId25"/>
    <p:sldId id="28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2A4"/>
    <a:srgbClr val="63BC9E"/>
    <a:srgbClr val="AFD109"/>
    <a:srgbClr val="92DCFC"/>
    <a:srgbClr val="C7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96366" autoAdjust="0"/>
  </p:normalViewPr>
  <p:slideViewPr>
    <p:cSldViewPr snapToGrid="0" showGuides="1">
      <p:cViewPr varScale="1">
        <p:scale>
          <a:sx n="110" d="100"/>
          <a:sy n="110" d="100"/>
        </p:scale>
        <p:origin x="342" y="102"/>
      </p:cViewPr>
      <p:guideLst>
        <p:guide orient="horz" pos="2160"/>
        <p:guide pos="384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3C6BD-DBDE-45ED-9053-DA9E18C2812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7CA67-493B-4A2B-AB8B-F1404B4777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A11363EE-971A-4F65-8318-703A5355E91A}" type="slidenum">
              <a:rPr lang="zh-CN" altLang="en-US" smtClean="0">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A7C7BB6-EBF4-4BF9-8840-AB9BCA5511D7}" type="slidenum">
              <a:rPr lang="zh-CN" altLang="en-US" smtClean="0">
                <a:latin typeface="Calibri" panose="020F0502020204030204" pitchFamily="34" charset="0"/>
              </a:rPr>
              <a:t>12</a:t>
            </a:fld>
            <a:endParaRPr lang="en-US" altLang="zh-CN">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CF7747-900B-496A-8909-265221209E2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B06849-D812-4040-8B4D-ABE298DE07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E1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F7747-900B-496A-8909-265221209E2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06849-D812-4040-8B4D-ABE298DE07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7E1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AA2FA-B939-4518-90F9-C12DCA765E24}"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24D8A-E809-45E2-A4C5-D020D80DB620}" type="slidenum">
              <a:rPr lang="zh-CN" altLang="en-US">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3.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5.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7.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9.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1.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3.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5.xml"/><Relationship Id="rId1" Type="http://schemas.openxmlformats.org/officeDocument/2006/relationships/tags" Target="../tags/tag4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7.xml"/><Relationship Id="rId1" Type="http://schemas.openxmlformats.org/officeDocument/2006/relationships/tags" Target="../tags/tag4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9.xml"/><Relationship Id="rId1" Type="http://schemas.openxmlformats.org/officeDocument/2006/relationships/tags" Target="../tags/tag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0236200" y="4892040"/>
            <a:ext cx="498475" cy="714375"/>
          </a:xfrm>
          <a:prstGeom prst="rect">
            <a:avLst/>
          </a:prstGeom>
          <a:solidFill>
            <a:srgbClr val="1D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10221913" y="4863465"/>
            <a:ext cx="527050" cy="28575"/>
          </a:xfrm>
          <a:custGeom>
            <a:avLst/>
            <a:gdLst>
              <a:gd name="T0" fmla="*/ 37 w 37"/>
              <a:gd name="T1" fmla="*/ 1 h 2"/>
              <a:gd name="T2" fmla="*/ 36 w 37"/>
              <a:gd name="T3" fmla="*/ 2 h 2"/>
              <a:gd name="T4" fmla="*/ 1 w 37"/>
              <a:gd name="T5" fmla="*/ 2 h 2"/>
              <a:gd name="T6" fmla="*/ 0 w 37"/>
              <a:gd name="T7" fmla="*/ 1 h 2"/>
              <a:gd name="T8" fmla="*/ 0 w 37"/>
              <a:gd name="T9" fmla="*/ 1 h 2"/>
              <a:gd name="T10" fmla="*/ 1 w 37"/>
              <a:gd name="T11" fmla="*/ 0 h 2"/>
              <a:gd name="T12" fmla="*/ 36 w 37"/>
              <a:gd name="T13" fmla="*/ 0 h 2"/>
              <a:gd name="T14" fmla="*/ 37 w 3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
                <a:moveTo>
                  <a:pt x="37" y="1"/>
                </a:moveTo>
                <a:cubicBezTo>
                  <a:pt x="37" y="2"/>
                  <a:pt x="36" y="2"/>
                  <a:pt x="36" y="2"/>
                </a:cubicBezTo>
                <a:cubicBezTo>
                  <a:pt x="1" y="2"/>
                  <a:pt x="1" y="2"/>
                  <a:pt x="1" y="2"/>
                </a:cubicBezTo>
                <a:cubicBezTo>
                  <a:pt x="1" y="2"/>
                  <a:pt x="0" y="2"/>
                  <a:pt x="0" y="1"/>
                </a:cubicBezTo>
                <a:cubicBezTo>
                  <a:pt x="0" y="1"/>
                  <a:pt x="0" y="1"/>
                  <a:pt x="0" y="1"/>
                </a:cubicBezTo>
                <a:cubicBezTo>
                  <a:pt x="0" y="1"/>
                  <a:pt x="1" y="0"/>
                  <a:pt x="1" y="0"/>
                </a:cubicBezTo>
                <a:cubicBezTo>
                  <a:pt x="36" y="0"/>
                  <a:pt x="36" y="0"/>
                  <a:pt x="36" y="0"/>
                </a:cubicBezTo>
                <a:cubicBezTo>
                  <a:pt x="36" y="0"/>
                  <a:pt x="37" y="1"/>
                  <a:pt x="37"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221913" y="5606415"/>
            <a:ext cx="527050" cy="28575"/>
          </a:xfrm>
          <a:custGeom>
            <a:avLst/>
            <a:gdLst>
              <a:gd name="T0" fmla="*/ 37 w 37"/>
              <a:gd name="T1" fmla="*/ 1 h 2"/>
              <a:gd name="T2" fmla="*/ 36 w 37"/>
              <a:gd name="T3" fmla="*/ 2 h 2"/>
              <a:gd name="T4" fmla="*/ 1 w 37"/>
              <a:gd name="T5" fmla="*/ 2 h 2"/>
              <a:gd name="T6" fmla="*/ 0 w 37"/>
              <a:gd name="T7" fmla="*/ 1 h 2"/>
              <a:gd name="T8" fmla="*/ 0 w 37"/>
              <a:gd name="T9" fmla="*/ 1 h 2"/>
              <a:gd name="T10" fmla="*/ 1 w 37"/>
              <a:gd name="T11" fmla="*/ 0 h 2"/>
              <a:gd name="T12" fmla="*/ 36 w 37"/>
              <a:gd name="T13" fmla="*/ 0 h 2"/>
              <a:gd name="T14" fmla="*/ 37 w 3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
                <a:moveTo>
                  <a:pt x="37" y="1"/>
                </a:moveTo>
                <a:cubicBezTo>
                  <a:pt x="37" y="1"/>
                  <a:pt x="36" y="2"/>
                  <a:pt x="36" y="2"/>
                </a:cubicBezTo>
                <a:cubicBezTo>
                  <a:pt x="1" y="2"/>
                  <a:pt x="1" y="2"/>
                  <a:pt x="1" y="2"/>
                </a:cubicBezTo>
                <a:cubicBezTo>
                  <a:pt x="1" y="2"/>
                  <a:pt x="0" y="1"/>
                  <a:pt x="0" y="1"/>
                </a:cubicBezTo>
                <a:cubicBezTo>
                  <a:pt x="0" y="1"/>
                  <a:pt x="0" y="1"/>
                  <a:pt x="0" y="1"/>
                </a:cubicBezTo>
                <a:cubicBezTo>
                  <a:pt x="0" y="0"/>
                  <a:pt x="1" y="0"/>
                  <a:pt x="1" y="0"/>
                </a:cubicBezTo>
                <a:cubicBezTo>
                  <a:pt x="36" y="0"/>
                  <a:pt x="36" y="0"/>
                  <a:pt x="36" y="0"/>
                </a:cubicBezTo>
                <a:cubicBezTo>
                  <a:pt x="36" y="0"/>
                  <a:pt x="37" y="0"/>
                  <a:pt x="37"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10221913" y="5363528"/>
            <a:ext cx="527050" cy="28575"/>
          </a:xfrm>
          <a:custGeom>
            <a:avLst/>
            <a:gdLst>
              <a:gd name="T0" fmla="*/ 37 w 37"/>
              <a:gd name="T1" fmla="*/ 1 h 2"/>
              <a:gd name="T2" fmla="*/ 36 w 37"/>
              <a:gd name="T3" fmla="*/ 2 h 2"/>
              <a:gd name="T4" fmla="*/ 1 w 37"/>
              <a:gd name="T5" fmla="*/ 2 h 2"/>
              <a:gd name="T6" fmla="*/ 0 w 37"/>
              <a:gd name="T7" fmla="*/ 1 h 2"/>
              <a:gd name="T8" fmla="*/ 0 w 37"/>
              <a:gd name="T9" fmla="*/ 1 h 2"/>
              <a:gd name="T10" fmla="*/ 1 w 37"/>
              <a:gd name="T11" fmla="*/ 0 h 2"/>
              <a:gd name="T12" fmla="*/ 36 w 37"/>
              <a:gd name="T13" fmla="*/ 0 h 2"/>
              <a:gd name="T14" fmla="*/ 37 w 3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
                <a:moveTo>
                  <a:pt x="37" y="1"/>
                </a:moveTo>
                <a:cubicBezTo>
                  <a:pt x="37" y="1"/>
                  <a:pt x="36" y="2"/>
                  <a:pt x="36" y="2"/>
                </a:cubicBezTo>
                <a:cubicBezTo>
                  <a:pt x="1" y="2"/>
                  <a:pt x="1" y="2"/>
                  <a:pt x="1" y="2"/>
                </a:cubicBezTo>
                <a:cubicBezTo>
                  <a:pt x="1" y="2"/>
                  <a:pt x="0" y="1"/>
                  <a:pt x="0" y="1"/>
                </a:cubicBezTo>
                <a:cubicBezTo>
                  <a:pt x="0" y="1"/>
                  <a:pt x="0" y="1"/>
                  <a:pt x="0" y="1"/>
                </a:cubicBezTo>
                <a:cubicBezTo>
                  <a:pt x="0" y="0"/>
                  <a:pt x="1" y="0"/>
                  <a:pt x="1" y="0"/>
                </a:cubicBezTo>
                <a:cubicBezTo>
                  <a:pt x="36" y="0"/>
                  <a:pt x="36" y="0"/>
                  <a:pt x="36" y="0"/>
                </a:cubicBezTo>
                <a:cubicBezTo>
                  <a:pt x="36" y="0"/>
                  <a:pt x="37" y="0"/>
                  <a:pt x="37"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0221913" y="5120640"/>
            <a:ext cx="527050" cy="28575"/>
          </a:xfrm>
          <a:custGeom>
            <a:avLst/>
            <a:gdLst>
              <a:gd name="T0" fmla="*/ 37 w 37"/>
              <a:gd name="T1" fmla="*/ 1 h 2"/>
              <a:gd name="T2" fmla="*/ 36 w 37"/>
              <a:gd name="T3" fmla="*/ 2 h 2"/>
              <a:gd name="T4" fmla="*/ 1 w 37"/>
              <a:gd name="T5" fmla="*/ 2 h 2"/>
              <a:gd name="T6" fmla="*/ 0 w 37"/>
              <a:gd name="T7" fmla="*/ 1 h 2"/>
              <a:gd name="T8" fmla="*/ 0 w 37"/>
              <a:gd name="T9" fmla="*/ 1 h 2"/>
              <a:gd name="T10" fmla="*/ 1 w 37"/>
              <a:gd name="T11" fmla="*/ 0 h 2"/>
              <a:gd name="T12" fmla="*/ 36 w 37"/>
              <a:gd name="T13" fmla="*/ 0 h 2"/>
              <a:gd name="T14" fmla="*/ 37 w 3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
                <a:moveTo>
                  <a:pt x="37" y="1"/>
                </a:moveTo>
                <a:cubicBezTo>
                  <a:pt x="37" y="1"/>
                  <a:pt x="36" y="2"/>
                  <a:pt x="36" y="2"/>
                </a:cubicBezTo>
                <a:cubicBezTo>
                  <a:pt x="1" y="2"/>
                  <a:pt x="1" y="2"/>
                  <a:pt x="1" y="2"/>
                </a:cubicBezTo>
                <a:cubicBezTo>
                  <a:pt x="1" y="2"/>
                  <a:pt x="0" y="1"/>
                  <a:pt x="0" y="1"/>
                </a:cubicBezTo>
                <a:cubicBezTo>
                  <a:pt x="0" y="1"/>
                  <a:pt x="0" y="1"/>
                  <a:pt x="0" y="1"/>
                </a:cubicBezTo>
                <a:cubicBezTo>
                  <a:pt x="0" y="0"/>
                  <a:pt x="1" y="0"/>
                  <a:pt x="1" y="0"/>
                </a:cubicBezTo>
                <a:cubicBezTo>
                  <a:pt x="36" y="0"/>
                  <a:pt x="36" y="0"/>
                  <a:pt x="36" y="0"/>
                </a:cubicBezTo>
                <a:cubicBezTo>
                  <a:pt x="36" y="0"/>
                  <a:pt x="37" y="0"/>
                  <a:pt x="37"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10434638" y="5177790"/>
            <a:ext cx="100013" cy="157162"/>
          </a:xfrm>
          <a:custGeom>
            <a:avLst/>
            <a:gdLst>
              <a:gd name="T0" fmla="*/ 7 w 7"/>
              <a:gd name="T1" fmla="*/ 7 h 11"/>
              <a:gd name="T2" fmla="*/ 4 w 7"/>
              <a:gd name="T3" fmla="*/ 11 h 11"/>
              <a:gd name="T4" fmla="*/ 0 w 7"/>
              <a:gd name="T5" fmla="*/ 7 h 11"/>
              <a:gd name="T6" fmla="*/ 4 w 7"/>
              <a:gd name="T7" fmla="*/ 0 h 11"/>
              <a:gd name="T8" fmla="*/ 7 w 7"/>
              <a:gd name="T9" fmla="*/ 7 h 11"/>
            </a:gdLst>
            <a:ahLst/>
            <a:cxnLst>
              <a:cxn ang="0">
                <a:pos x="T0" y="T1"/>
              </a:cxn>
              <a:cxn ang="0">
                <a:pos x="T2" y="T3"/>
              </a:cxn>
              <a:cxn ang="0">
                <a:pos x="T4" y="T5"/>
              </a:cxn>
              <a:cxn ang="0">
                <a:pos x="T6" y="T7"/>
              </a:cxn>
              <a:cxn ang="0">
                <a:pos x="T8" y="T9"/>
              </a:cxn>
            </a:cxnLst>
            <a:rect l="0" t="0" r="r" b="b"/>
            <a:pathLst>
              <a:path w="7" h="11">
                <a:moveTo>
                  <a:pt x="7" y="7"/>
                </a:moveTo>
                <a:cubicBezTo>
                  <a:pt x="7" y="9"/>
                  <a:pt x="6" y="11"/>
                  <a:pt x="4" y="11"/>
                </a:cubicBezTo>
                <a:cubicBezTo>
                  <a:pt x="2" y="11"/>
                  <a:pt x="0" y="9"/>
                  <a:pt x="0" y="7"/>
                </a:cubicBezTo>
                <a:cubicBezTo>
                  <a:pt x="0" y="4"/>
                  <a:pt x="4" y="0"/>
                  <a:pt x="4" y="0"/>
                </a:cubicBezTo>
                <a:cubicBezTo>
                  <a:pt x="4" y="0"/>
                  <a:pt x="7" y="4"/>
                  <a:pt x="7" y="7"/>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6829425" y="3490278"/>
            <a:ext cx="242888" cy="787400"/>
          </a:xfrm>
          <a:custGeom>
            <a:avLst/>
            <a:gdLst>
              <a:gd name="T0" fmla="*/ 18 w 153"/>
              <a:gd name="T1" fmla="*/ 0 h 496"/>
              <a:gd name="T2" fmla="*/ 0 w 153"/>
              <a:gd name="T3" fmla="*/ 496 h 496"/>
              <a:gd name="T4" fmla="*/ 153 w 153"/>
              <a:gd name="T5" fmla="*/ 496 h 496"/>
              <a:gd name="T6" fmla="*/ 126 w 153"/>
              <a:gd name="T7" fmla="*/ 0 h 496"/>
              <a:gd name="T8" fmla="*/ 18 w 153"/>
              <a:gd name="T9" fmla="*/ 0 h 496"/>
            </a:gdLst>
            <a:ahLst/>
            <a:cxnLst>
              <a:cxn ang="0">
                <a:pos x="T0" y="T1"/>
              </a:cxn>
              <a:cxn ang="0">
                <a:pos x="T2" y="T3"/>
              </a:cxn>
              <a:cxn ang="0">
                <a:pos x="T4" y="T5"/>
              </a:cxn>
              <a:cxn ang="0">
                <a:pos x="T6" y="T7"/>
              </a:cxn>
              <a:cxn ang="0">
                <a:pos x="T8" y="T9"/>
              </a:cxn>
            </a:cxnLst>
            <a:rect l="0" t="0" r="r" b="b"/>
            <a:pathLst>
              <a:path w="153" h="496">
                <a:moveTo>
                  <a:pt x="18" y="0"/>
                </a:moveTo>
                <a:lnTo>
                  <a:pt x="0" y="496"/>
                </a:lnTo>
                <a:lnTo>
                  <a:pt x="153" y="496"/>
                </a:lnTo>
                <a:lnTo>
                  <a:pt x="126" y="0"/>
                </a:lnTo>
                <a:lnTo>
                  <a:pt x="18" y="0"/>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6843713" y="3747453"/>
            <a:ext cx="214313" cy="157162"/>
          </a:xfrm>
          <a:custGeom>
            <a:avLst/>
            <a:gdLst>
              <a:gd name="T0" fmla="*/ 126 w 135"/>
              <a:gd name="T1" fmla="*/ 0 h 99"/>
              <a:gd name="T2" fmla="*/ 9 w 135"/>
              <a:gd name="T3" fmla="*/ 0 h 99"/>
              <a:gd name="T4" fmla="*/ 0 w 135"/>
              <a:gd name="T5" fmla="*/ 99 h 99"/>
              <a:gd name="T6" fmla="*/ 135 w 135"/>
              <a:gd name="T7" fmla="*/ 99 h 99"/>
              <a:gd name="T8" fmla="*/ 126 w 135"/>
              <a:gd name="T9" fmla="*/ 0 h 99"/>
            </a:gdLst>
            <a:ahLst/>
            <a:cxnLst>
              <a:cxn ang="0">
                <a:pos x="T0" y="T1"/>
              </a:cxn>
              <a:cxn ang="0">
                <a:pos x="T2" y="T3"/>
              </a:cxn>
              <a:cxn ang="0">
                <a:pos x="T4" y="T5"/>
              </a:cxn>
              <a:cxn ang="0">
                <a:pos x="T6" y="T7"/>
              </a:cxn>
              <a:cxn ang="0">
                <a:pos x="T8" y="T9"/>
              </a:cxn>
            </a:cxnLst>
            <a:rect l="0" t="0" r="r" b="b"/>
            <a:pathLst>
              <a:path w="135" h="99">
                <a:moveTo>
                  <a:pt x="126" y="0"/>
                </a:moveTo>
                <a:lnTo>
                  <a:pt x="9" y="0"/>
                </a:lnTo>
                <a:lnTo>
                  <a:pt x="0" y="99"/>
                </a:lnTo>
                <a:lnTo>
                  <a:pt x="135" y="99"/>
                </a:lnTo>
                <a:lnTo>
                  <a:pt x="126"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6829425" y="4077653"/>
            <a:ext cx="242888" cy="200025"/>
          </a:xfrm>
          <a:custGeom>
            <a:avLst/>
            <a:gdLst>
              <a:gd name="T0" fmla="*/ 9 w 153"/>
              <a:gd name="T1" fmla="*/ 0 h 126"/>
              <a:gd name="T2" fmla="*/ 0 w 153"/>
              <a:gd name="T3" fmla="*/ 126 h 126"/>
              <a:gd name="T4" fmla="*/ 153 w 153"/>
              <a:gd name="T5" fmla="*/ 126 h 126"/>
              <a:gd name="T6" fmla="*/ 144 w 153"/>
              <a:gd name="T7" fmla="*/ 0 h 126"/>
              <a:gd name="T8" fmla="*/ 9 w 153"/>
              <a:gd name="T9" fmla="*/ 0 h 126"/>
            </a:gdLst>
            <a:ahLst/>
            <a:cxnLst>
              <a:cxn ang="0">
                <a:pos x="T0" y="T1"/>
              </a:cxn>
              <a:cxn ang="0">
                <a:pos x="T2" y="T3"/>
              </a:cxn>
              <a:cxn ang="0">
                <a:pos x="T4" y="T5"/>
              </a:cxn>
              <a:cxn ang="0">
                <a:pos x="T6" y="T7"/>
              </a:cxn>
              <a:cxn ang="0">
                <a:pos x="T8" y="T9"/>
              </a:cxn>
            </a:cxnLst>
            <a:rect l="0" t="0" r="r" b="b"/>
            <a:pathLst>
              <a:path w="153" h="126">
                <a:moveTo>
                  <a:pt x="9" y="0"/>
                </a:moveTo>
                <a:lnTo>
                  <a:pt x="0" y="126"/>
                </a:lnTo>
                <a:lnTo>
                  <a:pt x="153" y="126"/>
                </a:lnTo>
                <a:lnTo>
                  <a:pt x="144" y="0"/>
                </a:lnTo>
                <a:lnTo>
                  <a:pt x="9"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6858000" y="3490278"/>
            <a:ext cx="185738" cy="128587"/>
          </a:xfrm>
          <a:custGeom>
            <a:avLst/>
            <a:gdLst>
              <a:gd name="T0" fmla="*/ 108 w 117"/>
              <a:gd name="T1" fmla="*/ 0 h 81"/>
              <a:gd name="T2" fmla="*/ 0 w 117"/>
              <a:gd name="T3" fmla="*/ 0 h 81"/>
              <a:gd name="T4" fmla="*/ 0 w 117"/>
              <a:gd name="T5" fmla="*/ 81 h 81"/>
              <a:gd name="T6" fmla="*/ 117 w 117"/>
              <a:gd name="T7" fmla="*/ 81 h 81"/>
              <a:gd name="T8" fmla="*/ 108 w 117"/>
              <a:gd name="T9" fmla="*/ 0 h 81"/>
            </a:gdLst>
            <a:ahLst/>
            <a:cxnLst>
              <a:cxn ang="0">
                <a:pos x="T0" y="T1"/>
              </a:cxn>
              <a:cxn ang="0">
                <a:pos x="T2" y="T3"/>
              </a:cxn>
              <a:cxn ang="0">
                <a:pos x="T4" y="T5"/>
              </a:cxn>
              <a:cxn ang="0">
                <a:pos x="T6" y="T7"/>
              </a:cxn>
              <a:cxn ang="0">
                <a:pos x="T8" y="T9"/>
              </a:cxn>
            </a:cxnLst>
            <a:rect l="0" t="0" r="r" b="b"/>
            <a:pathLst>
              <a:path w="117" h="81">
                <a:moveTo>
                  <a:pt x="108" y="0"/>
                </a:moveTo>
                <a:lnTo>
                  <a:pt x="0" y="0"/>
                </a:lnTo>
                <a:lnTo>
                  <a:pt x="0" y="81"/>
                </a:lnTo>
                <a:lnTo>
                  <a:pt x="117" y="81"/>
                </a:lnTo>
                <a:lnTo>
                  <a:pt x="108"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6573838" y="3190240"/>
            <a:ext cx="212725" cy="1258887"/>
          </a:xfrm>
          <a:custGeom>
            <a:avLst/>
            <a:gdLst>
              <a:gd name="T0" fmla="*/ 134 w 134"/>
              <a:gd name="T1" fmla="*/ 793 h 793"/>
              <a:gd name="T2" fmla="*/ 0 w 134"/>
              <a:gd name="T3" fmla="*/ 793 h 793"/>
              <a:gd name="T4" fmla="*/ 36 w 134"/>
              <a:gd name="T5" fmla="*/ 0 h 793"/>
              <a:gd name="T6" fmla="*/ 107 w 134"/>
              <a:gd name="T7" fmla="*/ 0 h 793"/>
              <a:gd name="T8" fmla="*/ 134 w 134"/>
              <a:gd name="T9" fmla="*/ 793 h 793"/>
            </a:gdLst>
            <a:ahLst/>
            <a:cxnLst>
              <a:cxn ang="0">
                <a:pos x="T0" y="T1"/>
              </a:cxn>
              <a:cxn ang="0">
                <a:pos x="T2" y="T3"/>
              </a:cxn>
              <a:cxn ang="0">
                <a:pos x="T4" y="T5"/>
              </a:cxn>
              <a:cxn ang="0">
                <a:pos x="T6" y="T7"/>
              </a:cxn>
              <a:cxn ang="0">
                <a:pos x="T8" y="T9"/>
              </a:cxn>
            </a:cxnLst>
            <a:rect l="0" t="0" r="r" b="b"/>
            <a:pathLst>
              <a:path w="134" h="793">
                <a:moveTo>
                  <a:pt x="134" y="793"/>
                </a:moveTo>
                <a:lnTo>
                  <a:pt x="0" y="793"/>
                </a:lnTo>
                <a:lnTo>
                  <a:pt x="36" y="0"/>
                </a:lnTo>
                <a:lnTo>
                  <a:pt x="107" y="0"/>
                </a:lnTo>
                <a:lnTo>
                  <a:pt x="134" y="793"/>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17"/>
          <p:cNvSpPr>
            <a:spLocks noChangeArrowheads="1"/>
          </p:cNvSpPr>
          <p:nvPr/>
        </p:nvSpPr>
        <p:spPr bwMode="auto">
          <a:xfrm>
            <a:off x="6630988" y="3318828"/>
            <a:ext cx="112713" cy="2857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18"/>
          <p:cNvSpPr>
            <a:spLocks noChangeArrowheads="1"/>
          </p:cNvSpPr>
          <p:nvPr/>
        </p:nvSpPr>
        <p:spPr bwMode="auto">
          <a:xfrm>
            <a:off x="6616700" y="3518853"/>
            <a:ext cx="141288" cy="2857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6602413" y="3733165"/>
            <a:ext cx="155575" cy="28575"/>
          </a:xfrm>
          <a:custGeom>
            <a:avLst/>
            <a:gdLst>
              <a:gd name="T0" fmla="*/ 98 w 98"/>
              <a:gd name="T1" fmla="*/ 0 h 18"/>
              <a:gd name="T2" fmla="*/ 9 w 98"/>
              <a:gd name="T3" fmla="*/ 0 h 18"/>
              <a:gd name="T4" fmla="*/ 0 w 98"/>
              <a:gd name="T5" fmla="*/ 18 h 18"/>
              <a:gd name="T6" fmla="*/ 98 w 98"/>
              <a:gd name="T7" fmla="*/ 18 h 18"/>
              <a:gd name="T8" fmla="*/ 98 w 98"/>
              <a:gd name="T9" fmla="*/ 0 h 18"/>
            </a:gdLst>
            <a:ahLst/>
            <a:cxnLst>
              <a:cxn ang="0">
                <a:pos x="T0" y="T1"/>
              </a:cxn>
              <a:cxn ang="0">
                <a:pos x="T2" y="T3"/>
              </a:cxn>
              <a:cxn ang="0">
                <a:pos x="T4" y="T5"/>
              </a:cxn>
              <a:cxn ang="0">
                <a:pos x="T6" y="T7"/>
              </a:cxn>
              <a:cxn ang="0">
                <a:pos x="T8" y="T9"/>
              </a:cxn>
            </a:cxnLst>
            <a:rect l="0" t="0" r="r" b="b"/>
            <a:pathLst>
              <a:path w="98" h="18">
                <a:moveTo>
                  <a:pt x="98" y="0"/>
                </a:moveTo>
                <a:lnTo>
                  <a:pt x="9" y="0"/>
                </a:lnTo>
                <a:lnTo>
                  <a:pt x="0" y="18"/>
                </a:lnTo>
                <a:lnTo>
                  <a:pt x="98" y="18"/>
                </a:lnTo>
                <a:lnTo>
                  <a:pt x="98"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20"/>
          <p:cNvSpPr>
            <a:spLocks noChangeArrowheads="1"/>
          </p:cNvSpPr>
          <p:nvPr/>
        </p:nvSpPr>
        <p:spPr bwMode="auto">
          <a:xfrm>
            <a:off x="6602413" y="3977640"/>
            <a:ext cx="169863" cy="42862"/>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21"/>
          <p:cNvSpPr>
            <a:spLocks noChangeArrowheads="1"/>
          </p:cNvSpPr>
          <p:nvPr/>
        </p:nvSpPr>
        <p:spPr bwMode="auto">
          <a:xfrm>
            <a:off x="6588125" y="4220528"/>
            <a:ext cx="198438" cy="42862"/>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6559550" y="3747453"/>
            <a:ext cx="1054100" cy="1873250"/>
          </a:xfrm>
          <a:custGeom>
            <a:avLst/>
            <a:gdLst>
              <a:gd name="T0" fmla="*/ 664 w 664"/>
              <a:gd name="T1" fmla="*/ 1180 h 1180"/>
              <a:gd name="T2" fmla="*/ 0 w 664"/>
              <a:gd name="T3" fmla="*/ 1180 h 1180"/>
              <a:gd name="T4" fmla="*/ 0 w 664"/>
              <a:gd name="T5" fmla="*/ 388 h 1180"/>
              <a:gd name="T6" fmla="*/ 664 w 664"/>
              <a:gd name="T7" fmla="*/ 0 h 1180"/>
              <a:gd name="T8" fmla="*/ 664 w 664"/>
              <a:gd name="T9" fmla="*/ 1180 h 1180"/>
            </a:gdLst>
            <a:ahLst/>
            <a:cxnLst>
              <a:cxn ang="0">
                <a:pos x="T0" y="T1"/>
              </a:cxn>
              <a:cxn ang="0">
                <a:pos x="T2" y="T3"/>
              </a:cxn>
              <a:cxn ang="0">
                <a:pos x="T4" y="T5"/>
              </a:cxn>
              <a:cxn ang="0">
                <a:pos x="T6" y="T7"/>
              </a:cxn>
              <a:cxn ang="0">
                <a:pos x="T8" y="T9"/>
              </a:cxn>
            </a:cxnLst>
            <a:rect l="0" t="0" r="r" b="b"/>
            <a:pathLst>
              <a:path w="664" h="1180">
                <a:moveTo>
                  <a:pt x="664" y="1180"/>
                </a:moveTo>
                <a:lnTo>
                  <a:pt x="0" y="1180"/>
                </a:lnTo>
                <a:lnTo>
                  <a:pt x="0" y="388"/>
                </a:lnTo>
                <a:lnTo>
                  <a:pt x="664" y="0"/>
                </a:lnTo>
                <a:lnTo>
                  <a:pt x="664" y="1180"/>
                </a:lnTo>
                <a:close/>
              </a:path>
            </a:pathLst>
          </a:custGeom>
          <a:solidFill>
            <a:srgbClr val="1D5A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Rectangle 23"/>
          <p:cNvSpPr>
            <a:spLocks noChangeArrowheads="1"/>
          </p:cNvSpPr>
          <p:nvPr/>
        </p:nvSpPr>
        <p:spPr bwMode="auto">
          <a:xfrm>
            <a:off x="7299325" y="3991928"/>
            <a:ext cx="242888" cy="20002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24"/>
          <p:cNvSpPr>
            <a:spLocks noChangeArrowheads="1"/>
          </p:cNvSpPr>
          <p:nvPr/>
        </p:nvSpPr>
        <p:spPr bwMode="auto">
          <a:xfrm>
            <a:off x="6630988" y="4449128"/>
            <a:ext cx="911225" cy="14287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5"/>
          <p:cNvSpPr>
            <a:spLocks noChangeArrowheads="1"/>
          </p:cNvSpPr>
          <p:nvPr/>
        </p:nvSpPr>
        <p:spPr bwMode="auto">
          <a:xfrm>
            <a:off x="6630988" y="4749165"/>
            <a:ext cx="911225" cy="14287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6"/>
          <p:cNvSpPr>
            <a:spLocks noChangeArrowheads="1"/>
          </p:cNvSpPr>
          <p:nvPr/>
        </p:nvSpPr>
        <p:spPr bwMode="auto">
          <a:xfrm>
            <a:off x="6630988" y="5034915"/>
            <a:ext cx="911225" cy="128587"/>
          </a:xfrm>
          <a:prstGeom prst="rect">
            <a:avLst/>
          </a:prstGeom>
          <a:solidFill>
            <a:srgbClr val="1D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7"/>
          <p:cNvSpPr>
            <a:spLocks noChangeArrowheads="1"/>
          </p:cNvSpPr>
          <p:nvPr/>
        </p:nvSpPr>
        <p:spPr bwMode="auto">
          <a:xfrm>
            <a:off x="6630988" y="5334953"/>
            <a:ext cx="911225" cy="128587"/>
          </a:xfrm>
          <a:prstGeom prst="rect">
            <a:avLst/>
          </a:prstGeom>
          <a:solidFill>
            <a:srgbClr val="1D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7727950" y="3761740"/>
            <a:ext cx="312738" cy="1287462"/>
          </a:xfrm>
          <a:custGeom>
            <a:avLst/>
            <a:gdLst>
              <a:gd name="T0" fmla="*/ 197 w 197"/>
              <a:gd name="T1" fmla="*/ 811 h 811"/>
              <a:gd name="T2" fmla="*/ 161 w 197"/>
              <a:gd name="T3" fmla="*/ 0 h 811"/>
              <a:gd name="T4" fmla="*/ 27 w 197"/>
              <a:gd name="T5" fmla="*/ 0 h 811"/>
              <a:gd name="T6" fmla="*/ 0 w 197"/>
              <a:gd name="T7" fmla="*/ 811 h 811"/>
              <a:gd name="T8" fmla="*/ 197 w 197"/>
              <a:gd name="T9" fmla="*/ 811 h 811"/>
            </a:gdLst>
            <a:ahLst/>
            <a:cxnLst>
              <a:cxn ang="0">
                <a:pos x="T0" y="T1"/>
              </a:cxn>
              <a:cxn ang="0">
                <a:pos x="T2" y="T3"/>
              </a:cxn>
              <a:cxn ang="0">
                <a:pos x="T4" y="T5"/>
              </a:cxn>
              <a:cxn ang="0">
                <a:pos x="T6" y="T7"/>
              </a:cxn>
              <a:cxn ang="0">
                <a:pos x="T8" y="T9"/>
              </a:cxn>
            </a:cxnLst>
            <a:rect l="0" t="0" r="r" b="b"/>
            <a:pathLst>
              <a:path w="197" h="811">
                <a:moveTo>
                  <a:pt x="197" y="811"/>
                </a:moveTo>
                <a:lnTo>
                  <a:pt x="161" y="0"/>
                </a:lnTo>
                <a:lnTo>
                  <a:pt x="27" y="0"/>
                </a:lnTo>
                <a:lnTo>
                  <a:pt x="0" y="811"/>
                </a:lnTo>
                <a:lnTo>
                  <a:pt x="197" y="811"/>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7756525" y="4006215"/>
            <a:ext cx="241300" cy="257175"/>
          </a:xfrm>
          <a:custGeom>
            <a:avLst/>
            <a:gdLst>
              <a:gd name="T0" fmla="*/ 9 w 152"/>
              <a:gd name="T1" fmla="*/ 0 h 162"/>
              <a:gd name="T2" fmla="*/ 0 w 152"/>
              <a:gd name="T3" fmla="*/ 162 h 162"/>
              <a:gd name="T4" fmla="*/ 152 w 152"/>
              <a:gd name="T5" fmla="*/ 162 h 162"/>
              <a:gd name="T6" fmla="*/ 152 w 152"/>
              <a:gd name="T7" fmla="*/ 0 h 162"/>
              <a:gd name="T8" fmla="*/ 9 w 152"/>
              <a:gd name="T9" fmla="*/ 0 h 162"/>
            </a:gdLst>
            <a:ahLst/>
            <a:cxnLst>
              <a:cxn ang="0">
                <a:pos x="T0" y="T1"/>
              </a:cxn>
              <a:cxn ang="0">
                <a:pos x="T2" y="T3"/>
              </a:cxn>
              <a:cxn ang="0">
                <a:pos x="T4" y="T5"/>
              </a:cxn>
              <a:cxn ang="0">
                <a:pos x="T6" y="T7"/>
              </a:cxn>
              <a:cxn ang="0">
                <a:pos x="T8" y="T9"/>
              </a:cxn>
            </a:cxnLst>
            <a:rect l="0" t="0" r="r" b="b"/>
            <a:pathLst>
              <a:path w="152" h="162">
                <a:moveTo>
                  <a:pt x="9" y="0"/>
                </a:moveTo>
                <a:lnTo>
                  <a:pt x="0" y="162"/>
                </a:lnTo>
                <a:lnTo>
                  <a:pt x="152" y="162"/>
                </a:lnTo>
                <a:lnTo>
                  <a:pt x="152" y="0"/>
                </a:lnTo>
                <a:lnTo>
                  <a:pt x="9"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7727950" y="4549140"/>
            <a:ext cx="298450" cy="285750"/>
          </a:xfrm>
          <a:custGeom>
            <a:avLst/>
            <a:gdLst>
              <a:gd name="T0" fmla="*/ 9 w 188"/>
              <a:gd name="T1" fmla="*/ 0 h 180"/>
              <a:gd name="T2" fmla="*/ 0 w 188"/>
              <a:gd name="T3" fmla="*/ 180 h 180"/>
              <a:gd name="T4" fmla="*/ 188 w 188"/>
              <a:gd name="T5" fmla="*/ 180 h 180"/>
              <a:gd name="T6" fmla="*/ 179 w 188"/>
              <a:gd name="T7" fmla="*/ 0 h 180"/>
              <a:gd name="T8" fmla="*/ 9 w 188"/>
              <a:gd name="T9" fmla="*/ 0 h 180"/>
            </a:gdLst>
            <a:ahLst/>
            <a:cxnLst>
              <a:cxn ang="0">
                <a:pos x="T0" y="T1"/>
              </a:cxn>
              <a:cxn ang="0">
                <a:pos x="T2" y="T3"/>
              </a:cxn>
              <a:cxn ang="0">
                <a:pos x="T4" y="T5"/>
              </a:cxn>
              <a:cxn ang="0">
                <a:pos x="T6" y="T7"/>
              </a:cxn>
              <a:cxn ang="0">
                <a:pos x="T8" y="T9"/>
              </a:cxn>
            </a:cxnLst>
            <a:rect l="0" t="0" r="r" b="b"/>
            <a:pathLst>
              <a:path w="188" h="180">
                <a:moveTo>
                  <a:pt x="9" y="0"/>
                </a:moveTo>
                <a:lnTo>
                  <a:pt x="0" y="180"/>
                </a:lnTo>
                <a:lnTo>
                  <a:pt x="188" y="180"/>
                </a:lnTo>
                <a:lnTo>
                  <a:pt x="179" y="0"/>
                </a:lnTo>
                <a:lnTo>
                  <a:pt x="9"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6488113" y="5020628"/>
            <a:ext cx="1652588" cy="628650"/>
          </a:xfrm>
          <a:custGeom>
            <a:avLst/>
            <a:gdLst>
              <a:gd name="T0" fmla="*/ 529 w 1041"/>
              <a:gd name="T1" fmla="*/ 0 h 396"/>
              <a:gd name="T2" fmla="*/ 520 w 1041"/>
              <a:gd name="T3" fmla="*/ 0 h 396"/>
              <a:gd name="T4" fmla="*/ 0 w 1041"/>
              <a:gd name="T5" fmla="*/ 0 h 396"/>
              <a:gd name="T6" fmla="*/ 0 w 1041"/>
              <a:gd name="T7" fmla="*/ 396 h 396"/>
              <a:gd name="T8" fmla="*/ 520 w 1041"/>
              <a:gd name="T9" fmla="*/ 396 h 396"/>
              <a:gd name="T10" fmla="*/ 529 w 1041"/>
              <a:gd name="T11" fmla="*/ 396 h 396"/>
              <a:gd name="T12" fmla="*/ 1041 w 1041"/>
              <a:gd name="T13" fmla="*/ 396 h 396"/>
              <a:gd name="T14" fmla="*/ 1041 w 1041"/>
              <a:gd name="T15" fmla="*/ 0 h 396"/>
              <a:gd name="T16" fmla="*/ 529 w 1041"/>
              <a:gd name="T17"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1" h="396">
                <a:moveTo>
                  <a:pt x="529" y="0"/>
                </a:moveTo>
                <a:lnTo>
                  <a:pt x="520" y="0"/>
                </a:lnTo>
                <a:lnTo>
                  <a:pt x="0" y="0"/>
                </a:lnTo>
                <a:lnTo>
                  <a:pt x="0" y="396"/>
                </a:lnTo>
                <a:lnTo>
                  <a:pt x="520" y="396"/>
                </a:lnTo>
                <a:lnTo>
                  <a:pt x="529" y="396"/>
                </a:lnTo>
                <a:lnTo>
                  <a:pt x="1041" y="396"/>
                </a:lnTo>
                <a:lnTo>
                  <a:pt x="1041" y="0"/>
                </a:lnTo>
                <a:lnTo>
                  <a:pt x="529" y="0"/>
                </a:lnTo>
                <a:close/>
              </a:path>
            </a:pathLst>
          </a:custGeom>
          <a:solidFill>
            <a:srgbClr val="F79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6530975" y="5149215"/>
            <a:ext cx="1581150" cy="128587"/>
          </a:xfrm>
          <a:custGeom>
            <a:avLst/>
            <a:gdLst>
              <a:gd name="T0" fmla="*/ 502 w 996"/>
              <a:gd name="T1" fmla="*/ 0 h 81"/>
              <a:gd name="T2" fmla="*/ 493 w 996"/>
              <a:gd name="T3" fmla="*/ 0 h 81"/>
              <a:gd name="T4" fmla="*/ 0 w 996"/>
              <a:gd name="T5" fmla="*/ 0 h 81"/>
              <a:gd name="T6" fmla="*/ 0 w 996"/>
              <a:gd name="T7" fmla="*/ 81 h 81"/>
              <a:gd name="T8" fmla="*/ 493 w 996"/>
              <a:gd name="T9" fmla="*/ 81 h 81"/>
              <a:gd name="T10" fmla="*/ 502 w 996"/>
              <a:gd name="T11" fmla="*/ 81 h 81"/>
              <a:gd name="T12" fmla="*/ 996 w 996"/>
              <a:gd name="T13" fmla="*/ 81 h 81"/>
              <a:gd name="T14" fmla="*/ 996 w 996"/>
              <a:gd name="T15" fmla="*/ 0 h 81"/>
              <a:gd name="T16" fmla="*/ 502 w 996"/>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1">
                <a:moveTo>
                  <a:pt x="502" y="0"/>
                </a:moveTo>
                <a:lnTo>
                  <a:pt x="493" y="0"/>
                </a:lnTo>
                <a:lnTo>
                  <a:pt x="0" y="0"/>
                </a:lnTo>
                <a:lnTo>
                  <a:pt x="0" y="81"/>
                </a:lnTo>
                <a:lnTo>
                  <a:pt x="493" y="81"/>
                </a:lnTo>
                <a:lnTo>
                  <a:pt x="502" y="81"/>
                </a:lnTo>
                <a:lnTo>
                  <a:pt x="996" y="81"/>
                </a:lnTo>
                <a:lnTo>
                  <a:pt x="996" y="0"/>
                </a:lnTo>
                <a:lnTo>
                  <a:pt x="502" y="0"/>
                </a:lnTo>
                <a:close/>
              </a:path>
            </a:pathLst>
          </a:custGeom>
          <a:solidFill>
            <a:srgbClr val="1D5A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p:nvPr/>
        </p:nvSpPr>
        <p:spPr bwMode="auto">
          <a:xfrm>
            <a:off x="6530975" y="5420678"/>
            <a:ext cx="1581150" cy="128587"/>
          </a:xfrm>
          <a:custGeom>
            <a:avLst/>
            <a:gdLst>
              <a:gd name="T0" fmla="*/ 502 w 996"/>
              <a:gd name="T1" fmla="*/ 0 h 81"/>
              <a:gd name="T2" fmla="*/ 493 w 996"/>
              <a:gd name="T3" fmla="*/ 0 h 81"/>
              <a:gd name="T4" fmla="*/ 0 w 996"/>
              <a:gd name="T5" fmla="*/ 0 h 81"/>
              <a:gd name="T6" fmla="*/ 0 w 996"/>
              <a:gd name="T7" fmla="*/ 81 h 81"/>
              <a:gd name="T8" fmla="*/ 493 w 996"/>
              <a:gd name="T9" fmla="*/ 81 h 81"/>
              <a:gd name="T10" fmla="*/ 502 w 996"/>
              <a:gd name="T11" fmla="*/ 81 h 81"/>
              <a:gd name="T12" fmla="*/ 996 w 996"/>
              <a:gd name="T13" fmla="*/ 81 h 81"/>
              <a:gd name="T14" fmla="*/ 996 w 996"/>
              <a:gd name="T15" fmla="*/ 0 h 81"/>
              <a:gd name="T16" fmla="*/ 502 w 996"/>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1">
                <a:moveTo>
                  <a:pt x="502" y="0"/>
                </a:moveTo>
                <a:lnTo>
                  <a:pt x="493" y="0"/>
                </a:lnTo>
                <a:lnTo>
                  <a:pt x="0" y="0"/>
                </a:lnTo>
                <a:lnTo>
                  <a:pt x="0" y="81"/>
                </a:lnTo>
                <a:lnTo>
                  <a:pt x="493" y="81"/>
                </a:lnTo>
                <a:lnTo>
                  <a:pt x="502" y="81"/>
                </a:lnTo>
                <a:lnTo>
                  <a:pt x="996" y="81"/>
                </a:lnTo>
                <a:lnTo>
                  <a:pt x="996" y="0"/>
                </a:lnTo>
                <a:lnTo>
                  <a:pt x="502" y="0"/>
                </a:lnTo>
                <a:close/>
              </a:path>
            </a:pathLst>
          </a:custGeom>
          <a:solidFill>
            <a:srgbClr val="1D5A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5432425" y="5149215"/>
            <a:ext cx="627063" cy="1116012"/>
          </a:xfrm>
          <a:custGeom>
            <a:avLst/>
            <a:gdLst>
              <a:gd name="T0" fmla="*/ 39 w 44"/>
              <a:gd name="T1" fmla="*/ 17 h 78"/>
              <a:gd name="T2" fmla="*/ 41 w 44"/>
              <a:gd name="T3" fmla="*/ 12 h 78"/>
              <a:gd name="T4" fmla="*/ 42 w 44"/>
              <a:gd name="T5" fmla="*/ 7 h 78"/>
              <a:gd name="T6" fmla="*/ 42 w 44"/>
              <a:gd name="T7" fmla="*/ 6 h 78"/>
              <a:gd name="T8" fmla="*/ 42 w 44"/>
              <a:gd name="T9" fmla="*/ 5 h 78"/>
              <a:gd name="T10" fmla="*/ 42 w 44"/>
              <a:gd name="T11" fmla="*/ 3 h 78"/>
              <a:gd name="T12" fmla="*/ 18 w 44"/>
              <a:gd name="T13" fmla="*/ 17 h 78"/>
              <a:gd name="T14" fmla="*/ 1 w 44"/>
              <a:gd name="T15" fmla="*/ 68 h 78"/>
              <a:gd name="T16" fmla="*/ 28 w 44"/>
              <a:gd name="T17" fmla="*/ 72 h 78"/>
              <a:gd name="T18" fmla="*/ 38 w 44"/>
              <a:gd name="T19" fmla="*/ 19 h 78"/>
              <a:gd name="T20" fmla="*/ 39 w 44"/>
              <a:gd name="T21"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8">
                <a:moveTo>
                  <a:pt x="39" y="17"/>
                </a:moveTo>
                <a:cubicBezTo>
                  <a:pt x="39" y="16"/>
                  <a:pt x="41" y="13"/>
                  <a:pt x="41" y="12"/>
                </a:cubicBezTo>
                <a:cubicBezTo>
                  <a:pt x="41" y="10"/>
                  <a:pt x="42" y="9"/>
                  <a:pt x="42" y="7"/>
                </a:cubicBezTo>
                <a:cubicBezTo>
                  <a:pt x="43" y="7"/>
                  <a:pt x="42" y="6"/>
                  <a:pt x="42" y="6"/>
                </a:cubicBezTo>
                <a:cubicBezTo>
                  <a:pt x="43" y="6"/>
                  <a:pt x="43" y="5"/>
                  <a:pt x="42" y="5"/>
                </a:cubicBezTo>
                <a:cubicBezTo>
                  <a:pt x="41" y="4"/>
                  <a:pt x="44" y="3"/>
                  <a:pt x="42" y="3"/>
                </a:cubicBezTo>
                <a:cubicBezTo>
                  <a:pt x="41" y="3"/>
                  <a:pt x="28" y="0"/>
                  <a:pt x="18" y="17"/>
                </a:cubicBezTo>
                <a:cubicBezTo>
                  <a:pt x="15" y="21"/>
                  <a:pt x="1" y="66"/>
                  <a:pt x="1" y="68"/>
                </a:cubicBezTo>
                <a:cubicBezTo>
                  <a:pt x="0" y="75"/>
                  <a:pt x="22" y="78"/>
                  <a:pt x="28" y="72"/>
                </a:cubicBezTo>
                <a:cubicBezTo>
                  <a:pt x="30" y="71"/>
                  <a:pt x="35" y="26"/>
                  <a:pt x="38" y="19"/>
                </a:cubicBezTo>
                <a:cubicBezTo>
                  <a:pt x="39" y="18"/>
                  <a:pt x="39" y="17"/>
                  <a:pt x="39" y="17"/>
                </a:cubicBez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Rectangle 35"/>
          <p:cNvSpPr>
            <a:spLocks noChangeArrowheads="1"/>
          </p:cNvSpPr>
          <p:nvPr/>
        </p:nvSpPr>
        <p:spPr bwMode="auto">
          <a:xfrm>
            <a:off x="5975350" y="5177790"/>
            <a:ext cx="14288" cy="31432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36"/>
          <p:cNvSpPr>
            <a:spLocks noChangeArrowheads="1"/>
          </p:cNvSpPr>
          <p:nvPr/>
        </p:nvSpPr>
        <p:spPr bwMode="auto">
          <a:xfrm>
            <a:off x="5989638" y="5177790"/>
            <a:ext cx="498475" cy="314325"/>
          </a:xfrm>
          <a:prstGeom prst="rect">
            <a:avLst/>
          </a:prstGeom>
          <a:solidFill>
            <a:srgbClr val="F1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Freeform 37"/>
          <p:cNvSpPr>
            <a:spLocks noEditPoints="1"/>
          </p:cNvSpPr>
          <p:nvPr/>
        </p:nvSpPr>
        <p:spPr bwMode="auto">
          <a:xfrm>
            <a:off x="9666288" y="3818890"/>
            <a:ext cx="455613" cy="887412"/>
          </a:xfrm>
          <a:custGeom>
            <a:avLst/>
            <a:gdLst>
              <a:gd name="T0" fmla="*/ 17 w 32"/>
              <a:gd name="T1" fmla="*/ 62 h 62"/>
              <a:gd name="T2" fmla="*/ 17 w 32"/>
              <a:gd name="T3" fmla="*/ 61 h 62"/>
              <a:gd name="T4" fmla="*/ 16 w 32"/>
              <a:gd name="T5" fmla="*/ 60 h 62"/>
              <a:gd name="T6" fmla="*/ 4 w 32"/>
              <a:gd name="T7" fmla="*/ 38 h 62"/>
              <a:gd name="T8" fmla="*/ 3 w 32"/>
              <a:gd name="T9" fmla="*/ 37 h 62"/>
              <a:gd name="T10" fmla="*/ 0 w 32"/>
              <a:gd name="T11" fmla="*/ 21 h 62"/>
              <a:gd name="T12" fmla="*/ 0 w 32"/>
              <a:gd name="T13" fmla="*/ 21 h 62"/>
              <a:gd name="T14" fmla="*/ 3 w 32"/>
              <a:gd name="T15" fmla="*/ 2 h 62"/>
              <a:gd name="T16" fmla="*/ 4 w 32"/>
              <a:gd name="T17" fmla="*/ 0 h 62"/>
              <a:gd name="T18" fmla="*/ 6 w 32"/>
              <a:gd name="T19" fmla="*/ 0 h 62"/>
              <a:gd name="T20" fmla="*/ 27 w 32"/>
              <a:gd name="T21" fmla="*/ 26 h 62"/>
              <a:gd name="T22" fmla="*/ 19 w 32"/>
              <a:gd name="T23" fmla="*/ 61 h 62"/>
              <a:gd name="T24" fmla="*/ 17 w 32"/>
              <a:gd name="T25" fmla="*/ 62 h 62"/>
              <a:gd name="T26" fmla="*/ 7 w 32"/>
              <a:gd name="T27" fmla="*/ 36 h 62"/>
              <a:gd name="T28" fmla="*/ 18 w 32"/>
              <a:gd name="T29" fmla="*/ 56 h 62"/>
              <a:gd name="T30" fmla="*/ 23 w 32"/>
              <a:gd name="T31" fmla="*/ 27 h 62"/>
              <a:gd name="T32" fmla="*/ 7 w 32"/>
              <a:gd name="T33" fmla="*/ 5 h 62"/>
              <a:gd name="T34" fmla="*/ 4 w 32"/>
              <a:gd name="T35" fmla="*/ 21 h 62"/>
              <a:gd name="T36" fmla="*/ 7 w 32"/>
              <a:gd name="T37"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62">
                <a:moveTo>
                  <a:pt x="17" y="62"/>
                </a:moveTo>
                <a:cubicBezTo>
                  <a:pt x="17" y="62"/>
                  <a:pt x="17" y="61"/>
                  <a:pt x="17" y="61"/>
                </a:cubicBezTo>
                <a:cubicBezTo>
                  <a:pt x="17" y="61"/>
                  <a:pt x="16" y="61"/>
                  <a:pt x="16" y="60"/>
                </a:cubicBezTo>
                <a:cubicBezTo>
                  <a:pt x="4" y="38"/>
                  <a:pt x="4" y="38"/>
                  <a:pt x="4" y="38"/>
                </a:cubicBezTo>
                <a:cubicBezTo>
                  <a:pt x="3" y="37"/>
                  <a:pt x="3" y="37"/>
                  <a:pt x="3" y="37"/>
                </a:cubicBezTo>
                <a:cubicBezTo>
                  <a:pt x="0" y="21"/>
                  <a:pt x="0" y="21"/>
                  <a:pt x="0" y="21"/>
                </a:cubicBezTo>
                <a:cubicBezTo>
                  <a:pt x="0" y="21"/>
                  <a:pt x="0" y="21"/>
                  <a:pt x="0" y="21"/>
                </a:cubicBezTo>
                <a:cubicBezTo>
                  <a:pt x="3" y="2"/>
                  <a:pt x="3" y="2"/>
                  <a:pt x="3" y="2"/>
                </a:cubicBezTo>
                <a:cubicBezTo>
                  <a:pt x="4" y="1"/>
                  <a:pt x="4" y="1"/>
                  <a:pt x="4" y="0"/>
                </a:cubicBezTo>
                <a:cubicBezTo>
                  <a:pt x="5" y="0"/>
                  <a:pt x="5" y="0"/>
                  <a:pt x="6" y="0"/>
                </a:cubicBezTo>
                <a:cubicBezTo>
                  <a:pt x="7" y="0"/>
                  <a:pt x="22" y="5"/>
                  <a:pt x="27" y="26"/>
                </a:cubicBezTo>
                <a:cubicBezTo>
                  <a:pt x="32" y="49"/>
                  <a:pt x="19" y="61"/>
                  <a:pt x="19" y="61"/>
                </a:cubicBezTo>
                <a:cubicBezTo>
                  <a:pt x="18" y="61"/>
                  <a:pt x="18" y="62"/>
                  <a:pt x="17" y="62"/>
                </a:cubicBezTo>
                <a:close/>
                <a:moveTo>
                  <a:pt x="7" y="36"/>
                </a:moveTo>
                <a:cubicBezTo>
                  <a:pt x="18" y="56"/>
                  <a:pt x="18" y="56"/>
                  <a:pt x="18" y="56"/>
                </a:cubicBezTo>
                <a:cubicBezTo>
                  <a:pt x="21" y="52"/>
                  <a:pt x="26" y="43"/>
                  <a:pt x="23" y="27"/>
                </a:cubicBezTo>
                <a:cubicBezTo>
                  <a:pt x="20" y="12"/>
                  <a:pt x="11" y="6"/>
                  <a:pt x="7" y="5"/>
                </a:cubicBezTo>
                <a:cubicBezTo>
                  <a:pt x="4" y="21"/>
                  <a:pt x="4" y="21"/>
                  <a:pt x="4" y="21"/>
                </a:cubicBezTo>
                <a:lnTo>
                  <a:pt x="7"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8397875" y="4120515"/>
            <a:ext cx="1338263" cy="500062"/>
          </a:xfrm>
          <a:custGeom>
            <a:avLst/>
            <a:gdLst>
              <a:gd name="T0" fmla="*/ 27 w 843"/>
              <a:gd name="T1" fmla="*/ 315 h 315"/>
              <a:gd name="T2" fmla="*/ 0 w 843"/>
              <a:gd name="T3" fmla="*/ 171 h 315"/>
              <a:gd name="T4" fmla="*/ 817 w 843"/>
              <a:gd name="T5" fmla="*/ 0 h 315"/>
              <a:gd name="T6" fmla="*/ 843 w 843"/>
              <a:gd name="T7" fmla="*/ 144 h 315"/>
              <a:gd name="T8" fmla="*/ 27 w 843"/>
              <a:gd name="T9" fmla="*/ 315 h 315"/>
            </a:gdLst>
            <a:ahLst/>
            <a:cxnLst>
              <a:cxn ang="0">
                <a:pos x="T0" y="T1"/>
              </a:cxn>
              <a:cxn ang="0">
                <a:pos x="T2" y="T3"/>
              </a:cxn>
              <a:cxn ang="0">
                <a:pos x="T4" y="T5"/>
              </a:cxn>
              <a:cxn ang="0">
                <a:pos x="T6" y="T7"/>
              </a:cxn>
              <a:cxn ang="0">
                <a:pos x="T8" y="T9"/>
              </a:cxn>
            </a:cxnLst>
            <a:rect l="0" t="0" r="r" b="b"/>
            <a:pathLst>
              <a:path w="843" h="315">
                <a:moveTo>
                  <a:pt x="27" y="315"/>
                </a:moveTo>
                <a:lnTo>
                  <a:pt x="0" y="171"/>
                </a:lnTo>
                <a:lnTo>
                  <a:pt x="817" y="0"/>
                </a:lnTo>
                <a:lnTo>
                  <a:pt x="843" y="144"/>
                </a:lnTo>
                <a:lnTo>
                  <a:pt x="27" y="31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
          <p:cNvSpPr/>
          <p:nvPr/>
        </p:nvSpPr>
        <p:spPr bwMode="auto">
          <a:xfrm>
            <a:off x="9723438" y="4049078"/>
            <a:ext cx="141288" cy="357187"/>
          </a:xfrm>
          <a:custGeom>
            <a:avLst/>
            <a:gdLst>
              <a:gd name="T0" fmla="*/ 0 w 10"/>
              <a:gd name="T1" fmla="*/ 5 h 25"/>
              <a:gd name="T2" fmla="*/ 4 w 10"/>
              <a:gd name="T3" fmla="*/ 7 h 25"/>
              <a:gd name="T4" fmla="*/ 6 w 10"/>
              <a:gd name="T5" fmla="*/ 17 h 25"/>
              <a:gd name="T6" fmla="*/ 3 w 10"/>
              <a:gd name="T7" fmla="*/ 21 h 25"/>
              <a:gd name="T8" fmla="*/ 5 w 10"/>
              <a:gd name="T9" fmla="*/ 25 h 25"/>
              <a:gd name="T10" fmla="*/ 10 w 10"/>
              <a:gd name="T11" fmla="*/ 19 h 25"/>
              <a:gd name="T12" fmla="*/ 10 w 10"/>
              <a:gd name="T13" fmla="*/ 17 h 25"/>
              <a:gd name="T14" fmla="*/ 8 w 10"/>
              <a:gd name="T15" fmla="*/ 5 h 25"/>
              <a:gd name="T16" fmla="*/ 7 w 10"/>
              <a:gd name="T17" fmla="*/ 4 h 25"/>
              <a:gd name="T18" fmla="*/ 0 w 10"/>
              <a:gd name="T19" fmla="*/ 0 h 25"/>
              <a:gd name="T20" fmla="*/ 0 w 10"/>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0" y="5"/>
                </a:moveTo>
                <a:cubicBezTo>
                  <a:pt x="4" y="7"/>
                  <a:pt x="4" y="7"/>
                  <a:pt x="4" y="7"/>
                </a:cubicBezTo>
                <a:cubicBezTo>
                  <a:pt x="6" y="17"/>
                  <a:pt x="6" y="17"/>
                  <a:pt x="6" y="17"/>
                </a:cubicBezTo>
                <a:cubicBezTo>
                  <a:pt x="3" y="21"/>
                  <a:pt x="3" y="21"/>
                  <a:pt x="3" y="21"/>
                </a:cubicBezTo>
                <a:cubicBezTo>
                  <a:pt x="5" y="25"/>
                  <a:pt x="5" y="25"/>
                  <a:pt x="5" y="25"/>
                </a:cubicBezTo>
                <a:cubicBezTo>
                  <a:pt x="10" y="19"/>
                  <a:pt x="10" y="19"/>
                  <a:pt x="10" y="19"/>
                </a:cubicBezTo>
                <a:cubicBezTo>
                  <a:pt x="10" y="18"/>
                  <a:pt x="10" y="18"/>
                  <a:pt x="10" y="17"/>
                </a:cubicBezTo>
                <a:cubicBezTo>
                  <a:pt x="8" y="5"/>
                  <a:pt x="8" y="5"/>
                  <a:pt x="8" y="5"/>
                </a:cubicBezTo>
                <a:cubicBezTo>
                  <a:pt x="7" y="5"/>
                  <a:pt x="7" y="4"/>
                  <a:pt x="7" y="4"/>
                </a:cubicBezTo>
                <a:cubicBezTo>
                  <a:pt x="0" y="0"/>
                  <a:pt x="0" y="0"/>
                  <a:pt x="0" y="0"/>
                </a:cubicBezTo>
                <a:lnTo>
                  <a:pt x="0" y="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
          <p:cNvSpPr/>
          <p:nvPr/>
        </p:nvSpPr>
        <p:spPr bwMode="auto">
          <a:xfrm>
            <a:off x="9850438" y="4149090"/>
            <a:ext cx="142875" cy="85725"/>
          </a:xfrm>
          <a:custGeom>
            <a:avLst/>
            <a:gdLst>
              <a:gd name="T0" fmla="*/ 90 w 90"/>
              <a:gd name="T1" fmla="*/ 36 h 54"/>
              <a:gd name="T2" fmla="*/ 81 w 90"/>
              <a:gd name="T3" fmla="*/ 0 h 54"/>
              <a:gd name="T4" fmla="*/ 0 w 90"/>
              <a:gd name="T5" fmla="*/ 18 h 54"/>
              <a:gd name="T6" fmla="*/ 9 w 90"/>
              <a:gd name="T7" fmla="*/ 54 h 54"/>
              <a:gd name="T8" fmla="*/ 90 w 90"/>
              <a:gd name="T9" fmla="*/ 36 h 54"/>
            </a:gdLst>
            <a:ahLst/>
            <a:cxnLst>
              <a:cxn ang="0">
                <a:pos x="T0" y="T1"/>
              </a:cxn>
              <a:cxn ang="0">
                <a:pos x="T2" y="T3"/>
              </a:cxn>
              <a:cxn ang="0">
                <a:pos x="T4" y="T5"/>
              </a:cxn>
              <a:cxn ang="0">
                <a:pos x="T6" y="T7"/>
              </a:cxn>
              <a:cxn ang="0">
                <a:pos x="T8" y="T9"/>
              </a:cxn>
            </a:cxnLst>
            <a:rect l="0" t="0" r="r" b="b"/>
            <a:pathLst>
              <a:path w="90" h="54">
                <a:moveTo>
                  <a:pt x="90" y="36"/>
                </a:moveTo>
                <a:lnTo>
                  <a:pt x="81" y="0"/>
                </a:lnTo>
                <a:lnTo>
                  <a:pt x="0" y="18"/>
                </a:lnTo>
                <a:lnTo>
                  <a:pt x="9" y="54"/>
                </a:lnTo>
                <a:lnTo>
                  <a:pt x="90"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1"/>
          <p:cNvSpPr/>
          <p:nvPr/>
        </p:nvSpPr>
        <p:spPr bwMode="auto">
          <a:xfrm>
            <a:off x="9936163" y="4134803"/>
            <a:ext cx="71438" cy="85725"/>
          </a:xfrm>
          <a:custGeom>
            <a:avLst/>
            <a:gdLst>
              <a:gd name="T0" fmla="*/ 45 w 45"/>
              <a:gd name="T1" fmla="*/ 54 h 54"/>
              <a:gd name="T2" fmla="*/ 0 w 45"/>
              <a:gd name="T3" fmla="*/ 36 h 54"/>
              <a:gd name="T4" fmla="*/ 27 w 45"/>
              <a:gd name="T5" fmla="*/ 0 h 54"/>
              <a:gd name="T6" fmla="*/ 45 w 45"/>
              <a:gd name="T7" fmla="*/ 54 h 54"/>
            </a:gdLst>
            <a:ahLst/>
            <a:cxnLst>
              <a:cxn ang="0">
                <a:pos x="T0" y="T1"/>
              </a:cxn>
              <a:cxn ang="0">
                <a:pos x="T2" y="T3"/>
              </a:cxn>
              <a:cxn ang="0">
                <a:pos x="T4" y="T5"/>
              </a:cxn>
              <a:cxn ang="0">
                <a:pos x="T6" y="T7"/>
              </a:cxn>
            </a:cxnLst>
            <a:rect l="0" t="0" r="r" b="b"/>
            <a:pathLst>
              <a:path w="45" h="54">
                <a:moveTo>
                  <a:pt x="45" y="54"/>
                </a:moveTo>
                <a:lnTo>
                  <a:pt x="0" y="36"/>
                </a:lnTo>
                <a:lnTo>
                  <a:pt x="27" y="0"/>
                </a:lnTo>
                <a:lnTo>
                  <a:pt x="45" y="54"/>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p:nvPr/>
        </p:nvSpPr>
        <p:spPr bwMode="auto">
          <a:xfrm>
            <a:off x="9836150" y="4163378"/>
            <a:ext cx="57150" cy="85725"/>
          </a:xfrm>
          <a:custGeom>
            <a:avLst/>
            <a:gdLst>
              <a:gd name="T0" fmla="*/ 0 w 36"/>
              <a:gd name="T1" fmla="*/ 0 h 54"/>
              <a:gd name="T2" fmla="*/ 36 w 36"/>
              <a:gd name="T3" fmla="*/ 18 h 54"/>
              <a:gd name="T4" fmla="*/ 9 w 36"/>
              <a:gd name="T5" fmla="*/ 54 h 54"/>
              <a:gd name="T6" fmla="*/ 0 w 36"/>
              <a:gd name="T7" fmla="*/ 0 h 54"/>
            </a:gdLst>
            <a:ahLst/>
            <a:cxnLst>
              <a:cxn ang="0">
                <a:pos x="T0" y="T1"/>
              </a:cxn>
              <a:cxn ang="0">
                <a:pos x="T2" y="T3"/>
              </a:cxn>
              <a:cxn ang="0">
                <a:pos x="T4" y="T5"/>
              </a:cxn>
              <a:cxn ang="0">
                <a:pos x="T6" y="T7"/>
              </a:cxn>
            </a:cxnLst>
            <a:rect l="0" t="0" r="r" b="b"/>
            <a:pathLst>
              <a:path w="36" h="54">
                <a:moveTo>
                  <a:pt x="0" y="0"/>
                </a:moveTo>
                <a:lnTo>
                  <a:pt x="36" y="18"/>
                </a:lnTo>
                <a:lnTo>
                  <a:pt x="9" y="54"/>
                </a:lnTo>
                <a:lnTo>
                  <a:pt x="0" y="0"/>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9793288" y="4320540"/>
            <a:ext cx="242888" cy="185737"/>
          </a:xfrm>
          <a:custGeom>
            <a:avLst/>
            <a:gdLst>
              <a:gd name="T0" fmla="*/ 126 w 153"/>
              <a:gd name="T1" fmla="*/ 117 h 117"/>
              <a:gd name="T2" fmla="*/ 153 w 153"/>
              <a:gd name="T3" fmla="*/ 81 h 117"/>
              <a:gd name="T4" fmla="*/ 18 w 153"/>
              <a:gd name="T5" fmla="*/ 0 h 117"/>
              <a:gd name="T6" fmla="*/ 0 w 153"/>
              <a:gd name="T7" fmla="*/ 27 h 117"/>
              <a:gd name="T8" fmla="*/ 126 w 153"/>
              <a:gd name="T9" fmla="*/ 117 h 117"/>
            </a:gdLst>
            <a:ahLst/>
            <a:cxnLst>
              <a:cxn ang="0">
                <a:pos x="T0" y="T1"/>
              </a:cxn>
              <a:cxn ang="0">
                <a:pos x="T2" y="T3"/>
              </a:cxn>
              <a:cxn ang="0">
                <a:pos x="T4" y="T5"/>
              </a:cxn>
              <a:cxn ang="0">
                <a:pos x="T6" y="T7"/>
              </a:cxn>
              <a:cxn ang="0">
                <a:pos x="T8" y="T9"/>
              </a:cxn>
            </a:cxnLst>
            <a:rect l="0" t="0" r="r" b="b"/>
            <a:pathLst>
              <a:path w="153" h="117">
                <a:moveTo>
                  <a:pt x="126" y="117"/>
                </a:moveTo>
                <a:lnTo>
                  <a:pt x="153" y="81"/>
                </a:lnTo>
                <a:lnTo>
                  <a:pt x="18" y="0"/>
                </a:lnTo>
                <a:lnTo>
                  <a:pt x="0" y="27"/>
                </a:lnTo>
                <a:lnTo>
                  <a:pt x="126" y="117"/>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p:nvPr/>
        </p:nvSpPr>
        <p:spPr bwMode="auto">
          <a:xfrm>
            <a:off x="9750425" y="3920490"/>
            <a:ext cx="128588" cy="200025"/>
          </a:xfrm>
          <a:custGeom>
            <a:avLst/>
            <a:gdLst>
              <a:gd name="T0" fmla="*/ 54 w 81"/>
              <a:gd name="T1" fmla="*/ 0 h 126"/>
              <a:gd name="T2" fmla="*/ 81 w 81"/>
              <a:gd name="T3" fmla="*/ 18 h 126"/>
              <a:gd name="T4" fmla="*/ 27 w 81"/>
              <a:gd name="T5" fmla="*/ 126 h 126"/>
              <a:gd name="T6" fmla="*/ 0 w 81"/>
              <a:gd name="T7" fmla="*/ 99 h 126"/>
              <a:gd name="T8" fmla="*/ 54 w 81"/>
              <a:gd name="T9" fmla="*/ 0 h 126"/>
            </a:gdLst>
            <a:ahLst/>
            <a:cxnLst>
              <a:cxn ang="0">
                <a:pos x="T0" y="T1"/>
              </a:cxn>
              <a:cxn ang="0">
                <a:pos x="T2" y="T3"/>
              </a:cxn>
              <a:cxn ang="0">
                <a:pos x="T4" y="T5"/>
              </a:cxn>
              <a:cxn ang="0">
                <a:pos x="T6" y="T7"/>
              </a:cxn>
              <a:cxn ang="0">
                <a:pos x="T8" y="T9"/>
              </a:cxn>
            </a:cxnLst>
            <a:rect l="0" t="0" r="r" b="b"/>
            <a:pathLst>
              <a:path w="81" h="126">
                <a:moveTo>
                  <a:pt x="54" y="0"/>
                </a:moveTo>
                <a:lnTo>
                  <a:pt x="81" y="18"/>
                </a:lnTo>
                <a:lnTo>
                  <a:pt x="27" y="126"/>
                </a:lnTo>
                <a:lnTo>
                  <a:pt x="0" y="99"/>
                </a:lnTo>
                <a:lnTo>
                  <a:pt x="54" y="0"/>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a:spLocks noEditPoints="1"/>
          </p:cNvSpPr>
          <p:nvPr/>
        </p:nvSpPr>
        <p:spPr bwMode="auto">
          <a:xfrm>
            <a:off x="8724900" y="4506278"/>
            <a:ext cx="869950" cy="985837"/>
          </a:xfrm>
          <a:custGeom>
            <a:avLst/>
            <a:gdLst>
              <a:gd name="T0" fmla="*/ 548 w 548"/>
              <a:gd name="T1" fmla="*/ 621 h 621"/>
              <a:gd name="T2" fmla="*/ 0 w 548"/>
              <a:gd name="T3" fmla="*/ 621 h 621"/>
              <a:gd name="T4" fmla="*/ 198 w 548"/>
              <a:gd name="T5" fmla="*/ 0 h 621"/>
              <a:gd name="T6" fmla="*/ 350 w 548"/>
              <a:gd name="T7" fmla="*/ 0 h 621"/>
              <a:gd name="T8" fmla="*/ 548 w 548"/>
              <a:gd name="T9" fmla="*/ 621 h 621"/>
              <a:gd name="T10" fmla="*/ 45 w 548"/>
              <a:gd name="T11" fmla="*/ 594 h 621"/>
              <a:gd name="T12" fmla="*/ 503 w 548"/>
              <a:gd name="T13" fmla="*/ 594 h 621"/>
              <a:gd name="T14" fmla="*/ 332 w 548"/>
              <a:gd name="T15" fmla="*/ 36 h 621"/>
              <a:gd name="T16" fmla="*/ 225 w 548"/>
              <a:gd name="T17" fmla="*/ 36 h 621"/>
              <a:gd name="T18" fmla="*/ 45 w 548"/>
              <a:gd name="T19" fmla="*/ 59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621">
                <a:moveTo>
                  <a:pt x="548" y="621"/>
                </a:moveTo>
                <a:lnTo>
                  <a:pt x="0" y="621"/>
                </a:lnTo>
                <a:lnTo>
                  <a:pt x="198" y="0"/>
                </a:lnTo>
                <a:lnTo>
                  <a:pt x="350" y="0"/>
                </a:lnTo>
                <a:lnTo>
                  <a:pt x="548" y="621"/>
                </a:lnTo>
                <a:close/>
                <a:moveTo>
                  <a:pt x="45" y="594"/>
                </a:moveTo>
                <a:lnTo>
                  <a:pt x="503" y="594"/>
                </a:lnTo>
                <a:lnTo>
                  <a:pt x="332" y="36"/>
                </a:lnTo>
                <a:lnTo>
                  <a:pt x="225" y="36"/>
                </a:lnTo>
                <a:lnTo>
                  <a:pt x="45" y="594"/>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p:nvPr/>
        </p:nvSpPr>
        <p:spPr bwMode="auto">
          <a:xfrm>
            <a:off x="9123363" y="4434840"/>
            <a:ext cx="71438" cy="100012"/>
          </a:xfrm>
          <a:custGeom>
            <a:avLst/>
            <a:gdLst>
              <a:gd name="T0" fmla="*/ 5 w 5"/>
              <a:gd name="T1" fmla="*/ 7 h 7"/>
              <a:gd name="T2" fmla="*/ 5 w 5"/>
              <a:gd name="T3" fmla="*/ 2 h 7"/>
              <a:gd name="T4" fmla="*/ 3 w 5"/>
              <a:gd name="T5" fmla="*/ 0 h 7"/>
              <a:gd name="T6" fmla="*/ 0 w 5"/>
              <a:gd name="T7" fmla="*/ 2 h 7"/>
              <a:gd name="T8" fmla="*/ 0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5" y="2"/>
                  <a:pt x="5" y="2"/>
                  <a:pt x="5" y="2"/>
                </a:cubicBezTo>
                <a:cubicBezTo>
                  <a:pt x="5" y="1"/>
                  <a:pt x="4" y="0"/>
                  <a:pt x="3" y="0"/>
                </a:cubicBezTo>
                <a:cubicBezTo>
                  <a:pt x="1" y="0"/>
                  <a:pt x="0" y="1"/>
                  <a:pt x="0" y="2"/>
                </a:cubicBezTo>
                <a:cubicBezTo>
                  <a:pt x="0" y="7"/>
                  <a:pt x="0" y="7"/>
                  <a:pt x="0" y="7"/>
                </a:cubicBezTo>
                <a:lnTo>
                  <a:pt x="5" y="7"/>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p:nvPr/>
        </p:nvSpPr>
        <p:spPr bwMode="auto">
          <a:xfrm>
            <a:off x="8796338" y="5234940"/>
            <a:ext cx="712788" cy="57150"/>
          </a:xfrm>
          <a:custGeom>
            <a:avLst/>
            <a:gdLst>
              <a:gd name="T0" fmla="*/ 48 w 50"/>
              <a:gd name="T1" fmla="*/ 4 h 4"/>
              <a:gd name="T2" fmla="*/ 2 w 50"/>
              <a:gd name="T3" fmla="*/ 4 h 4"/>
              <a:gd name="T4" fmla="*/ 0 w 50"/>
              <a:gd name="T5" fmla="*/ 2 h 4"/>
              <a:gd name="T6" fmla="*/ 2 w 50"/>
              <a:gd name="T7" fmla="*/ 0 h 4"/>
              <a:gd name="T8" fmla="*/ 48 w 50"/>
              <a:gd name="T9" fmla="*/ 0 h 4"/>
              <a:gd name="T10" fmla="*/ 50 w 50"/>
              <a:gd name="T11" fmla="*/ 2 h 4"/>
              <a:gd name="T12" fmla="*/ 48 w 5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p:nvPr/>
        </p:nvSpPr>
        <p:spPr bwMode="auto">
          <a:xfrm>
            <a:off x="8882063" y="4992053"/>
            <a:ext cx="555625" cy="57150"/>
          </a:xfrm>
          <a:custGeom>
            <a:avLst/>
            <a:gdLst>
              <a:gd name="T0" fmla="*/ 37 w 39"/>
              <a:gd name="T1" fmla="*/ 4 h 4"/>
              <a:gd name="T2" fmla="*/ 2 w 39"/>
              <a:gd name="T3" fmla="*/ 4 h 4"/>
              <a:gd name="T4" fmla="*/ 0 w 39"/>
              <a:gd name="T5" fmla="*/ 2 h 4"/>
              <a:gd name="T6" fmla="*/ 2 w 39"/>
              <a:gd name="T7" fmla="*/ 0 h 4"/>
              <a:gd name="T8" fmla="*/ 37 w 39"/>
              <a:gd name="T9" fmla="*/ 0 h 4"/>
              <a:gd name="T10" fmla="*/ 39 w 39"/>
              <a:gd name="T11" fmla="*/ 2 h 4"/>
              <a:gd name="T12" fmla="*/ 37 w 3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9" h="4">
                <a:moveTo>
                  <a:pt x="37" y="4"/>
                </a:moveTo>
                <a:cubicBezTo>
                  <a:pt x="2" y="4"/>
                  <a:pt x="2" y="4"/>
                  <a:pt x="2" y="4"/>
                </a:cubicBezTo>
                <a:cubicBezTo>
                  <a:pt x="1" y="4"/>
                  <a:pt x="0" y="3"/>
                  <a:pt x="0" y="2"/>
                </a:cubicBezTo>
                <a:cubicBezTo>
                  <a:pt x="0" y="1"/>
                  <a:pt x="1" y="0"/>
                  <a:pt x="2" y="0"/>
                </a:cubicBezTo>
                <a:cubicBezTo>
                  <a:pt x="37" y="0"/>
                  <a:pt x="37" y="0"/>
                  <a:pt x="37" y="0"/>
                </a:cubicBezTo>
                <a:cubicBezTo>
                  <a:pt x="38" y="0"/>
                  <a:pt x="39" y="1"/>
                  <a:pt x="39" y="2"/>
                </a:cubicBezTo>
                <a:cubicBezTo>
                  <a:pt x="39" y="3"/>
                  <a:pt x="38" y="4"/>
                  <a:pt x="37" y="4"/>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8967788" y="4749165"/>
            <a:ext cx="384175" cy="57150"/>
          </a:xfrm>
          <a:custGeom>
            <a:avLst/>
            <a:gdLst>
              <a:gd name="T0" fmla="*/ 26 w 27"/>
              <a:gd name="T1" fmla="*/ 4 h 4"/>
              <a:gd name="T2" fmla="*/ 2 w 27"/>
              <a:gd name="T3" fmla="*/ 4 h 4"/>
              <a:gd name="T4" fmla="*/ 0 w 27"/>
              <a:gd name="T5" fmla="*/ 2 h 4"/>
              <a:gd name="T6" fmla="*/ 2 w 27"/>
              <a:gd name="T7" fmla="*/ 0 h 4"/>
              <a:gd name="T8" fmla="*/ 26 w 27"/>
              <a:gd name="T9" fmla="*/ 0 h 4"/>
              <a:gd name="T10" fmla="*/ 27 w 27"/>
              <a:gd name="T11" fmla="*/ 2 h 4"/>
              <a:gd name="T12" fmla="*/ 26 w 2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26" y="4"/>
                </a:moveTo>
                <a:cubicBezTo>
                  <a:pt x="2" y="4"/>
                  <a:pt x="2" y="4"/>
                  <a:pt x="2" y="4"/>
                </a:cubicBezTo>
                <a:cubicBezTo>
                  <a:pt x="1" y="4"/>
                  <a:pt x="0" y="3"/>
                  <a:pt x="0" y="2"/>
                </a:cubicBezTo>
                <a:cubicBezTo>
                  <a:pt x="0" y="1"/>
                  <a:pt x="1" y="0"/>
                  <a:pt x="2" y="0"/>
                </a:cubicBezTo>
                <a:cubicBezTo>
                  <a:pt x="26" y="0"/>
                  <a:pt x="26" y="0"/>
                  <a:pt x="26" y="0"/>
                </a:cubicBezTo>
                <a:cubicBezTo>
                  <a:pt x="27" y="0"/>
                  <a:pt x="27" y="1"/>
                  <a:pt x="27" y="2"/>
                </a:cubicBezTo>
                <a:cubicBezTo>
                  <a:pt x="27" y="3"/>
                  <a:pt x="27" y="4"/>
                  <a:pt x="26" y="4"/>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8426450" y="4520565"/>
            <a:ext cx="98425" cy="257175"/>
          </a:xfrm>
          <a:custGeom>
            <a:avLst/>
            <a:gdLst>
              <a:gd name="T0" fmla="*/ 62 w 62"/>
              <a:gd name="T1" fmla="*/ 99 h 162"/>
              <a:gd name="T2" fmla="*/ 27 w 62"/>
              <a:gd name="T3" fmla="*/ 162 h 162"/>
              <a:gd name="T4" fmla="*/ 0 w 62"/>
              <a:gd name="T5" fmla="*/ 9 h 162"/>
              <a:gd name="T6" fmla="*/ 45 w 62"/>
              <a:gd name="T7" fmla="*/ 0 h 162"/>
              <a:gd name="T8" fmla="*/ 62 w 62"/>
              <a:gd name="T9" fmla="*/ 99 h 162"/>
            </a:gdLst>
            <a:ahLst/>
            <a:cxnLst>
              <a:cxn ang="0">
                <a:pos x="T0" y="T1"/>
              </a:cxn>
              <a:cxn ang="0">
                <a:pos x="T2" y="T3"/>
              </a:cxn>
              <a:cxn ang="0">
                <a:pos x="T4" y="T5"/>
              </a:cxn>
              <a:cxn ang="0">
                <a:pos x="T6" y="T7"/>
              </a:cxn>
              <a:cxn ang="0">
                <a:pos x="T8" y="T9"/>
              </a:cxn>
            </a:cxnLst>
            <a:rect l="0" t="0" r="r" b="b"/>
            <a:pathLst>
              <a:path w="62" h="162">
                <a:moveTo>
                  <a:pt x="62" y="99"/>
                </a:moveTo>
                <a:lnTo>
                  <a:pt x="27" y="162"/>
                </a:lnTo>
                <a:lnTo>
                  <a:pt x="0" y="9"/>
                </a:lnTo>
                <a:lnTo>
                  <a:pt x="45" y="0"/>
                </a:lnTo>
                <a:lnTo>
                  <a:pt x="62" y="99"/>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8469313" y="4749165"/>
            <a:ext cx="141288" cy="785812"/>
          </a:xfrm>
          <a:custGeom>
            <a:avLst/>
            <a:gdLst>
              <a:gd name="T0" fmla="*/ 80 w 89"/>
              <a:gd name="T1" fmla="*/ 495 h 495"/>
              <a:gd name="T2" fmla="*/ 89 w 89"/>
              <a:gd name="T3" fmla="*/ 486 h 495"/>
              <a:gd name="T4" fmla="*/ 9 w 89"/>
              <a:gd name="T5" fmla="*/ 0 h 495"/>
              <a:gd name="T6" fmla="*/ 0 w 89"/>
              <a:gd name="T7" fmla="*/ 0 h 495"/>
              <a:gd name="T8" fmla="*/ 80 w 89"/>
              <a:gd name="T9" fmla="*/ 495 h 495"/>
            </a:gdLst>
            <a:ahLst/>
            <a:cxnLst>
              <a:cxn ang="0">
                <a:pos x="T0" y="T1"/>
              </a:cxn>
              <a:cxn ang="0">
                <a:pos x="T2" y="T3"/>
              </a:cxn>
              <a:cxn ang="0">
                <a:pos x="T4" y="T5"/>
              </a:cxn>
              <a:cxn ang="0">
                <a:pos x="T6" y="T7"/>
              </a:cxn>
              <a:cxn ang="0">
                <a:pos x="T8" y="T9"/>
              </a:cxn>
            </a:cxnLst>
            <a:rect l="0" t="0" r="r" b="b"/>
            <a:pathLst>
              <a:path w="89" h="495">
                <a:moveTo>
                  <a:pt x="80" y="495"/>
                </a:moveTo>
                <a:lnTo>
                  <a:pt x="89" y="486"/>
                </a:lnTo>
                <a:lnTo>
                  <a:pt x="9" y="0"/>
                </a:lnTo>
                <a:lnTo>
                  <a:pt x="0" y="0"/>
                </a:lnTo>
                <a:lnTo>
                  <a:pt x="80" y="49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Rectangle 52"/>
          <p:cNvSpPr>
            <a:spLocks noChangeArrowheads="1"/>
          </p:cNvSpPr>
          <p:nvPr/>
        </p:nvSpPr>
        <p:spPr bwMode="auto">
          <a:xfrm>
            <a:off x="8340725" y="5477828"/>
            <a:ext cx="1666875" cy="157162"/>
          </a:xfrm>
          <a:prstGeom prst="rect">
            <a:avLst/>
          </a:prstGeom>
          <a:solidFill>
            <a:srgbClr val="2835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6259513" y="5634990"/>
            <a:ext cx="4730750" cy="544512"/>
          </a:xfrm>
          <a:custGeom>
            <a:avLst/>
            <a:gdLst>
              <a:gd name="T0" fmla="*/ 332 w 332"/>
              <a:gd name="T1" fmla="*/ 19 h 38"/>
              <a:gd name="T2" fmla="*/ 313 w 332"/>
              <a:gd name="T3" fmla="*/ 38 h 38"/>
              <a:gd name="T4" fmla="*/ 20 w 332"/>
              <a:gd name="T5" fmla="*/ 38 h 38"/>
              <a:gd name="T6" fmla="*/ 0 w 332"/>
              <a:gd name="T7" fmla="*/ 19 h 38"/>
              <a:gd name="T8" fmla="*/ 0 w 332"/>
              <a:gd name="T9" fmla="*/ 19 h 38"/>
              <a:gd name="T10" fmla="*/ 20 w 332"/>
              <a:gd name="T11" fmla="*/ 0 h 38"/>
              <a:gd name="T12" fmla="*/ 313 w 332"/>
              <a:gd name="T13" fmla="*/ 0 h 38"/>
              <a:gd name="T14" fmla="*/ 332 w 332"/>
              <a:gd name="T15" fmla="*/ 1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38">
                <a:moveTo>
                  <a:pt x="332" y="19"/>
                </a:moveTo>
                <a:cubicBezTo>
                  <a:pt x="332" y="30"/>
                  <a:pt x="324" y="38"/>
                  <a:pt x="313" y="38"/>
                </a:cubicBezTo>
                <a:cubicBezTo>
                  <a:pt x="20" y="38"/>
                  <a:pt x="20" y="38"/>
                  <a:pt x="20" y="38"/>
                </a:cubicBezTo>
                <a:cubicBezTo>
                  <a:pt x="9" y="38"/>
                  <a:pt x="0" y="30"/>
                  <a:pt x="0" y="19"/>
                </a:cubicBezTo>
                <a:cubicBezTo>
                  <a:pt x="0" y="19"/>
                  <a:pt x="0" y="19"/>
                  <a:pt x="0" y="19"/>
                </a:cubicBezTo>
                <a:cubicBezTo>
                  <a:pt x="0" y="9"/>
                  <a:pt x="9" y="0"/>
                  <a:pt x="20" y="0"/>
                </a:cubicBezTo>
                <a:cubicBezTo>
                  <a:pt x="313" y="0"/>
                  <a:pt x="313" y="0"/>
                  <a:pt x="313" y="0"/>
                </a:cubicBezTo>
                <a:cubicBezTo>
                  <a:pt x="324" y="0"/>
                  <a:pt x="332" y="9"/>
                  <a:pt x="332" y="19"/>
                </a:cubicBezTo>
                <a:close/>
              </a:path>
            </a:pathLst>
          </a:custGeom>
          <a:solidFill>
            <a:srgbClr val="236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1058863" y="6022340"/>
            <a:ext cx="9234488" cy="842962"/>
          </a:xfrm>
          <a:custGeom>
            <a:avLst/>
            <a:gdLst>
              <a:gd name="T0" fmla="*/ 648 w 648"/>
              <a:gd name="T1" fmla="*/ 30 h 59"/>
              <a:gd name="T2" fmla="*/ 618 w 648"/>
              <a:gd name="T3" fmla="*/ 59 h 59"/>
              <a:gd name="T4" fmla="*/ 30 w 648"/>
              <a:gd name="T5" fmla="*/ 59 h 59"/>
              <a:gd name="T6" fmla="*/ 0 w 648"/>
              <a:gd name="T7" fmla="*/ 30 h 59"/>
              <a:gd name="T8" fmla="*/ 0 w 648"/>
              <a:gd name="T9" fmla="*/ 30 h 59"/>
              <a:gd name="T10" fmla="*/ 30 w 648"/>
              <a:gd name="T11" fmla="*/ 0 h 59"/>
              <a:gd name="T12" fmla="*/ 618 w 648"/>
              <a:gd name="T13" fmla="*/ 0 h 59"/>
              <a:gd name="T14" fmla="*/ 648 w 648"/>
              <a:gd name="T15" fmla="*/ 3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8" h="59">
                <a:moveTo>
                  <a:pt x="648" y="30"/>
                </a:moveTo>
                <a:cubicBezTo>
                  <a:pt x="648" y="46"/>
                  <a:pt x="634" y="59"/>
                  <a:pt x="618" y="59"/>
                </a:cubicBezTo>
                <a:cubicBezTo>
                  <a:pt x="30" y="59"/>
                  <a:pt x="30" y="59"/>
                  <a:pt x="30" y="59"/>
                </a:cubicBezTo>
                <a:cubicBezTo>
                  <a:pt x="13" y="59"/>
                  <a:pt x="0" y="46"/>
                  <a:pt x="0" y="30"/>
                </a:cubicBezTo>
                <a:cubicBezTo>
                  <a:pt x="0" y="30"/>
                  <a:pt x="0" y="30"/>
                  <a:pt x="0" y="30"/>
                </a:cubicBezTo>
                <a:cubicBezTo>
                  <a:pt x="0" y="13"/>
                  <a:pt x="13" y="0"/>
                  <a:pt x="30" y="0"/>
                </a:cubicBezTo>
                <a:cubicBezTo>
                  <a:pt x="618" y="0"/>
                  <a:pt x="618" y="0"/>
                  <a:pt x="618" y="0"/>
                </a:cubicBezTo>
                <a:cubicBezTo>
                  <a:pt x="634" y="0"/>
                  <a:pt x="648" y="13"/>
                  <a:pt x="648" y="30"/>
                </a:cubicBezTo>
                <a:close/>
              </a:path>
            </a:pathLst>
          </a:custGeom>
          <a:solidFill>
            <a:srgbClr val="62C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1058863" y="6022340"/>
            <a:ext cx="1652588" cy="571500"/>
          </a:xfrm>
          <a:custGeom>
            <a:avLst/>
            <a:gdLst>
              <a:gd name="T0" fmla="*/ 13 w 116"/>
              <a:gd name="T1" fmla="*/ 37 h 40"/>
              <a:gd name="T2" fmla="*/ 31 w 116"/>
              <a:gd name="T3" fmla="*/ 39 h 40"/>
              <a:gd name="T4" fmla="*/ 48 w 116"/>
              <a:gd name="T5" fmla="*/ 25 h 40"/>
              <a:gd name="T6" fmla="*/ 58 w 116"/>
              <a:gd name="T7" fmla="*/ 16 h 40"/>
              <a:gd name="T8" fmla="*/ 101 w 116"/>
              <a:gd name="T9" fmla="*/ 7 h 40"/>
              <a:gd name="T10" fmla="*/ 116 w 116"/>
              <a:gd name="T11" fmla="*/ 0 h 40"/>
              <a:gd name="T12" fmla="*/ 30 w 116"/>
              <a:gd name="T13" fmla="*/ 0 h 40"/>
              <a:gd name="T14" fmla="*/ 0 w 116"/>
              <a:gd name="T15" fmla="*/ 29 h 40"/>
              <a:gd name="T16" fmla="*/ 13 w 116"/>
              <a:gd name="T17"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0">
                <a:moveTo>
                  <a:pt x="13" y="37"/>
                </a:moveTo>
                <a:cubicBezTo>
                  <a:pt x="19" y="38"/>
                  <a:pt x="25" y="40"/>
                  <a:pt x="31" y="39"/>
                </a:cubicBezTo>
                <a:cubicBezTo>
                  <a:pt x="40" y="38"/>
                  <a:pt x="44" y="31"/>
                  <a:pt x="48" y="25"/>
                </a:cubicBezTo>
                <a:cubicBezTo>
                  <a:pt x="50" y="20"/>
                  <a:pt x="53" y="18"/>
                  <a:pt x="58" y="16"/>
                </a:cubicBezTo>
                <a:cubicBezTo>
                  <a:pt x="72" y="10"/>
                  <a:pt x="87" y="10"/>
                  <a:pt x="101" y="7"/>
                </a:cubicBezTo>
                <a:cubicBezTo>
                  <a:pt x="105" y="6"/>
                  <a:pt x="113" y="4"/>
                  <a:pt x="116" y="0"/>
                </a:cubicBezTo>
                <a:cubicBezTo>
                  <a:pt x="30" y="0"/>
                  <a:pt x="30" y="0"/>
                  <a:pt x="30" y="0"/>
                </a:cubicBezTo>
                <a:cubicBezTo>
                  <a:pt x="13" y="0"/>
                  <a:pt x="0" y="13"/>
                  <a:pt x="0" y="29"/>
                </a:cubicBezTo>
                <a:cubicBezTo>
                  <a:pt x="3" y="33"/>
                  <a:pt x="8" y="35"/>
                  <a:pt x="13" y="37"/>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3" name="组合 122"/>
          <p:cNvGrpSpPr/>
          <p:nvPr/>
        </p:nvGrpSpPr>
        <p:grpSpPr>
          <a:xfrm>
            <a:off x="4578350" y="6079490"/>
            <a:ext cx="2949575" cy="657225"/>
            <a:chOff x="4578350" y="6079490"/>
            <a:chExt cx="2949575" cy="657225"/>
          </a:xfrm>
        </p:grpSpPr>
        <p:sp>
          <p:nvSpPr>
            <p:cNvPr id="58" name="Freeform 56"/>
            <p:cNvSpPr/>
            <p:nvPr/>
          </p:nvSpPr>
          <p:spPr bwMode="auto">
            <a:xfrm>
              <a:off x="5518150" y="6193790"/>
              <a:ext cx="641350" cy="414337"/>
            </a:xfrm>
            <a:custGeom>
              <a:avLst/>
              <a:gdLst>
                <a:gd name="T0" fmla="*/ 16 w 45"/>
                <a:gd name="T1" fmla="*/ 27 h 29"/>
                <a:gd name="T2" fmla="*/ 2 w 45"/>
                <a:gd name="T3" fmla="*/ 21 h 29"/>
                <a:gd name="T4" fmla="*/ 2 w 45"/>
                <a:gd name="T5" fmla="*/ 21 h 29"/>
                <a:gd name="T6" fmla="*/ 10 w 45"/>
                <a:gd name="T7" fmla="*/ 9 h 29"/>
                <a:gd name="T8" fmla="*/ 29 w 45"/>
                <a:gd name="T9" fmla="*/ 2 h 29"/>
                <a:gd name="T10" fmla="*/ 43 w 45"/>
                <a:gd name="T11" fmla="*/ 8 h 29"/>
                <a:gd name="T12" fmla="*/ 43 w 45"/>
                <a:gd name="T13" fmla="*/ 8 h 29"/>
                <a:gd name="T14" fmla="*/ 35 w 45"/>
                <a:gd name="T15" fmla="*/ 20 h 29"/>
                <a:gd name="T16" fmla="*/ 16 w 45"/>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16" y="27"/>
                  </a:moveTo>
                  <a:cubicBezTo>
                    <a:pt x="10" y="29"/>
                    <a:pt x="4" y="27"/>
                    <a:pt x="2" y="21"/>
                  </a:cubicBezTo>
                  <a:cubicBezTo>
                    <a:pt x="2" y="21"/>
                    <a:pt x="2" y="21"/>
                    <a:pt x="2" y="21"/>
                  </a:cubicBezTo>
                  <a:cubicBezTo>
                    <a:pt x="0" y="16"/>
                    <a:pt x="4" y="10"/>
                    <a:pt x="10" y="9"/>
                  </a:cubicBezTo>
                  <a:cubicBezTo>
                    <a:pt x="16" y="7"/>
                    <a:pt x="23" y="5"/>
                    <a:pt x="29" y="2"/>
                  </a:cubicBezTo>
                  <a:cubicBezTo>
                    <a:pt x="35" y="0"/>
                    <a:pt x="41" y="2"/>
                    <a:pt x="43" y="8"/>
                  </a:cubicBezTo>
                  <a:cubicBezTo>
                    <a:pt x="43" y="8"/>
                    <a:pt x="43" y="8"/>
                    <a:pt x="43" y="8"/>
                  </a:cubicBezTo>
                  <a:cubicBezTo>
                    <a:pt x="45" y="13"/>
                    <a:pt x="41" y="19"/>
                    <a:pt x="35" y="20"/>
                  </a:cubicBezTo>
                  <a:cubicBezTo>
                    <a:pt x="29" y="22"/>
                    <a:pt x="22" y="24"/>
                    <a:pt x="16" y="27"/>
                  </a:cubicBez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p:nvPr/>
          </p:nvSpPr>
          <p:spPr bwMode="auto">
            <a:xfrm>
              <a:off x="5718175" y="6236653"/>
              <a:ext cx="271463" cy="314325"/>
            </a:xfrm>
            <a:custGeom>
              <a:avLst/>
              <a:gdLst>
                <a:gd name="T0" fmla="*/ 0 w 19"/>
                <a:gd name="T1" fmla="*/ 5 h 22"/>
                <a:gd name="T2" fmla="*/ 6 w 19"/>
                <a:gd name="T3" fmla="*/ 22 h 22"/>
                <a:gd name="T4" fmla="*/ 19 w 19"/>
                <a:gd name="T5" fmla="*/ 18 h 22"/>
                <a:gd name="T6" fmla="*/ 13 w 19"/>
                <a:gd name="T7" fmla="*/ 0 h 22"/>
                <a:gd name="T8" fmla="*/ 0 w 19"/>
                <a:gd name="T9" fmla="*/ 5 h 22"/>
              </a:gdLst>
              <a:ahLst/>
              <a:cxnLst>
                <a:cxn ang="0">
                  <a:pos x="T0" y="T1"/>
                </a:cxn>
                <a:cxn ang="0">
                  <a:pos x="T2" y="T3"/>
                </a:cxn>
                <a:cxn ang="0">
                  <a:pos x="T4" y="T5"/>
                </a:cxn>
                <a:cxn ang="0">
                  <a:pos x="T6" y="T7"/>
                </a:cxn>
                <a:cxn ang="0">
                  <a:pos x="T8" y="T9"/>
                </a:cxn>
              </a:cxnLst>
              <a:rect l="0" t="0" r="r" b="b"/>
              <a:pathLst>
                <a:path w="19" h="22">
                  <a:moveTo>
                    <a:pt x="0" y="5"/>
                  </a:moveTo>
                  <a:cubicBezTo>
                    <a:pt x="6" y="22"/>
                    <a:pt x="6" y="22"/>
                    <a:pt x="6" y="22"/>
                  </a:cubicBezTo>
                  <a:cubicBezTo>
                    <a:pt x="10" y="20"/>
                    <a:pt x="14" y="19"/>
                    <a:pt x="19" y="18"/>
                  </a:cubicBezTo>
                  <a:cubicBezTo>
                    <a:pt x="13" y="0"/>
                    <a:pt x="13" y="0"/>
                    <a:pt x="13" y="0"/>
                  </a:cubicBezTo>
                  <a:cubicBezTo>
                    <a:pt x="9" y="2"/>
                    <a:pt x="4" y="4"/>
                    <a:pt x="0" y="5"/>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p:nvPr/>
          </p:nvSpPr>
          <p:spPr bwMode="auto">
            <a:xfrm>
              <a:off x="6073775" y="6222365"/>
              <a:ext cx="142875" cy="142875"/>
            </a:xfrm>
            <a:custGeom>
              <a:avLst/>
              <a:gdLst>
                <a:gd name="T0" fmla="*/ 27 w 90"/>
                <a:gd name="T1" fmla="*/ 90 h 90"/>
                <a:gd name="T2" fmla="*/ 0 w 90"/>
                <a:gd name="T3" fmla="*/ 27 h 90"/>
                <a:gd name="T4" fmla="*/ 63 w 90"/>
                <a:gd name="T5" fmla="*/ 0 h 90"/>
                <a:gd name="T6" fmla="*/ 90 w 90"/>
                <a:gd name="T7" fmla="*/ 63 h 90"/>
                <a:gd name="T8" fmla="*/ 27 w 90"/>
                <a:gd name="T9" fmla="*/ 90 h 90"/>
              </a:gdLst>
              <a:ahLst/>
              <a:cxnLst>
                <a:cxn ang="0">
                  <a:pos x="T0" y="T1"/>
                </a:cxn>
                <a:cxn ang="0">
                  <a:pos x="T2" y="T3"/>
                </a:cxn>
                <a:cxn ang="0">
                  <a:pos x="T4" y="T5"/>
                </a:cxn>
                <a:cxn ang="0">
                  <a:pos x="T6" y="T7"/>
                </a:cxn>
                <a:cxn ang="0">
                  <a:pos x="T8" y="T9"/>
                </a:cxn>
              </a:cxnLst>
              <a:rect l="0" t="0" r="r" b="b"/>
              <a:pathLst>
                <a:path w="90" h="90">
                  <a:moveTo>
                    <a:pt x="27" y="90"/>
                  </a:moveTo>
                  <a:lnTo>
                    <a:pt x="0" y="27"/>
                  </a:lnTo>
                  <a:lnTo>
                    <a:pt x="63" y="0"/>
                  </a:lnTo>
                  <a:lnTo>
                    <a:pt x="90" y="63"/>
                  </a:lnTo>
                  <a:lnTo>
                    <a:pt x="27" y="90"/>
                  </a:ln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6116638" y="6193790"/>
              <a:ext cx="142875" cy="171450"/>
            </a:xfrm>
            <a:custGeom>
              <a:avLst/>
              <a:gdLst>
                <a:gd name="T0" fmla="*/ 5 w 10"/>
                <a:gd name="T1" fmla="*/ 12 h 12"/>
                <a:gd name="T2" fmla="*/ 3 w 10"/>
                <a:gd name="T3" fmla="*/ 11 h 12"/>
                <a:gd name="T4" fmla="*/ 1 w 10"/>
                <a:gd name="T5" fmla="*/ 3 h 12"/>
                <a:gd name="T6" fmla="*/ 1 w 10"/>
                <a:gd name="T7" fmla="*/ 2 h 12"/>
                <a:gd name="T8" fmla="*/ 5 w 10"/>
                <a:gd name="T9" fmla="*/ 0 h 12"/>
                <a:gd name="T10" fmla="*/ 7 w 10"/>
                <a:gd name="T11" fmla="*/ 1 h 12"/>
                <a:gd name="T12" fmla="*/ 10 w 10"/>
                <a:gd name="T13" fmla="*/ 9 h 12"/>
                <a:gd name="T14" fmla="*/ 9 w 10"/>
                <a:gd name="T15" fmla="*/ 10 h 12"/>
                <a:gd name="T16" fmla="*/ 5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5" y="12"/>
                  </a:moveTo>
                  <a:cubicBezTo>
                    <a:pt x="4" y="12"/>
                    <a:pt x="3" y="11"/>
                    <a:pt x="3" y="11"/>
                  </a:cubicBezTo>
                  <a:cubicBezTo>
                    <a:pt x="1" y="3"/>
                    <a:pt x="1" y="3"/>
                    <a:pt x="1" y="3"/>
                  </a:cubicBezTo>
                  <a:cubicBezTo>
                    <a:pt x="0" y="3"/>
                    <a:pt x="1" y="2"/>
                    <a:pt x="1" y="2"/>
                  </a:cubicBezTo>
                  <a:cubicBezTo>
                    <a:pt x="5" y="0"/>
                    <a:pt x="5" y="0"/>
                    <a:pt x="5" y="0"/>
                  </a:cubicBezTo>
                  <a:cubicBezTo>
                    <a:pt x="6" y="0"/>
                    <a:pt x="7" y="1"/>
                    <a:pt x="7" y="1"/>
                  </a:cubicBezTo>
                  <a:cubicBezTo>
                    <a:pt x="10" y="9"/>
                    <a:pt x="10" y="9"/>
                    <a:pt x="10" y="9"/>
                  </a:cubicBezTo>
                  <a:cubicBezTo>
                    <a:pt x="10" y="9"/>
                    <a:pt x="9" y="10"/>
                    <a:pt x="9" y="10"/>
                  </a:cubicBezTo>
                  <a:lnTo>
                    <a:pt x="5" y="12"/>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p:nvPr/>
          </p:nvSpPr>
          <p:spPr bwMode="auto">
            <a:xfrm>
              <a:off x="4578350" y="6165215"/>
              <a:ext cx="484188" cy="571500"/>
            </a:xfrm>
            <a:custGeom>
              <a:avLst/>
              <a:gdLst>
                <a:gd name="T0" fmla="*/ 18 w 34"/>
                <a:gd name="T1" fmla="*/ 34 h 40"/>
                <a:gd name="T2" fmla="*/ 5 w 34"/>
                <a:gd name="T3" fmla="*/ 37 h 40"/>
                <a:gd name="T4" fmla="*/ 5 w 34"/>
                <a:gd name="T5" fmla="*/ 37 h 40"/>
                <a:gd name="T6" fmla="*/ 4 w 34"/>
                <a:gd name="T7" fmla="*/ 23 h 40"/>
                <a:gd name="T8" fmla="*/ 15 w 34"/>
                <a:gd name="T9" fmla="*/ 7 h 40"/>
                <a:gd name="T10" fmla="*/ 29 w 34"/>
                <a:gd name="T11" fmla="*/ 3 h 40"/>
                <a:gd name="T12" fmla="*/ 29 w 34"/>
                <a:gd name="T13" fmla="*/ 3 h 40"/>
                <a:gd name="T14" fmla="*/ 30 w 34"/>
                <a:gd name="T15" fmla="*/ 17 h 40"/>
                <a:gd name="T16" fmla="*/ 18 w 34"/>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18" y="34"/>
                  </a:moveTo>
                  <a:cubicBezTo>
                    <a:pt x="16" y="39"/>
                    <a:pt x="10" y="40"/>
                    <a:pt x="5" y="37"/>
                  </a:cubicBezTo>
                  <a:cubicBezTo>
                    <a:pt x="5" y="37"/>
                    <a:pt x="5" y="37"/>
                    <a:pt x="5" y="37"/>
                  </a:cubicBezTo>
                  <a:cubicBezTo>
                    <a:pt x="0" y="34"/>
                    <a:pt x="0" y="27"/>
                    <a:pt x="4" y="23"/>
                  </a:cubicBezTo>
                  <a:cubicBezTo>
                    <a:pt x="8" y="18"/>
                    <a:pt x="12" y="13"/>
                    <a:pt x="15" y="7"/>
                  </a:cubicBezTo>
                  <a:cubicBezTo>
                    <a:pt x="18" y="2"/>
                    <a:pt x="24" y="0"/>
                    <a:pt x="29" y="3"/>
                  </a:cubicBezTo>
                  <a:cubicBezTo>
                    <a:pt x="29" y="3"/>
                    <a:pt x="29" y="3"/>
                    <a:pt x="29" y="3"/>
                  </a:cubicBezTo>
                  <a:cubicBezTo>
                    <a:pt x="33" y="7"/>
                    <a:pt x="34" y="13"/>
                    <a:pt x="30" y="17"/>
                  </a:cubicBezTo>
                  <a:cubicBezTo>
                    <a:pt x="26" y="22"/>
                    <a:pt x="22" y="28"/>
                    <a:pt x="18" y="34"/>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p:nvPr/>
          </p:nvSpPr>
          <p:spPr bwMode="auto">
            <a:xfrm>
              <a:off x="4678363" y="6293803"/>
              <a:ext cx="298450" cy="300037"/>
            </a:xfrm>
            <a:custGeom>
              <a:avLst/>
              <a:gdLst>
                <a:gd name="T0" fmla="*/ 0 w 21"/>
                <a:gd name="T1" fmla="*/ 11 h 21"/>
                <a:gd name="T2" fmla="*/ 14 w 21"/>
                <a:gd name="T3" fmla="*/ 21 h 21"/>
                <a:gd name="T4" fmla="*/ 21 w 21"/>
                <a:gd name="T5" fmla="*/ 10 h 21"/>
                <a:gd name="T6" fmla="*/ 7 w 21"/>
                <a:gd name="T7" fmla="*/ 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14" y="21"/>
                    <a:pt x="14" y="21"/>
                    <a:pt x="14" y="21"/>
                  </a:cubicBezTo>
                  <a:cubicBezTo>
                    <a:pt x="16" y="17"/>
                    <a:pt x="18" y="14"/>
                    <a:pt x="21" y="10"/>
                  </a:cubicBezTo>
                  <a:cubicBezTo>
                    <a:pt x="7" y="0"/>
                    <a:pt x="7" y="0"/>
                    <a:pt x="7" y="0"/>
                  </a:cubicBezTo>
                  <a:cubicBezTo>
                    <a:pt x="5" y="4"/>
                    <a:pt x="2" y="7"/>
                    <a:pt x="0" y="11"/>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p:nvPr/>
          </p:nvSpPr>
          <p:spPr bwMode="auto">
            <a:xfrm>
              <a:off x="4919663" y="6122353"/>
              <a:ext cx="142875" cy="142875"/>
            </a:xfrm>
            <a:custGeom>
              <a:avLst/>
              <a:gdLst>
                <a:gd name="T0" fmla="*/ 54 w 90"/>
                <a:gd name="T1" fmla="*/ 90 h 90"/>
                <a:gd name="T2" fmla="*/ 0 w 90"/>
                <a:gd name="T3" fmla="*/ 54 h 90"/>
                <a:gd name="T4" fmla="*/ 36 w 90"/>
                <a:gd name="T5" fmla="*/ 0 h 90"/>
                <a:gd name="T6" fmla="*/ 90 w 90"/>
                <a:gd name="T7" fmla="*/ 45 h 90"/>
                <a:gd name="T8" fmla="*/ 54 w 90"/>
                <a:gd name="T9" fmla="*/ 90 h 90"/>
              </a:gdLst>
              <a:ahLst/>
              <a:cxnLst>
                <a:cxn ang="0">
                  <a:pos x="T0" y="T1"/>
                </a:cxn>
                <a:cxn ang="0">
                  <a:pos x="T2" y="T3"/>
                </a:cxn>
                <a:cxn ang="0">
                  <a:pos x="T4" y="T5"/>
                </a:cxn>
                <a:cxn ang="0">
                  <a:pos x="T6" y="T7"/>
                </a:cxn>
                <a:cxn ang="0">
                  <a:pos x="T8" y="T9"/>
                </a:cxn>
              </a:cxnLst>
              <a:rect l="0" t="0" r="r" b="b"/>
              <a:pathLst>
                <a:path w="90" h="90">
                  <a:moveTo>
                    <a:pt x="54" y="90"/>
                  </a:moveTo>
                  <a:lnTo>
                    <a:pt x="0" y="54"/>
                  </a:lnTo>
                  <a:lnTo>
                    <a:pt x="36" y="0"/>
                  </a:lnTo>
                  <a:lnTo>
                    <a:pt x="90" y="45"/>
                  </a:lnTo>
                  <a:lnTo>
                    <a:pt x="54" y="90"/>
                  </a:ln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4948238" y="6079490"/>
              <a:ext cx="157163" cy="157162"/>
            </a:xfrm>
            <a:custGeom>
              <a:avLst/>
              <a:gdLst>
                <a:gd name="T0" fmla="*/ 8 w 11"/>
                <a:gd name="T1" fmla="*/ 10 h 11"/>
                <a:gd name="T2" fmla="*/ 6 w 11"/>
                <a:gd name="T3" fmla="*/ 10 h 11"/>
                <a:gd name="T4" fmla="*/ 0 w 11"/>
                <a:gd name="T5" fmla="*/ 6 h 11"/>
                <a:gd name="T6" fmla="*/ 0 w 11"/>
                <a:gd name="T7" fmla="*/ 4 h 11"/>
                <a:gd name="T8" fmla="*/ 2 w 11"/>
                <a:gd name="T9" fmla="*/ 1 h 11"/>
                <a:gd name="T10" fmla="*/ 4 w 11"/>
                <a:gd name="T11" fmla="*/ 1 h 11"/>
                <a:gd name="T12" fmla="*/ 10 w 11"/>
                <a:gd name="T13" fmla="*/ 5 h 11"/>
                <a:gd name="T14" fmla="*/ 10 w 11"/>
                <a:gd name="T15" fmla="*/ 7 h 11"/>
                <a:gd name="T16" fmla="*/ 8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8" y="10"/>
                  </a:moveTo>
                  <a:cubicBezTo>
                    <a:pt x="8" y="11"/>
                    <a:pt x="7" y="11"/>
                    <a:pt x="6" y="10"/>
                  </a:cubicBezTo>
                  <a:cubicBezTo>
                    <a:pt x="0" y="6"/>
                    <a:pt x="0" y="6"/>
                    <a:pt x="0" y="6"/>
                  </a:cubicBezTo>
                  <a:cubicBezTo>
                    <a:pt x="0" y="6"/>
                    <a:pt x="0" y="5"/>
                    <a:pt x="0" y="4"/>
                  </a:cubicBezTo>
                  <a:cubicBezTo>
                    <a:pt x="2" y="1"/>
                    <a:pt x="2" y="1"/>
                    <a:pt x="2" y="1"/>
                  </a:cubicBezTo>
                  <a:cubicBezTo>
                    <a:pt x="3" y="1"/>
                    <a:pt x="3" y="0"/>
                    <a:pt x="4" y="1"/>
                  </a:cubicBezTo>
                  <a:cubicBezTo>
                    <a:pt x="10" y="5"/>
                    <a:pt x="10" y="5"/>
                    <a:pt x="10" y="5"/>
                  </a:cubicBezTo>
                  <a:cubicBezTo>
                    <a:pt x="11" y="6"/>
                    <a:pt x="11" y="6"/>
                    <a:pt x="10" y="7"/>
                  </a:cubicBezTo>
                  <a:lnTo>
                    <a:pt x="8" y="1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p:nvPr/>
          </p:nvSpPr>
          <p:spPr bwMode="auto">
            <a:xfrm>
              <a:off x="6943725" y="6293803"/>
              <a:ext cx="584200" cy="271462"/>
            </a:xfrm>
            <a:custGeom>
              <a:avLst/>
              <a:gdLst>
                <a:gd name="T0" fmla="*/ 30 w 41"/>
                <a:gd name="T1" fmla="*/ 0 h 19"/>
                <a:gd name="T2" fmla="*/ 41 w 41"/>
                <a:gd name="T3" fmla="*/ 9 h 19"/>
                <a:gd name="T4" fmla="*/ 41 w 41"/>
                <a:gd name="T5" fmla="*/ 9 h 19"/>
                <a:gd name="T6" fmla="*/ 30 w 41"/>
                <a:gd name="T7" fmla="*/ 18 h 19"/>
                <a:gd name="T8" fmla="*/ 10 w 41"/>
                <a:gd name="T9" fmla="*/ 18 h 19"/>
                <a:gd name="T10" fmla="*/ 0 w 41"/>
                <a:gd name="T11" fmla="*/ 9 h 19"/>
                <a:gd name="T12" fmla="*/ 0 w 41"/>
                <a:gd name="T13" fmla="*/ 9 h 19"/>
                <a:gd name="T14" fmla="*/ 10 w 41"/>
                <a:gd name="T15" fmla="*/ 0 h 19"/>
                <a:gd name="T16" fmla="*/ 30 w 4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9">
                  <a:moveTo>
                    <a:pt x="30" y="0"/>
                  </a:moveTo>
                  <a:cubicBezTo>
                    <a:pt x="36" y="0"/>
                    <a:pt x="41" y="4"/>
                    <a:pt x="41" y="9"/>
                  </a:cubicBezTo>
                  <a:cubicBezTo>
                    <a:pt x="41" y="9"/>
                    <a:pt x="41" y="9"/>
                    <a:pt x="41" y="9"/>
                  </a:cubicBezTo>
                  <a:cubicBezTo>
                    <a:pt x="41" y="15"/>
                    <a:pt x="36" y="19"/>
                    <a:pt x="30" y="18"/>
                  </a:cubicBezTo>
                  <a:cubicBezTo>
                    <a:pt x="24" y="18"/>
                    <a:pt x="17" y="18"/>
                    <a:pt x="10" y="18"/>
                  </a:cubicBezTo>
                  <a:cubicBezTo>
                    <a:pt x="4" y="19"/>
                    <a:pt x="0" y="15"/>
                    <a:pt x="0" y="9"/>
                  </a:cubicBezTo>
                  <a:cubicBezTo>
                    <a:pt x="0" y="9"/>
                    <a:pt x="0" y="9"/>
                    <a:pt x="0" y="9"/>
                  </a:cubicBezTo>
                  <a:cubicBezTo>
                    <a:pt x="0" y="3"/>
                    <a:pt x="5" y="0"/>
                    <a:pt x="10" y="0"/>
                  </a:cubicBezTo>
                  <a:cubicBezTo>
                    <a:pt x="17" y="1"/>
                    <a:pt x="24" y="1"/>
                    <a:pt x="30" y="0"/>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7129463" y="6308090"/>
              <a:ext cx="184150" cy="242887"/>
            </a:xfrm>
            <a:custGeom>
              <a:avLst/>
              <a:gdLst>
                <a:gd name="T0" fmla="*/ 13 w 13"/>
                <a:gd name="T1" fmla="*/ 17 h 17"/>
                <a:gd name="T2" fmla="*/ 13 w 13"/>
                <a:gd name="T3" fmla="*/ 0 h 17"/>
                <a:gd name="T4" fmla="*/ 0 w 13"/>
                <a:gd name="T5" fmla="*/ 0 h 17"/>
                <a:gd name="T6" fmla="*/ 0 w 13"/>
                <a:gd name="T7" fmla="*/ 17 h 17"/>
                <a:gd name="T8" fmla="*/ 13 w 13"/>
                <a:gd name="T9" fmla="*/ 17 h 17"/>
              </a:gdLst>
              <a:ahLst/>
              <a:cxnLst>
                <a:cxn ang="0">
                  <a:pos x="T0" y="T1"/>
                </a:cxn>
                <a:cxn ang="0">
                  <a:pos x="T2" y="T3"/>
                </a:cxn>
                <a:cxn ang="0">
                  <a:pos x="T4" y="T5"/>
                </a:cxn>
                <a:cxn ang="0">
                  <a:pos x="T6" y="T7"/>
                </a:cxn>
                <a:cxn ang="0">
                  <a:pos x="T8" y="T9"/>
                </a:cxn>
              </a:cxnLst>
              <a:rect l="0" t="0" r="r" b="b"/>
              <a:pathLst>
                <a:path w="13" h="17">
                  <a:moveTo>
                    <a:pt x="13" y="17"/>
                  </a:moveTo>
                  <a:cubicBezTo>
                    <a:pt x="13" y="0"/>
                    <a:pt x="13" y="0"/>
                    <a:pt x="13" y="0"/>
                  </a:cubicBezTo>
                  <a:cubicBezTo>
                    <a:pt x="9" y="0"/>
                    <a:pt x="4" y="0"/>
                    <a:pt x="0" y="0"/>
                  </a:cubicBezTo>
                  <a:cubicBezTo>
                    <a:pt x="0" y="17"/>
                    <a:pt x="0" y="17"/>
                    <a:pt x="0" y="17"/>
                  </a:cubicBezTo>
                  <a:cubicBezTo>
                    <a:pt x="4" y="17"/>
                    <a:pt x="8" y="17"/>
                    <a:pt x="13" y="17"/>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Rectangle 66"/>
            <p:cNvSpPr>
              <a:spLocks noChangeArrowheads="1"/>
            </p:cNvSpPr>
            <p:nvPr/>
          </p:nvSpPr>
          <p:spPr bwMode="auto">
            <a:xfrm>
              <a:off x="6872288" y="6379528"/>
              <a:ext cx="100013" cy="100012"/>
            </a:xfrm>
            <a:prstGeom prst="rect">
              <a:avLst/>
            </a:prstGeom>
            <a:solidFill>
              <a:srgbClr val="FFC1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6829425" y="6350953"/>
              <a:ext cx="100013" cy="142875"/>
            </a:xfrm>
            <a:custGeom>
              <a:avLst/>
              <a:gdLst>
                <a:gd name="T0" fmla="*/ 5 w 7"/>
                <a:gd name="T1" fmla="*/ 0 h 10"/>
                <a:gd name="T2" fmla="*/ 7 w 7"/>
                <a:gd name="T3" fmla="*/ 2 h 10"/>
                <a:gd name="T4" fmla="*/ 6 w 7"/>
                <a:gd name="T5" fmla="*/ 9 h 10"/>
                <a:gd name="T6" fmla="*/ 5 w 7"/>
                <a:gd name="T7" fmla="*/ 10 h 10"/>
                <a:gd name="T8" fmla="*/ 1 w 7"/>
                <a:gd name="T9" fmla="*/ 10 h 10"/>
                <a:gd name="T10" fmla="*/ 0 w 7"/>
                <a:gd name="T11" fmla="*/ 9 h 10"/>
                <a:gd name="T12" fmla="*/ 0 w 7"/>
                <a:gd name="T13" fmla="*/ 2 h 10"/>
                <a:gd name="T14" fmla="*/ 1 w 7"/>
                <a:gd name="T15" fmla="*/ 0 h 10"/>
                <a:gd name="T16" fmla="*/ 5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0"/>
                  </a:moveTo>
                  <a:cubicBezTo>
                    <a:pt x="6" y="0"/>
                    <a:pt x="7" y="1"/>
                    <a:pt x="7" y="2"/>
                  </a:cubicBezTo>
                  <a:cubicBezTo>
                    <a:pt x="6" y="9"/>
                    <a:pt x="6" y="9"/>
                    <a:pt x="6" y="9"/>
                  </a:cubicBezTo>
                  <a:cubicBezTo>
                    <a:pt x="6" y="10"/>
                    <a:pt x="6" y="10"/>
                    <a:pt x="5" y="10"/>
                  </a:cubicBezTo>
                  <a:cubicBezTo>
                    <a:pt x="1" y="10"/>
                    <a:pt x="1" y="10"/>
                    <a:pt x="1" y="10"/>
                  </a:cubicBezTo>
                  <a:cubicBezTo>
                    <a:pt x="0" y="10"/>
                    <a:pt x="0" y="10"/>
                    <a:pt x="0" y="9"/>
                  </a:cubicBezTo>
                  <a:cubicBezTo>
                    <a:pt x="0" y="2"/>
                    <a:pt x="0" y="2"/>
                    <a:pt x="0" y="2"/>
                  </a:cubicBezTo>
                  <a:cubicBezTo>
                    <a:pt x="0" y="1"/>
                    <a:pt x="1" y="0"/>
                    <a:pt x="1" y="0"/>
                  </a:cubicBezTo>
                  <a:lnTo>
                    <a:pt x="5" y="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Freeform 69"/>
          <p:cNvSpPr/>
          <p:nvPr/>
        </p:nvSpPr>
        <p:spPr bwMode="auto">
          <a:xfrm>
            <a:off x="4306888" y="4863465"/>
            <a:ext cx="242888" cy="614362"/>
          </a:xfrm>
          <a:custGeom>
            <a:avLst/>
            <a:gdLst>
              <a:gd name="T0" fmla="*/ 18 w 153"/>
              <a:gd name="T1" fmla="*/ 387 h 387"/>
              <a:gd name="T2" fmla="*/ 0 w 153"/>
              <a:gd name="T3" fmla="*/ 378 h 387"/>
              <a:gd name="T4" fmla="*/ 144 w 153"/>
              <a:gd name="T5" fmla="*/ 0 h 387"/>
              <a:gd name="T6" fmla="*/ 153 w 153"/>
              <a:gd name="T7" fmla="*/ 9 h 387"/>
              <a:gd name="T8" fmla="*/ 18 w 153"/>
              <a:gd name="T9" fmla="*/ 387 h 387"/>
            </a:gdLst>
            <a:ahLst/>
            <a:cxnLst>
              <a:cxn ang="0">
                <a:pos x="T0" y="T1"/>
              </a:cxn>
              <a:cxn ang="0">
                <a:pos x="T2" y="T3"/>
              </a:cxn>
              <a:cxn ang="0">
                <a:pos x="T4" y="T5"/>
              </a:cxn>
              <a:cxn ang="0">
                <a:pos x="T6" y="T7"/>
              </a:cxn>
              <a:cxn ang="0">
                <a:pos x="T8" y="T9"/>
              </a:cxn>
            </a:cxnLst>
            <a:rect l="0" t="0" r="r" b="b"/>
            <a:pathLst>
              <a:path w="153" h="387">
                <a:moveTo>
                  <a:pt x="18" y="387"/>
                </a:moveTo>
                <a:lnTo>
                  <a:pt x="0" y="378"/>
                </a:lnTo>
                <a:lnTo>
                  <a:pt x="144" y="0"/>
                </a:lnTo>
                <a:lnTo>
                  <a:pt x="153" y="9"/>
                </a:lnTo>
                <a:lnTo>
                  <a:pt x="18"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p:nvPr/>
        </p:nvSpPr>
        <p:spPr bwMode="auto">
          <a:xfrm>
            <a:off x="4564063" y="4863465"/>
            <a:ext cx="242888" cy="614362"/>
          </a:xfrm>
          <a:custGeom>
            <a:avLst/>
            <a:gdLst>
              <a:gd name="T0" fmla="*/ 135 w 153"/>
              <a:gd name="T1" fmla="*/ 387 h 387"/>
              <a:gd name="T2" fmla="*/ 153 w 153"/>
              <a:gd name="T3" fmla="*/ 378 h 387"/>
              <a:gd name="T4" fmla="*/ 18 w 153"/>
              <a:gd name="T5" fmla="*/ 0 h 387"/>
              <a:gd name="T6" fmla="*/ 0 w 153"/>
              <a:gd name="T7" fmla="*/ 9 h 387"/>
              <a:gd name="T8" fmla="*/ 135 w 153"/>
              <a:gd name="T9" fmla="*/ 387 h 387"/>
            </a:gdLst>
            <a:ahLst/>
            <a:cxnLst>
              <a:cxn ang="0">
                <a:pos x="T0" y="T1"/>
              </a:cxn>
              <a:cxn ang="0">
                <a:pos x="T2" y="T3"/>
              </a:cxn>
              <a:cxn ang="0">
                <a:pos x="T4" y="T5"/>
              </a:cxn>
              <a:cxn ang="0">
                <a:pos x="T6" y="T7"/>
              </a:cxn>
              <a:cxn ang="0">
                <a:pos x="T8" y="T9"/>
              </a:cxn>
            </a:cxnLst>
            <a:rect l="0" t="0" r="r" b="b"/>
            <a:pathLst>
              <a:path w="153" h="387">
                <a:moveTo>
                  <a:pt x="135" y="387"/>
                </a:moveTo>
                <a:lnTo>
                  <a:pt x="153" y="378"/>
                </a:lnTo>
                <a:lnTo>
                  <a:pt x="18" y="0"/>
                </a:lnTo>
                <a:lnTo>
                  <a:pt x="0" y="9"/>
                </a:lnTo>
                <a:lnTo>
                  <a:pt x="135"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71"/>
          <p:cNvSpPr>
            <a:spLocks noChangeArrowheads="1"/>
          </p:cNvSpPr>
          <p:nvPr/>
        </p:nvSpPr>
        <p:spPr bwMode="auto">
          <a:xfrm>
            <a:off x="4521200" y="4863465"/>
            <a:ext cx="71438" cy="50006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72"/>
          <p:cNvSpPr>
            <a:spLocks noChangeArrowheads="1"/>
          </p:cNvSpPr>
          <p:nvPr/>
        </p:nvSpPr>
        <p:spPr bwMode="auto">
          <a:xfrm>
            <a:off x="4535488" y="4463415"/>
            <a:ext cx="42863" cy="90011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Freeform 73"/>
          <p:cNvSpPr/>
          <p:nvPr/>
        </p:nvSpPr>
        <p:spPr bwMode="auto">
          <a:xfrm>
            <a:off x="4151313" y="5263515"/>
            <a:ext cx="811213" cy="71437"/>
          </a:xfrm>
          <a:custGeom>
            <a:avLst/>
            <a:gdLst>
              <a:gd name="T0" fmla="*/ 27 w 511"/>
              <a:gd name="T1" fmla="*/ 45 h 45"/>
              <a:gd name="T2" fmla="*/ 27 w 511"/>
              <a:gd name="T3" fmla="*/ 27 h 45"/>
              <a:gd name="T4" fmla="*/ 98 w 511"/>
              <a:gd name="T5" fmla="*/ 27 h 45"/>
              <a:gd name="T6" fmla="*/ 98 w 511"/>
              <a:gd name="T7" fmla="*/ 45 h 45"/>
              <a:gd name="T8" fmla="*/ 125 w 511"/>
              <a:gd name="T9" fmla="*/ 45 h 45"/>
              <a:gd name="T10" fmla="*/ 125 w 511"/>
              <a:gd name="T11" fmla="*/ 27 h 45"/>
              <a:gd name="T12" fmla="*/ 197 w 511"/>
              <a:gd name="T13" fmla="*/ 27 h 45"/>
              <a:gd name="T14" fmla="*/ 197 w 511"/>
              <a:gd name="T15" fmla="*/ 45 h 45"/>
              <a:gd name="T16" fmla="*/ 224 w 511"/>
              <a:gd name="T17" fmla="*/ 45 h 45"/>
              <a:gd name="T18" fmla="*/ 224 w 511"/>
              <a:gd name="T19" fmla="*/ 27 h 45"/>
              <a:gd name="T20" fmla="*/ 296 w 511"/>
              <a:gd name="T21" fmla="*/ 27 h 45"/>
              <a:gd name="T22" fmla="*/ 296 w 511"/>
              <a:gd name="T23" fmla="*/ 45 h 45"/>
              <a:gd name="T24" fmla="*/ 314 w 511"/>
              <a:gd name="T25" fmla="*/ 45 h 45"/>
              <a:gd name="T26" fmla="*/ 314 w 511"/>
              <a:gd name="T27" fmla="*/ 27 h 45"/>
              <a:gd name="T28" fmla="*/ 395 w 511"/>
              <a:gd name="T29" fmla="*/ 27 h 45"/>
              <a:gd name="T30" fmla="*/ 395 w 511"/>
              <a:gd name="T31" fmla="*/ 45 h 45"/>
              <a:gd name="T32" fmla="*/ 413 w 511"/>
              <a:gd name="T33" fmla="*/ 45 h 45"/>
              <a:gd name="T34" fmla="*/ 413 w 511"/>
              <a:gd name="T35" fmla="*/ 27 h 45"/>
              <a:gd name="T36" fmla="*/ 484 w 511"/>
              <a:gd name="T37" fmla="*/ 27 h 45"/>
              <a:gd name="T38" fmla="*/ 484 w 511"/>
              <a:gd name="T39" fmla="*/ 45 h 45"/>
              <a:gd name="T40" fmla="*/ 511 w 511"/>
              <a:gd name="T41" fmla="*/ 45 h 45"/>
              <a:gd name="T42" fmla="*/ 511 w 511"/>
              <a:gd name="T43" fmla="*/ 0 h 45"/>
              <a:gd name="T44" fmla="*/ 0 w 511"/>
              <a:gd name="T45" fmla="*/ 0 h 45"/>
              <a:gd name="T46" fmla="*/ 0 w 511"/>
              <a:gd name="T47" fmla="*/ 45 h 45"/>
              <a:gd name="T48" fmla="*/ 27 w 511"/>
              <a:gd name="T4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45">
                <a:moveTo>
                  <a:pt x="27" y="45"/>
                </a:moveTo>
                <a:lnTo>
                  <a:pt x="27" y="27"/>
                </a:lnTo>
                <a:lnTo>
                  <a:pt x="98" y="27"/>
                </a:lnTo>
                <a:lnTo>
                  <a:pt x="98" y="45"/>
                </a:lnTo>
                <a:lnTo>
                  <a:pt x="125" y="45"/>
                </a:lnTo>
                <a:lnTo>
                  <a:pt x="125" y="27"/>
                </a:lnTo>
                <a:lnTo>
                  <a:pt x="197" y="27"/>
                </a:lnTo>
                <a:lnTo>
                  <a:pt x="197" y="45"/>
                </a:lnTo>
                <a:lnTo>
                  <a:pt x="224" y="45"/>
                </a:lnTo>
                <a:lnTo>
                  <a:pt x="224" y="27"/>
                </a:lnTo>
                <a:lnTo>
                  <a:pt x="296" y="27"/>
                </a:lnTo>
                <a:lnTo>
                  <a:pt x="296" y="45"/>
                </a:lnTo>
                <a:lnTo>
                  <a:pt x="314" y="45"/>
                </a:lnTo>
                <a:lnTo>
                  <a:pt x="314" y="27"/>
                </a:lnTo>
                <a:lnTo>
                  <a:pt x="395" y="27"/>
                </a:lnTo>
                <a:lnTo>
                  <a:pt x="395" y="45"/>
                </a:lnTo>
                <a:lnTo>
                  <a:pt x="413" y="45"/>
                </a:lnTo>
                <a:lnTo>
                  <a:pt x="413" y="27"/>
                </a:lnTo>
                <a:lnTo>
                  <a:pt x="484" y="27"/>
                </a:lnTo>
                <a:lnTo>
                  <a:pt x="484" y="45"/>
                </a:lnTo>
                <a:lnTo>
                  <a:pt x="511" y="45"/>
                </a:lnTo>
                <a:lnTo>
                  <a:pt x="511" y="0"/>
                </a:lnTo>
                <a:lnTo>
                  <a:pt x="0" y="0"/>
                </a:lnTo>
                <a:lnTo>
                  <a:pt x="0" y="45"/>
                </a:lnTo>
                <a:lnTo>
                  <a:pt x="27" y="4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4"/>
          <p:cNvSpPr>
            <a:spLocks noEditPoints="1"/>
          </p:cNvSpPr>
          <p:nvPr/>
        </p:nvSpPr>
        <p:spPr bwMode="auto">
          <a:xfrm>
            <a:off x="1870075" y="5077778"/>
            <a:ext cx="471488" cy="342900"/>
          </a:xfrm>
          <a:custGeom>
            <a:avLst/>
            <a:gdLst>
              <a:gd name="T0" fmla="*/ 297 w 297"/>
              <a:gd name="T1" fmla="*/ 216 h 216"/>
              <a:gd name="T2" fmla="*/ 297 w 297"/>
              <a:gd name="T3" fmla="*/ 0 h 216"/>
              <a:gd name="T4" fmla="*/ 0 w 297"/>
              <a:gd name="T5" fmla="*/ 0 h 216"/>
              <a:gd name="T6" fmla="*/ 0 w 297"/>
              <a:gd name="T7" fmla="*/ 216 h 216"/>
              <a:gd name="T8" fmla="*/ 297 w 297"/>
              <a:gd name="T9" fmla="*/ 216 h 216"/>
              <a:gd name="T10" fmla="*/ 225 w 297"/>
              <a:gd name="T11" fmla="*/ 45 h 216"/>
              <a:gd name="T12" fmla="*/ 270 w 297"/>
              <a:gd name="T13" fmla="*/ 45 h 216"/>
              <a:gd name="T14" fmla="*/ 270 w 297"/>
              <a:gd name="T15" fmla="*/ 81 h 216"/>
              <a:gd name="T16" fmla="*/ 225 w 297"/>
              <a:gd name="T17" fmla="*/ 81 h 216"/>
              <a:gd name="T18" fmla="*/ 225 w 297"/>
              <a:gd name="T19" fmla="*/ 45 h 216"/>
              <a:gd name="T20" fmla="*/ 162 w 297"/>
              <a:gd name="T21" fmla="*/ 45 h 216"/>
              <a:gd name="T22" fmla="*/ 207 w 297"/>
              <a:gd name="T23" fmla="*/ 45 h 216"/>
              <a:gd name="T24" fmla="*/ 207 w 297"/>
              <a:gd name="T25" fmla="*/ 81 h 216"/>
              <a:gd name="T26" fmla="*/ 162 w 297"/>
              <a:gd name="T27" fmla="*/ 81 h 216"/>
              <a:gd name="T28" fmla="*/ 162 w 297"/>
              <a:gd name="T29" fmla="*/ 45 h 216"/>
              <a:gd name="T30" fmla="*/ 90 w 297"/>
              <a:gd name="T31" fmla="*/ 45 h 216"/>
              <a:gd name="T32" fmla="*/ 135 w 297"/>
              <a:gd name="T33" fmla="*/ 45 h 216"/>
              <a:gd name="T34" fmla="*/ 135 w 297"/>
              <a:gd name="T35" fmla="*/ 81 h 216"/>
              <a:gd name="T36" fmla="*/ 90 w 297"/>
              <a:gd name="T37" fmla="*/ 81 h 216"/>
              <a:gd name="T38" fmla="*/ 90 w 297"/>
              <a:gd name="T39" fmla="*/ 45 h 216"/>
              <a:gd name="T40" fmla="*/ 27 w 297"/>
              <a:gd name="T41" fmla="*/ 45 h 216"/>
              <a:gd name="T42" fmla="*/ 72 w 297"/>
              <a:gd name="T43" fmla="*/ 45 h 216"/>
              <a:gd name="T44" fmla="*/ 72 w 297"/>
              <a:gd name="T45" fmla="*/ 81 h 216"/>
              <a:gd name="T46" fmla="*/ 27 w 297"/>
              <a:gd name="T47" fmla="*/ 81 h 216"/>
              <a:gd name="T48" fmla="*/ 27 w 297"/>
              <a:gd name="T49"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216">
                <a:moveTo>
                  <a:pt x="297" y="216"/>
                </a:moveTo>
                <a:lnTo>
                  <a:pt x="297" y="0"/>
                </a:lnTo>
                <a:lnTo>
                  <a:pt x="0" y="0"/>
                </a:lnTo>
                <a:lnTo>
                  <a:pt x="0" y="216"/>
                </a:lnTo>
                <a:lnTo>
                  <a:pt x="297" y="216"/>
                </a:lnTo>
                <a:close/>
                <a:moveTo>
                  <a:pt x="225" y="45"/>
                </a:moveTo>
                <a:lnTo>
                  <a:pt x="270" y="45"/>
                </a:lnTo>
                <a:lnTo>
                  <a:pt x="270" y="81"/>
                </a:lnTo>
                <a:lnTo>
                  <a:pt x="225" y="81"/>
                </a:lnTo>
                <a:lnTo>
                  <a:pt x="225" y="45"/>
                </a:lnTo>
                <a:close/>
                <a:moveTo>
                  <a:pt x="162" y="45"/>
                </a:moveTo>
                <a:lnTo>
                  <a:pt x="207" y="45"/>
                </a:lnTo>
                <a:lnTo>
                  <a:pt x="207" y="81"/>
                </a:lnTo>
                <a:lnTo>
                  <a:pt x="162" y="81"/>
                </a:lnTo>
                <a:lnTo>
                  <a:pt x="162" y="45"/>
                </a:lnTo>
                <a:close/>
                <a:moveTo>
                  <a:pt x="90" y="45"/>
                </a:moveTo>
                <a:lnTo>
                  <a:pt x="135" y="45"/>
                </a:lnTo>
                <a:lnTo>
                  <a:pt x="135" y="81"/>
                </a:lnTo>
                <a:lnTo>
                  <a:pt x="90" y="81"/>
                </a:lnTo>
                <a:lnTo>
                  <a:pt x="90" y="45"/>
                </a:lnTo>
                <a:close/>
                <a:moveTo>
                  <a:pt x="27" y="45"/>
                </a:moveTo>
                <a:lnTo>
                  <a:pt x="72" y="45"/>
                </a:lnTo>
                <a:lnTo>
                  <a:pt x="72" y="81"/>
                </a:lnTo>
                <a:lnTo>
                  <a:pt x="27" y="81"/>
                </a:lnTo>
                <a:lnTo>
                  <a:pt x="27" y="45"/>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5"/>
          <p:cNvSpPr/>
          <p:nvPr/>
        </p:nvSpPr>
        <p:spPr bwMode="auto">
          <a:xfrm>
            <a:off x="1855788" y="5349240"/>
            <a:ext cx="485775" cy="57150"/>
          </a:xfrm>
          <a:custGeom>
            <a:avLst/>
            <a:gdLst>
              <a:gd name="T0" fmla="*/ 27 w 306"/>
              <a:gd name="T1" fmla="*/ 36 h 36"/>
              <a:gd name="T2" fmla="*/ 27 w 306"/>
              <a:gd name="T3" fmla="*/ 18 h 36"/>
              <a:gd name="T4" fmla="*/ 99 w 306"/>
              <a:gd name="T5" fmla="*/ 18 h 36"/>
              <a:gd name="T6" fmla="*/ 99 w 306"/>
              <a:gd name="T7" fmla="*/ 36 h 36"/>
              <a:gd name="T8" fmla="*/ 117 w 306"/>
              <a:gd name="T9" fmla="*/ 36 h 36"/>
              <a:gd name="T10" fmla="*/ 117 w 306"/>
              <a:gd name="T11" fmla="*/ 18 h 36"/>
              <a:gd name="T12" fmla="*/ 189 w 306"/>
              <a:gd name="T13" fmla="*/ 18 h 36"/>
              <a:gd name="T14" fmla="*/ 189 w 306"/>
              <a:gd name="T15" fmla="*/ 36 h 36"/>
              <a:gd name="T16" fmla="*/ 216 w 306"/>
              <a:gd name="T17" fmla="*/ 36 h 36"/>
              <a:gd name="T18" fmla="*/ 216 w 306"/>
              <a:gd name="T19" fmla="*/ 18 h 36"/>
              <a:gd name="T20" fmla="*/ 288 w 306"/>
              <a:gd name="T21" fmla="*/ 18 h 36"/>
              <a:gd name="T22" fmla="*/ 288 w 306"/>
              <a:gd name="T23" fmla="*/ 36 h 36"/>
              <a:gd name="T24" fmla="*/ 306 w 306"/>
              <a:gd name="T25" fmla="*/ 36 h 36"/>
              <a:gd name="T26" fmla="*/ 306 w 306"/>
              <a:gd name="T27" fmla="*/ 0 h 36"/>
              <a:gd name="T28" fmla="*/ 0 w 306"/>
              <a:gd name="T29" fmla="*/ 0 h 36"/>
              <a:gd name="T30" fmla="*/ 0 w 306"/>
              <a:gd name="T31" fmla="*/ 36 h 36"/>
              <a:gd name="T32" fmla="*/ 27 w 30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6">
                <a:moveTo>
                  <a:pt x="27" y="36"/>
                </a:moveTo>
                <a:lnTo>
                  <a:pt x="27" y="18"/>
                </a:lnTo>
                <a:lnTo>
                  <a:pt x="99" y="18"/>
                </a:lnTo>
                <a:lnTo>
                  <a:pt x="99" y="36"/>
                </a:lnTo>
                <a:lnTo>
                  <a:pt x="117" y="36"/>
                </a:lnTo>
                <a:lnTo>
                  <a:pt x="117" y="18"/>
                </a:lnTo>
                <a:lnTo>
                  <a:pt x="189" y="18"/>
                </a:lnTo>
                <a:lnTo>
                  <a:pt x="189" y="36"/>
                </a:lnTo>
                <a:lnTo>
                  <a:pt x="216" y="36"/>
                </a:lnTo>
                <a:lnTo>
                  <a:pt x="216" y="18"/>
                </a:lnTo>
                <a:lnTo>
                  <a:pt x="288" y="18"/>
                </a:lnTo>
                <a:lnTo>
                  <a:pt x="288" y="36"/>
                </a:lnTo>
                <a:lnTo>
                  <a:pt x="306" y="36"/>
                </a:lnTo>
                <a:lnTo>
                  <a:pt x="306" y="0"/>
                </a:lnTo>
                <a:lnTo>
                  <a:pt x="0" y="0"/>
                </a:lnTo>
                <a:lnTo>
                  <a:pt x="0" y="36"/>
                </a:lnTo>
                <a:lnTo>
                  <a:pt x="27"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6"/>
          <p:cNvSpPr/>
          <p:nvPr/>
        </p:nvSpPr>
        <p:spPr bwMode="auto">
          <a:xfrm>
            <a:off x="1827213" y="5334953"/>
            <a:ext cx="3178175" cy="687387"/>
          </a:xfrm>
          <a:custGeom>
            <a:avLst/>
            <a:gdLst>
              <a:gd name="T0" fmla="*/ 220 w 223"/>
              <a:gd name="T1" fmla="*/ 0 h 48"/>
              <a:gd name="T2" fmla="*/ 162 w 223"/>
              <a:gd name="T3" fmla="*/ 0 h 48"/>
              <a:gd name="T4" fmla="*/ 153 w 223"/>
              <a:gd name="T5" fmla="*/ 8 h 48"/>
              <a:gd name="T6" fmla="*/ 148 w 223"/>
              <a:gd name="T7" fmla="*/ 10 h 48"/>
              <a:gd name="T8" fmla="*/ 47 w 223"/>
              <a:gd name="T9" fmla="*/ 10 h 48"/>
              <a:gd name="T10" fmla="*/ 42 w 223"/>
              <a:gd name="T11" fmla="*/ 8 h 48"/>
              <a:gd name="T12" fmla="*/ 35 w 223"/>
              <a:gd name="T13" fmla="*/ 5 h 48"/>
              <a:gd name="T14" fmla="*/ 3 w 223"/>
              <a:gd name="T15" fmla="*/ 5 h 48"/>
              <a:gd name="T16" fmla="*/ 1 w 223"/>
              <a:gd name="T17" fmla="*/ 7 h 48"/>
              <a:gd name="T18" fmla="*/ 24 w 223"/>
              <a:gd name="T19" fmla="*/ 46 h 48"/>
              <a:gd name="T20" fmla="*/ 28 w 223"/>
              <a:gd name="T21" fmla="*/ 48 h 48"/>
              <a:gd name="T22" fmla="*/ 190 w 223"/>
              <a:gd name="T23" fmla="*/ 48 h 48"/>
              <a:gd name="T24" fmla="*/ 195 w 223"/>
              <a:gd name="T25" fmla="*/ 46 h 48"/>
              <a:gd name="T26" fmla="*/ 221 w 223"/>
              <a:gd name="T27" fmla="*/ 3 h 48"/>
              <a:gd name="T28" fmla="*/ 223 w 223"/>
              <a:gd name="T29" fmla="*/ 0 h 48"/>
              <a:gd name="T30" fmla="*/ 220 w 223"/>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8">
                <a:moveTo>
                  <a:pt x="220" y="0"/>
                </a:moveTo>
                <a:cubicBezTo>
                  <a:pt x="220" y="0"/>
                  <a:pt x="164" y="0"/>
                  <a:pt x="162" y="0"/>
                </a:cubicBezTo>
                <a:cubicBezTo>
                  <a:pt x="153" y="8"/>
                  <a:pt x="153" y="8"/>
                  <a:pt x="153" y="8"/>
                </a:cubicBezTo>
                <a:cubicBezTo>
                  <a:pt x="151" y="9"/>
                  <a:pt x="149" y="10"/>
                  <a:pt x="148" y="10"/>
                </a:cubicBezTo>
                <a:cubicBezTo>
                  <a:pt x="47" y="10"/>
                  <a:pt x="47" y="10"/>
                  <a:pt x="47" y="10"/>
                </a:cubicBezTo>
                <a:cubicBezTo>
                  <a:pt x="45" y="10"/>
                  <a:pt x="43" y="9"/>
                  <a:pt x="42" y="8"/>
                </a:cubicBezTo>
                <a:cubicBezTo>
                  <a:pt x="42" y="8"/>
                  <a:pt x="39" y="5"/>
                  <a:pt x="35" y="5"/>
                </a:cubicBezTo>
                <a:cubicBezTo>
                  <a:pt x="3" y="5"/>
                  <a:pt x="3" y="5"/>
                  <a:pt x="3" y="5"/>
                </a:cubicBezTo>
                <a:cubicBezTo>
                  <a:pt x="1" y="5"/>
                  <a:pt x="0" y="6"/>
                  <a:pt x="1" y="7"/>
                </a:cubicBezTo>
                <a:cubicBezTo>
                  <a:pt x="24" y="46"/>
                  <a:pt x="24" y="46"/>
                  <a:pt x="24" y="46"/>
                </a:cubicBezTo>
                <a:cubicBezTo>
                  <a:pt x="24" y="47"/>
                  <a:pt x="26" y="48"/>
                  <a:pt x="28" y="48"/>
                </a:cubicBezTo>
                <a:cubicBezTo>
                  <a:pt x="190" y="48"/>
                  <a:pt x="190" y="48"/>
                  <a:pt x="190" y="48"/>
                </a:cubicBezTo>
                <a:cubicBezTo>
                  <a:pt x="192" y="48"/>
                  <a:pt x="194" y="47"/>
                  <a:pt x="195" y="46"/>
                </a:cubicBezTo>
                <a:cubicBezTo>
                  <a:pt x="221" y="3"/>
                  <a:pt x="221" y="3"/>
                  <a:pt x="221" y="3"/>
                </a:cubicBezTo>
                <a:cubicBezTo>
                  <a:pt x="222" y="2"/>
                  <a:pt x="223" y="1"/>
                  <a:pt x="223" y="0"/>
                </a:cubicBezTo>
                <a:cubicBezTo>
                  <a:pt x="223" y="0"/>
                  <a:pt x="222" y="0"/>
                  <a:pt x="220"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7"/>
          <p:cNvSpPr/>
          <p:nvPr/>
        </p:nvSpPr>
        <p:spPr bwMode="auto">
          <a:xfrm>
            <a:off x="4392613" y="5406390"/>
            <a:ext cx="271463" cy="271462"/>
          </a:xfrm>
          <a:custGeom>
            <a:avLst/>
            <a:gdLst>
              <a:gd name="T0" fmla="*/ 17 w 19"/>
              <a:gd name="T1" fmla="*/ 14 h 19"/>
              <a:gd name="T2" fmla="*/ 9 w 19"/>
              <a:gd name="T3" fmla="*/ 19 h 19"/>
              <a:gd name="T4" fmla="*/ 1 w 19"/>
              <a:gd name="T5" fmla="*/ 14 h 19"/>
              <a:gd name="T6" fmla="*/ 0 w 19"/>
              <a:gd name="T7" fmla="*/ 14 h 19"/>
              <a:gd name="T8" fmla="*/ 1 w 19"/>
              <a:gd name="T9" fmla="*/ 10 h 19"/>
              <a:gd name="T10" fmla="*/ 6 w 19"/>
              <a:gd name="T11" fmla="*/ 12 h 19"/>
              <a:gd name="T12" fmla="*/ 4 w 19"/>
              <a:gd name="T13" fmla="*/ 13 h 19"/>
              <a:gd name="T14" fmla="*/ 8 w 19"/>
              <a:gd name="T15" fmla="*/ 16 h 19"/>
              <a:gd name="T16" fmla="*/ 8 w 19"/>
              <a:gd name="T17" fmla="*/ 5 h 19"/>
              <a:gd name="T18" fmla="*/ 7 w 19"/>
              <a:gd name="T19" fmla="*/ 3 h 19"/>
              <a:gd name="T20" fmla="*/ 9 w 19"/>
              <a:gd name="T21" fmla="*/ 0 h 19"/>
              <a:gd name="T22" fmla="*/ 12 w 19"/>
              <a:gd name="T23" fmla="*/ 3 h 19"/>
              <a:gd name="T24" fmla="*/ 11 w 19"/>
              <a:gd name="T25" fmla="*/ 5 h 19"/>
              <a:gd name="T26" fmla="*/ 11 w 19"/>
              <a:gd name="T27" fmla="*/ 16 h 19"/>
              <a:gd name="T28" fmla="*/ 14 w 19"/>
              <a:gd name="T29" fmla="*/ 12 h 19"/>
              <a:gd name="T30" fmla="*/ 13 w 19"/>
              <a:gd name="T31" fmla="*/ 12 h 19"/>
              <a:gd name="T32" fmla="*/ 17 w 19"/>
              <a:gd name="T33" fmla="*/ 10 h 19"/>
              <a:gd name="T34" fmla="*/ 19 w 19"/>
              <a:gd name="T35" fmla="*/ 14 h 19"/>
              <a:gd name="T36" fmla="*/ 17 w 19"/>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9">
                <a:moveTo>
                  <a:pt x="17" y="14"/>
                </a:moveTo>
                <a:cubicBezTo>
                  <a:pt x="16" y="17"/>
                  <a:pt x="13" y="19"/>
                  <a:pt x="9" y="19"/>
                </a:cubicBezTo>
                <a:cubicBezTo>
                  <a:pt x="6" y="19"/>
                  <a:pt x="2" y="17"/>
                  <a:pt x="1" y="14"/>
                </a:cubicBezTo>
                <a:cubicBezTo>
                  <a:pt x="0" y="14"/>
                  <a:pt x="0" y="14"/>
                  <a:pt x="0" y="14"/>
                </a:cubicBezTo>
                <a:cubicBezTo>
                  <a:pt x="1" y="10"/>
                  <a:pt x="1" y="10"/>
                  <a:pt x="1" y="10"/>
                </a:cubicBezTo>
                <a:cubicBezTo>
                  <a:pt x="6" y="12"/>
                  <a:pt x="6" y="12"/>
                  <a:pt x="6" y="12"/>
                </a:cubicBezTo>
                <a:cubicBezTo>
                  <a:pt x="4" y="13"/>
                  <a:pt x="4" y="13"/>
                  <a:pt x="4" y="13"/>
                </a:cubicBezTo>
                <a:cubicBezTo>
                  <a:pt x="5" y="14"/>
                  <a:pt x="6" y="15"/>
                  <a:pt x="8" y="16"/>
                </a:cubicBezTo>
                <a:cubicBezTo>
                  <a:pt x="8" y="5"/>
                  <a:pt x="8" y="5"/>
                  <a:pt x="8" y="5"/>
                </a:cubicBezTo>
                <a:cubicBezTo>
                  <a:pt x="7" y="4"/>
                  <a:pt x="7" y="3"/>
                  <a:pt x="7" y="3"/>
                </a:cubicBezTo>
                <a:cubicBezTo>
                  <a:pt x="7" y="1"/>
                  <a:pt x="8" y="0"/>
                  <a:pt x="9" y="0"/>
                </a:cubicBezTo>
                <a:cubicBezTo>
                  <a:pt x="11" y="0"/>
                  <a:pt x="12" y="1"/>
                  <a:pt x="12" y="3"/>
                </a:cubicBezTo>
                <a:cubicBezTo>
                  <a:pt x="12" y="3"/>
                  <a:pt x="11" y="4"/>
                  <a:pt x="11" y="5"/>
                </a:cubicBezTo>
                <a:cubicBezTo>
                  <a:pt x="11" y="16"/>
                  <a:pt x="11" y="16"/>
                  <a:pt x="11" y="16"/>
                </a:cubicBezTo>
                <a:cubicBezTo>
                  <a:pt x="12" y="15"/>
                  <a:pt x="14" y="14"/>
                  <a:pt x="14" y="12"/>
                </a:cubicBezTo>
                <a:cubicBezTo>
                  <a:pt x="13" y="12"/>
                  <a:pt x="13" y="12"/>
                  <a:pt x="13" y="12"/>
                </a:cubicBezTo>
                <a:cubicBezTo>
                  <a:pt x="17" y="10"/>
                  <a:pt x="17" y="10"/>
                  <a:pt x="17" y="10"/>
                </a:cubicBezTo>
                <a:cubicBezTo>
                  <a:pt x="19" y="14"/>
                  <a:pt x="19" y="14"/>
                  <a:pt x="19" y="14"/>
                </a:cubicBezTo>
                <a:lnTo>
                  <a:pt x="17" y="14"/>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Oval 78"/>
          <p:cNvSpPr>
            <a:spLocks noChangeArrowheads="1"/>
          </p:cNvSpPr>
          <p:nvPr/>
        </p:nvSpPr>
        <p:spPr bwMode="auto">
          <a:xfrm>
            <a:off x="2070100" y="5506403"/>
            <a:ext cx="200025" cy="200025"/>
          </a:xfrm>
          <a:prstGeom prst="ellipse">
            <a:avLst/>
          </a:pr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Rectangle 79"/>
          <p:cNvSpPr>
            <a:spLocks noChangeArrowheads="1"/>
          </p:cNvSpPr>
          <p:nvPr/>
        </p:nvSpPr>
        <p:spPr bwMode="auto">
          <a:xfrm>
            <a:off x="4449763" y="4849178"/>
            <a:ext cx="21431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80"/>
          <p:cNvSpPr>
            <a:spLocks noChangeArrowheads="1"/>
          </p:cNvSpPr>
          <p:nvPr/>
        </p:nvSpPr>
        <p:spPr bwMode="auto">
          <a:xfrm>
            <a:off x="4478338" y="4749165"/>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81"/>
          <p:cNvSpPr>
            <a:spLocks noChangeArrowheads="1"/>
          </p:cNvSpPr>
          <p:nvPr/>
        </p:nvSpPr>
        <p:spPr bwMode="auto">
          <a:xfrm>
            <a:off x="4478338" y="4634865"/>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82"/>
          <p:cNvSpPr>
            <a:spLocks noChangeArrowheads="1"/>
          </p:cNvSpPr>
          <p:nvPr/>
        </p:nvSpPr>
        <p:spPr bwMode="auto">
          <a:xfrm>
            <a:off x="4478338" y="4520565"/>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Freeform 83"/>
          <p:cNvSpPr/>
          <p:nvPr/>
        </p:nvSpPr>
        <p:spPr bwMode="auto">
          <a:xfrm>
            <a:off x="1457325" y="6050915"/>
            <a:ext cx="71438" cy="171450"/>
          </a:xfrm>
          <a:custGeom>
            <a:avLst/>
            <a:gdLst>
              <a:gd name="T0" fmla="*/ 3 w 5"/>
              <a:gd name="T1" fmla="*/ 0 h 12"/>
              <a:gd name="T2" fmla="*/ 5 w 5"/>
              <a:gd name="T3" fmla="*/ 6 h 12"/>
              <a:gd name="T4" fmla="*/ 2 w 5"/>
              <a:gd name="T5" fmla="*/ 12 h 12"/>
              <a:gd name="T6" fmla="*/ 0 w 5"/>
              <a:gd name="T7" fmla="*/ 6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cubicBezTo>
                  <a:pt x="3" y="0"/>
                  <a:pt x="5" y="3"/>
                  <a:pt x="5" y="6"/>
                </a:cubicBezTo>
                <a:cubicBezTo>
                  <a:pt x="5" y="9"/>
                  <a:pt x="3" y="12"/>
                  <a:pt x="2" y="12"/>
                </a:cubicBezTo>
                <a:cubicBezTo>
                  <a:pt x="0" y="12"/>
                  <a:pt x="0" y="9"/>
                  <a:pt x="0" y="6"/>
                </a:cubicBezTo>
                <a:cubicBezTo>
                  <a:pt x="0" y="2"/>
                  <a:pt x="3" y="0"/>
                  <a:pt x="3" y="0"/>
                </a:cubicBezTo>
                <a:close/>
              </a:path>
            </a:pathLst>
          </a:custGeom>
          <a:solidFill>
            <a:srgbClr val="236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4"/>
          <p:cNvSpPr/>
          <p:nvPr/>
        </p:nvSpPr>
        <p:spPr bwMode="auto">
          <a:xfrm>
            <a:off x="1628775" y="6193790"/>
            <a:ext cx="127000" cy="142875"/>
          </a:xfrm>
          <a:custGeom>
            <a:avLst/>
            <a:gdLst>
              <a:gd name="T0" fmla="*/ 9 w 9"/>
              <a:gd name="T1" fmla="*/ 0 h 10"/>
              <a:gd name="T2" fmla="*/ 7 w 9"/>
              <a:gd name="T3" fmla="*/ 6 h 10"/>
              <a:gd name="T4" fmla="*/ 1 w 9"/>
              <a:gd name="T5" fmla="*/ 9 h 10"/>
              <a:gd name="T6" fmla="*/ 3 w 9"/>
              <a:gd name="T7" fmla="*/ 3 h 10"/>
              <a:gd name="T8" fmla="*/ 9 w 9"/>
              <a:gd name="T9" fmla="*/ 0 h 10"/>
            </a:gdLst>
            <a:ahLst/>
            <a:cxnLst>
              <a:cxn ang="0">
                <a:pos x="T0" y="T1"/>
              </a:cxn>
              <a:cxn ang="0">
                <a:pos x="T2" y="T3"/>
              </a:cxn>
              <a:cxn ang="0">
                <a:pos x="T4" y="T5"/>
              </a:cxn>
              <a:cxn ang="0">
                <a:pos x="T6" y="T7"/>
              </a:cxn>
              <a:cxn ang="0">
                <a:pos x="T8" y="T9"/>
              </a:cxn>
            </a:cxnLst>
            <a:rect l="0" t="0" r="r" b="b"/>
            <a:pathLst>
              <a:path w="9" h="10">
                <a:moveTo>
                  <a:pt x="9" y="0"/>
                </a:moveTo>
                <a:cubicBezTo>
                  <a:pt x="9" y="0"/>
                  <a:pt x="9" y="4"/>
                  <a:pt x="7" y="6"/>
                </a:cubicBezTo>
                <a:cubicBezTo>
                  <a:pt x="4" y="9"/>
                  <a:pt x="2" y="10"/>
                  <a:pt x="1" y="9"/>
                </a:cubicBezTo>
                <a:cubicBezTo>
                  <a:pt x="0" y="8"/>
                  <a:pt x="1" y="5"/>
                  <a:pt x="3" y="3"/>
                </a:cubicBezTo>
                <a:cubicBezTo>
                  <a:pt x="5" y="0"/>
                  <a:pt x="9" y="0"/>
                  <a:pt x="9" y="0"/>
                </a:cubicBezTo>
                <a:close/>
              </a:path>
            </a:pathLst>
          </a:custGeom>
          <a:solidFill>
            <a:srgbClr val="236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5"/>
          <p:cNvSpPr/>
          <p:nvPr/>
        </p:nvSpPr>
        <p:spPr bwMode="auto">
          <a:xfrm>
            <a:off x="1643063" y="6108065"/>
            <a:ext cx="112713" cy="100012"/>
          </a:xfrm>
          <a:custGeom>
            <a:avLst/>
            <a:gdLst>
              <a:gd name="T0" fmla="*/ 8 w 8"/>
              <a:gd name="T1" fmla="*/ 0 h 7"/>
              <a:gd name="T2" fmla="*/ 5 w 8"/>
              <a:gd name="T3" fmla="*/ 5 h 7"/>
              <a:gd name="T4" fmla="*/ 1 w 8"/>
              <a:gd name="T5" fmla="*/ 6 h 7"/>
              <a:gd name="T6" fmla="*/ 3 w 8"/>
              <a:gd name="T7" fmla="*/ 2 h 7"/>
              <a:gd name="T8" fmla="*/ 8 w 8"/>
              <a:gd name="T9" fmla="*/ 0 h 7"/>
            </a:gdLst>
            <a:ahLst/>
            <a:cxnLst>
              <a:cxn ang="0">
                <a:pos x="T0" y="T1"/>
              </a:cxn>
              <a:cxn ang="0">
                <a:pos x="T2" y="T3"/>
              </a:cxn>
              <a:cxn ang="0">
                <a:pos x="T4" y="T5"/>
              </a:cxn>
              <a:cxn ang="0">
                <a:pos x="T6" y="T7"/>
              </a:cxn>
              <a:cxn ang="0">
                <a:pos x="T8" y="T9"/>
              </a:cxn>
            </a:cxnLst>
            <a:rect l="0" t="0" r="r" b="b"/>
            <a:pathLst>
              <a:path w="8" h="7">
                <a:moveTo>
                  <a:pt x="8" y="0"/>
                </a:moveTo>
                <a:cubicBezTo>
                  <a:pt x="8" y="0"/>
                  <a:pt x="7" y="3"/>
                  <a:pt x="5" y="5"/>
                </a:cubicBezTo>
                <a:cubicBezTo>
                  <a:pt x="3" y="6"/>
                  <a:pt x="1" y="7"/>
                  <a:pt x="1" y="6"/>
                </a:cubicBezTo>
                <a:cubicBezTo>
                  <a:pt x="0" y="5"/>
                  <a:pt x="1" y="3"/>
                  <a:pt x="3" y="2"/>
                </a:cubicBezTo>
                <a:cubicBezTo>
                  <a:pt x="5" y="0"/>
                  <a:pt x="8" y="0"/>
                  <a:pt x="8" y="0"/>
                </a:cubicBezTo>
                <a:close/>
              </a:path>
            </a:pathLst>
          </a:custGeom>
          <a:solidFill>
            <a:srgbClr val="236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6"/>
          <p:cNvSpPr/>
          <p:nvPr/>
        </p:nvSpPr>
        <p:spPr bwMode="auto">
          <a:xfrm>
            <a:off x="1428750" y="5993765"/>
            <a:ext cx="341313" cy="414337"/>
          </a:xfrm>
          <a:custGeom>
            <a:avLst/>
            <a:gdLst>
              <a:gd name="T0" fmla="*/ 20 w 24"/>
              <a:gd name="T1" fmla="*/ 0 h 29"/>
              <a:gd name="T2" fmla="*/ 20 w 24"/>
              <a:gd name="T3" fmla="*/ 19 h 29"/>
              <a:gd name="T4" fmla="*/ 4 w 24"/>
              <a:gd name="T5" fmla="*/ 29 h 29"/>
              <a:gd name="T6" fmla="*/ 4 w 24"/>
              <a:gd name="T7" fmla="*/ 11 h 29"/>
              <a:gd name="T8" fmla="*/ 20 w 24"/>
              <a:gd name="T9" fmla="*/ 0 h 29"/>
            </a:gdLst>
            <a:ahLst/>
            <a:cxnLst>
              <a:cxn ang="0">
                <a:pos x="T0" y="T1"/>
              </a:cxn>
              <a:cxn ang="0">
                <a:pos x="T2" y="T3"/>
              </a:cxn>
              <a:cxn ang="0">
                <a:pos x="T4" y="T5"/>
              </a:cxn>
              <a:cxn ang="0">
                <a:pos x="T6" y="T7"/>
              </a:cxn>
              <a:cxn ang="0">
                <a:pos x="T8" y="T9"/>
              </a:cxn>
            </a:cxnLst>
            <a:rect l="0" t="0" r="r" b="b"/>
            <a:pathLst>
              <a:path w="24" h="29">
                <a:moveTo>
                  <a:pt x="20" y="0"/>
                </a:moveTo>
                <a:cubicBezTo>
                  <a:pt x="20" y="0"/>
                  <a:pt x="24" y="11"/>
                  <a:pt x="20" y="19"/>
                </a:cubicBezTo>
                <a:cubicBezTo>
                  <a:pt x="15" y="27"/>
                  <a:pt x="4" y="29"/>
                  <a:pt x="4" y="29"/>
                </a:cubicBezTo>
                <a:cubicBezTo>
                  <a:pt x="4" y="29"/>
                  <a:pt x="0" y="19"/>
                  <a:pt x="4" y="11"/>
                </a:cubicBezTo>
                <a:cubicBezTo>
                  <a:pt x="9" y="3"/>
                  <a:pt x="20" y="0"/>
                  <a:pt x="20" y="0"/>
                </a:cubicBezTo>
                <a:close/>
              </a:path>
            </a:pathLst>
          </a:custGeom>
          <a:solidFill>
            <a:srgbClr val="236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7"/>
          <p:cNvSpPr/>
          <p:nvPr/>
        </p:nvSpPr>
        <p:spPr bwMode="auto">
          <a:xfrm>
            <a:off x="1628775" y="5850890"/>
            <a:ext cx="227013" cy="200025"/>
          </a:xfrm>
          <a:custGeom>
            <a:avLst/>
            <a:gdLst>
              <a:gd name="T0" fmla="*/ 3 w 16"/>
              <a:gd name="T1" fmla="*/ 0 h 14"/>
              <a:gd name="T2" fmla="*/ 3 w 16"/>
              <a:gd name="T3" fmla="*/ 0 h 14"/>
              <a:gd name="T4" fmla="*/ 5 w 16"/>
              <a:gd name="T5" fmla="*/ 12 h 14"/>
              <a:gd name="T6" fmla="*/ 16 w 16"/>
              <a:gd name="T7" fmla="*/ 8 h 14"/>
              <a:gd name="T8" fmla="*/ 16 w 16"/>
              <a:gd name="T9" fmla="*/ 7 h 14"/>
              <a:gd name="T10" fmla="*/ 8 w 16"/>
              <a:gd name="T11" fmla="*/ 7 h 14"/>
              <a:gd name="T12" fmla="*/ 3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3" y="0"/>
                </a:moveTo>
                <a:cubicBezTo>
                  <a:pt x="3" y="0"/>
                  <a:pt x="3" y="0"/>
                  <a:pt x="3" y="0"/>
                </a:cubicBezTo>
                <a:cubicBezTo>
                  <a:pt x="0" y="5"/>
                  <a:pt x="1" y="10"/>
                  <a:pt x="5" y="12"/>
                </a:cubicBezTo>
                <a:cubicBezTo>
                  <a:pt x="9" y="14"/>
                  <a:pt x="13" y="12"/>
                  <a:pt x="16" y="8"/>
                </a:cubicBezTo>
                <a:cubicBezTo>
                  <a:pt x="16" y="7"/>
                  <a:pt x="16" y="7"/>
                  <a:pt x="16" y="7"/>
                </a:cubicBezTo>
                <a:cubicBezTo>
                  <a:pt x="16" y="7"/>
                  <a:pt x="9" y="8"/>
                  <a:pt x="8" y="7"/>
                </a:cubicBezTo>
                <a:cubicBezTo>
                  <a:pt x="6" y="6"/>
                  <a:pt x="3" y="0"/>
                  <a:pt x="3" y="0"/>
                </a:cubicBezTo>
                <a:close/>
              </a:path>
            </a:pathLst>
          </a:custGeom>
          <a:solidFill>
            <a:srgbClr val="236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8"/>
          <p:cNvSpPr/>
          <p:nvPr/>
        </p:nvSpPr>
        <p:spPr bwMode="auto">
          <a:xfrm>
            <a:off x="1500188" y="6279515"/>
            <a:ext cx="57150" cy="71437"/>
          </a:xfrm>
          <a:custGeom>
            <a:avLst/>
            <a:gdLst>
              <a:gd name="T0" fmla="*/ 2 w 4"/>
              <a:gd name="T1" fmla="*/ 5 h 5"/>
              <a:gd name="T2" fmla="*/ 1 w 4"/>
              <a:gd name="T3" fmla="*/ 4 h 5"/>
              <a:gd name="T4" fmla="*/ 1 w 4"/>
              <a:gd name="T5" fmla="*/ 3 h 5"/>
              <a:gd name="T6" fmla="*/ 0 w 4"/>
              <a:gd name="T7" fmla="*/ 3 h 5"/>
              <a:gd name="T8" fmla="*/ 0 w 4"/>
              <a:gd name="T9" fmla="*/ 3 h 5"/>
              <a:gd name="T10" fmla="*/ 0 w 4"/>
              <a:gd name="T11" fmla="*/ 3 h 5"/>
              <a:gd name="T12" fmla="*/ 0 w 4"/>
              <a:gd name="T13" fmla="*/ 2 h 5"/>
              <a:gd name="T14" fmla="*/ 1 w 4"/>
              <a:gd name="T15" fmla="*/ 2 h 5"/>
              <a:gd name="T16" fmla="*/ 1 w 4"/>
              <a:gd name="T17" fmla="*/ 2 h 5"/>
              <a:gd name="T18" fmla="*/ 1 w 4"/>
              <a:gd name="T19" fmla="*/ 1 h 5"/>
              <a:gd name="T20" fmla="*/ 2 w 4"/>
              <a:gd name="T21" fmla="*/ 1 h 5"/>
              <a:gd name="T22" fmla="*/ 2 w 4"/>
              <a:gd name="T23" fmla="*/ 0 h 5"/>
              <a:gd name="T24" fmla="*/ 3 w 4"/>
              <a:gd name="T25" fmla="*/ 0 h 5"/>
              <a:gd name="T26" fmla="*/ 3 w 4"/>
              <a:gd name="T27" fmla="*/ 1 h 5"/>
              <a:gd name="T28" fmla="*/ 3 w 4"/>
              <a:gd name="T29" fmla="*/ 2 h 5"/>
              <a:gd name="T30" fmla="*/ 4 w 4"/>
              <a:gd name="T31" fmla="*/ 2 h 5"/>
              <a:gd name="T32" fmla="*/ 4 w 4"/>
              <a:gd name="T33" fmla="*/ 2 h 5"/>
              <a:gd name="T34" fmla="*/ 4 w 4"/>
              <a:gd name="T35" fmla="*/ 3 h 5"/>
              <a:gd name="T36" fmla="*/ 4 w 4"/>
              <a:gd name="T37" fmla="*/ 3 h 5"/>
              <a:gd name="T38" fmla="*/ 3 w 4"/>
              <a:gd name="T39" fmla="*/ 3 h 5"/>
              <a:gd name="T40" fmla="*/ 3 w 4"/>
              <a:gd name="T41" fmla="*/ 4 h 5"/>
              <a:gd name="T42" fmla="*/ 3 w 4"/>
              <a:gd name="T43" fmla="*/ 5 h 5"/>
              <a:gd name="T44" fmla="*/ 2 w 4"/>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5">
                <a:moveTo>
                  <a:pt x="2" y="5"/>
                </a:moveTo>
                <a:cubicBezTo>
                  <a:pt x="2" y="5"/>
                  <a:pt x="1" y="5"/>
                  <a:pt x="1" y="4"/>
                </a:cubicBezTo>
                <a:cubicBezTo>
                  <a:pt x="1" y="3"/>
                  <a:pt x="1" y="3"/>
                  <a:pt x="1" y="3"/>
                </a:cubicBezTo>
                <a:cubicBezTo>
                  <a:pt x="0" y="3"/>
                  <a:pt x="0" y="3"/>
                  <a:pt x="0" y="3"/>
                </a:cubicBezTo>
                <a:cubicBezTo>
                  <a:pt x="0" y="3"/>
                  <a:pt x="0" y="3"/>
                  <a:pt x="0" y="3"/>
                </a:cubicBezTo>
                <a:cubicBezTo>
                  <a:pt x="0" y="3"/>
                  <a:pt x="0" y="3"/>
                  <a:pt x="0" y="3"/>
                </a:cubicBezTo>
                <a:cubicBezTo>
                  <a:pt x="0" y="2"/>
                  <a:pt x="0" y="2"/>
                  <a:pt x="0" y="2"/>
                </a:cubicBezTo>
                <a:cubicBezTo>
                  <a:pt x="0" y="2"/>
                  <a:pt x="0" y="2"/>
                  <a:pt x="1" y="2"/>
                </a:cubicBezTo>
                <a:cubicBezTo>
                  <a:pt x="1" y="2"/>
                  <a:pt x="1" y="2"/>
                  <a:pt x="1" y="2"/>
                </a:cubicBezTo>
                <a:cubicBezTo>
                  <a:pt x="1" y="1"/>
                  <a:pt x="1" y="1"/>
                  <a:pt x="1" y="1"/>
                </a:cubicBezTo>
                <a:cubicBezTo>
                  <a:pt x="1" y="1"/>
                  <a:pt x="1" y="1"/>
                  <a:pt x="2" y="1"/>
                </a:cubicBezTo>
                <a:cubicBezTo>
                  <a:pt x="2" y="0"/>
                  <a:pt x="2" y="0"/>
                  <a:pt x="2" y="0"/>
                </a:cubicBezTo>
                <a:cubicBezTo>
                  <a:pt x="2" y="0"/>
                  <a:pt x="3" y="0"/>
                  <a:pt x="3" y="0"/>
                </a:cubicBezTo>
                <a:cubicBezTo>
                  <a:pt x="3" y="1"/>
                  <a:pt x="3" y="1"/>
                  <a:pt x="3" y="1"/>
                </a:cubicBezTo>
                <a:cubicBezTo>
                  <a:pt x="3" y="2"/>
                  <a:pt x="3" y="2"/>
                  <a:pt x="3" y="2"/>
                </a:cubicBezTo>
                <a:cubicBezTo>
                  <a:pt x="4" y="2"/>
                  <a:pt x="4" y="2"/>
                  <a:pt x="4" y="2"/>
                </a:cubicBezTo>
                <a:cubicBezTo>
                  <a:pt x="4" y="2"/>
                  <a:pt x="4" y="2"/>
                  <a:pt x="4" y="2"/>
                </a:cubicBezTo>
                <a:cubicBezTo>
                  <a:pt x="4" y="3"/>
                  <a:pt x="4" y="3"/>
                  <a:pt x="4" y="3"/>
                </a:cubicBezTo>
                <a:cubicBezTo>
                  <a:pt x="4" y="3"/>
                  <a:pt x="4" y="3"/>
                  <a:pt x="4" y="3"/>
                </a:cubicBezTo>
                <a:cubicBezTo>
                  <a:pt x="3" y="3"/>
                  <a:pt x="3" y="3"/>
                  <a:pt x="3" y="3"/>
                </a:cubicBezTo>
                <a:cubicBezTo>
                  <a:pt x="3" y="4"/>
                  <a:pt x="3" y="4"/>
                  <a:pt x="3" y="4"/>
                </a:cubicBezTo>
                <a:cubicBezTo>
                  <a:pt x="3" y="4"/>
                  <a:pt x="3" y="5"/>
                  <a:pt x="3" y="5"/>
                </a:cubicBezTo>
                <a:cubicBezTo>
                  <a:pt x="2" y="5"/>
                  <a:pt x="2" y="5"/>
                  <a:pt x="2" y="5"/>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文本框 116"/>
          <p:cNvSpPr txBox="1"/>
          <p:nvPr/>
        </p:nvSpPr>
        <p:spPr>
          <a:xfrm>
            <a:off x="1873814" y="1388020"/>
            <a:ext cx="8452955" cy="923330"/>
          </a:xfrm>
          <a:prstGeom prst="rect">
            <a:avLst/>
          </a:prstGeom>
          <a:noFill/>
        </p:spPr>
        <p:txBody>
          <a:bodyPr wrap="none" rtlCol="0">
            <a:spAutoFit/>
          </a:bodyPr>
          <a:lstStyle/>
          <a:p>
            <a:pPr algn="ctr"/>
            <a:r>
              <a:rPr lang="zh-CN" altLang="en-US" sz="5400" b="1" dirty="0">
                <a:solidFill>
                  <a:srgbClr val="1D5A83"/>
                </a:solidFill>
                <a:latin typeface="微软雅黑" panose="020B0503020204020204" pitchFamily="34" charset="-122"/>
                <a:ea typeface="微软雅黑" panose="020B0503020204020204" pitchFamily="34" charset="-122"/>
              </a:rPr>
              <a:t>水体污染调查报告</a:t>
            </a:r>
            <a:r>
              <a:rPr lang="en-US" altLang="zh-CN" sz="5400" b="1" dirty="0">
                <a:solidFill>
                  <a:srgbClr val="1D5A83"/>
                </a:solidFill>
                <a:latin typeface="微软雅黑" panose="020B0503020204020204" pitchFamily="34" charset="-122"/>
                <a:ea typeface="微软雅黑" panose="020B0503020204020204" pitchFamily="34" charset="-122"/>
              </a:rPr>
              <a:t>PPT</a:t>
            </a:r>
            <a:r>
              <a:rPr lang="zh-CN" altLang="en-US" sz="5400" b="1" dirty="0">
                <a:solidFill>
                  <a:srgbClr val="1D5A83"/>
                </a:solidFill>
                <a:latin typeface="微软雅黑" panose="020B0503020204020204" pitchFamily="34" charset="-122"/>
                <a:ea typeface="微软雅黑" panose="020B0503020204020204" pitchFamily="34" charset="-122"/>
              </a:rPr>
              <a:t>模版</a:t>
            </a:r>
          </a:p>
        </p:txBody>
      </p:sp>
      <p:sp>
        <p:nvSpPr>
          <p:cNvPr id="118" name="文本框 117"/>
          <p:cNvSpPr txBox="1"/>
          <p:nvPr/>
        </p:nvSpPr>
        <p:spPr>
          <a:xfrm>
            <a:off x="3263682" y="2276100"/>
            <a:ext cx="5647380" cy="369332"/>
          </a:xfrm>
          <a:prstGeom prst="rect">
            <a:avLst/>
          </a:prstGeom>
          <a:noFill/>
        </p:spPr>
        <p:txBody>
          <a:bodyPr wrap="none">
            <a:spAutoFit/>
          </a:bodyPr>
          <a:lstStyle/>
          <a:p>
            <a:pPr algn="ctr">
              <a:defRPr/>
            </a:pPr>
            <a:r>
              <a:rPr lang="en-US" altLang="zh-CN" dirty="0">
                <a:solidFill>
                  <a:srgbClr val="807F83"/>
                </a:solidFill>
                <a:latin typeface="微软雅黑" panose="020B0503020204020204" pitchFamily="34" charset="-122"/>
                <a:ea typeface="微软雅黑" panose="020B0503020204020204" pitchFamily="34" charset="-122"/>
              </a:rPr>
              <a:t>LOREM IPSUM DOLOR SIT AMET CONSECTETUER</a:t>
            </a:r>
          </a:p>
        </p:txBody>
      </p:sp>
      <p:sp>
        <p:nvSpPr>
          <p:cNvPr id="119" name="矩形 8"/>
          <p:cNvSpPr>
            <a:spLocks noChangeArrowheads="1"/>
          </p:cNvSpPr>
          <p:nvPr/>
        </p:nvSpPr>
        <p:spPr bwMode="auto">
          <a:xfrm>
            <a:off x="4015315" y="2676476"/>
            <a:ext cx="1955985" cy="400110"/>
          </a:xfrm>
          <a:prstGeom prst="rect">
            <a:avLst/>
          </a:prstGeom>
          <a:solidFill>
            <a:srgbClr val="F7B617"/>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6E7"/>
                </a:solidFill>
                <a:latin typeface="微软雅黑" panose="020B0503020204020204" pitchFamily="34" charset="-122"/>
                <a:ea typeface="微软雅黑" panose="020B0503020204020204" pitchFamily="34" charset="-122"/>
              </a:rPr>
              <a:t>汇报人：</a:t>
            </a:r>
            <a:r>
              <a:rPr lang="en-US" altLang="zh-CN" sz="2000">
                <a:solidFill>
                  <a:srgbClr val="FFF6E7"/>
                </a:solidFill>
                <a:latin typeface="微软雅黑" panose="020B0503020204020204" pitchFamily="34" charset="-122"/>
                <a:ea typeface="微软雅黑" panose="020B0503020204020204" pitchFamily="34" charset="-122"/>
              </a:rPr>
              <a:t>xiazaii</a:t>
            </a:r>
            <a:endParaRPr lang="zh-CN" altLang="en-US" sz="2000" dirty="0">
              <a:solidFill>
                <a:srgbClr val="FFF6E7"/>
              </a:solidFill>
              <a:latin typeface="微软雅黑" panose="020B0503020204020204" pitchFamily="34" charset="-122"/>
              <a:ea typeface="微软雅黑" panose="020B0503020204020204" pitchFamily="34" charset="-122"/>
            </a:endParaRPr>
          </a:p>
        </p:txBody>
      </p:sp>
      <p:sp>
        <p:nvSpPr>
          <p:cNvPr id="120" name="矩形 9"/>
          <p:cNvSpPr>
            <a:spLocks noChangeArrowheads="1"/>
          </p:cNvSpPr>
          <p:nvPr/>
        </p:nvSpPr>
        <p:spPr bwMode="auto">
          <a:xfrm>
            <a:off x="6299699" y="2676476"/>
            <a:ext cx="1614546" cy="400110"/>
          </a:xfrm>
          <a:prstGeom prst="rect">
            <a:avLst/>
          </a:prstGeom>
          <a:solidFill>
            <a:srgbClr val="F7B617"/>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6E7"/>
                </a:solidFill>
                <a:latin typeface="微软雅黑" panose="020B0503020204020204" pitchFamily="34" charset="-122"/>
                <a:ea typeface="微软雅黑" panose="020B0503020204020204" pitchFamily="34" charset="-122"/>
              </a:rPr>
              <a:t>时间：</a:t>
            </a:r>
            <a:r>
              <a:rPr lang="en-US" altLang="zh-CN" sz="2000" dirty="0">
                <a:solidFill>
                  <a:srgbClr val="FFF6E7"/>
                </a:solidFill>
                <a:latin typeface="微软雅黑" panose="020B0503020204020204" pitchFamily="34" charset="-122"/>
                <a:ea typeface="微软雅黑" panose="020B0503020204020204" pitchFamily="34" charset="-122"/>
              </a:rPr>
              <a:t>XXXX</a:t>
            </a:r>
            <a:endParaRPr lang="zh-CN" altLang="en-US" sz="2000" dirty="0">
              <a:solidFill>
                <a:srgbClr val="FFF6E7"/>
              </a:solidFill>
              <a:latin typeface="微软雅黑" panose="020B0503020204020204" pitchFamily="34" charset="-122"/>
              <a:ea typeface="微软雅黑" panose="020B0503020204020204" pitchFamily="34" charset="-122"/>
            </a:endParaRPr>
          </a:p>
        </p:txBody>
      </p:sp>
      <p:cxnSp>
        <p:nvCxnSpPr>
          <p:cNvPr id="121" name="直接连接符 120"/>
          <p:cNvCxnSpPr/>
          <p:nvPr/>
        </p:nvCxnSpPr>
        <p:spPr>
          <a:xfrm>
            <a:off x="2028089" y="2276100"/>
            <a:ext cx="8135822" cy="0"/>
          </a:xfrm>
          <a:prstGeom prst="line">
            <a:avLst/>
          </a:prstGeom>
          <a:ln>
            <a:solidFill>
              <a:srgbClr val="1D5A83"/>
            </a:solidFill>
          </a:ln>
        </p:spPr>
        <p:style>
          <a:lnRef idx="1">
            <a:schemeClr val="accent1"/>
          </a:lnRef>
          <a:fillRef idx="0">
            <a:schemeClr val="accent1"/>
          </a:fillRef>
          <a:effectRef idx="0">
            <a:schemeClr val="accent1"/>
          </a:effectRef>
          <a:fontRef idx="minor">
            <a:schemeClr val="tx1"/>
          </a:fontRef>
        </p:style>
      </p:cxnSp>
      <p:sp>
        <p:nvSpPr>
          <p:cNvPr id="122" name="Freeform 27"/>
          <p:cNvSpPr/>
          <p:nvPr/>
        </p:nvSpPr>
        <p:spPr bwMode="auto">
          <a:xfrm>
            <a:off x="-13494" y="6377940"/>
            <a:ext cx="12205494" cy="503238"/>
          </a:xfrm>
          <a:custGeom>
            <a:avLst/>
            <a:gdLst>
              <a:gd name="T0" fmla="*/ 177 w 177"/>
              <a:gd name="T1" fmla="*/ 25 h 25"/>
              <a:gd name="T2" fmla="*/ 177 w 177"/>
              <a:gd name="T3" fmla="*/ 0 h 25"/>
              <a:gd name="T4" fmla="*/ 165 w 177"/>
              <a:gd name="T5" fmla="*/ 4 h 25"/>
              <a:gd name="T6" fmla="*/ 150 w 177"/>
              <a:gd name="T7" fmla="*/ 0 h 25"/>
              <a:gd name="T8" fmla="*/ 134 w 177"/>
              <a:gd name="T9" fmla="*/ 4 h 25"/>
              <a:gd name="T10" fmla="*/ 119 w 177"/>
              <a:gd name="T11" fmla="*/ 0 h 25"/>
              <a:gd name="T12" fmla="*/ 104 w 177"/>
              <a:gd name="T13" fmla="*/ 4 h 25"/>
              <a:gd name="T14" fmla="*/ 88 w 177"/>
              <a:gd name="T15" fmla="*/ 0 h 25"/>
              <a:gd name="T16" fmla="*/ 73 w 177"/>
              <a:gd name="T17" fmla="*/ 4 h 25"/>
              <a:gd name="T18" fmla="*/ 58 w 177"/>
              <a:gd name="T19" fmla="*/ 0 h 25"/>
              <a:gd name="T20" fmla="*/ 42 w 177"/>
              <a:gd name="T21" fmla="*/ 4 h 25"/>
              <a:gd name="T22" fmla="*/ 27 w 177"/>
              <a:gd name="T23" fmla="*/ 0 h 25"/>
              <a:gd name="T24" fmla="*/ 11 w 177"/>
              <a:gd name="T25" fmla="*/ 4 h 25"/>
              <a:gd name="T26" fmla="*/ 0 w 177"/>
              <a:gd name="T27" fmla="*/ 0 h 25"/>
              <a:gd name="T28" fmla="*/ 0 w 177"/>
              <a:gd name="T29" fmla="*/ 25 h 25"/>
              <a:gd name="T30" fmla="*/ 177 w 17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5">
                <a:moveTo>
                  <a:pt x="177" y="25"/>
                </a:moveTo>
                <a:cubicBezTo>
                  <a:pt x="177" y="0"/>
                  <a:pt x="177" y="0"/>
                  <a:pt x="177" y="0"/>
                </a:cubicBezTo>
                <a:cubicBezTo>
                  <a:pt x="173" y="1"/>
                  <a:pt x="171" y="4"/>
                  <a:pt x="165" y="4"/>
                </a:cubicBezTo>
                <a:cubicBezTo>
                  <a:pt x="158" y="4"/>
                  <a:pt x="158" y="0"/>
                  <a:pt x="150" y="0"/>
                </a:cubicBezTo>
                <a:cubicBezTo>
                  <a:pt x="142" y="0"/>
                  <a:pt x="142" y="4"/>
                  <a:pt x="134" y="4"/>
                </a:cubicBezTo>
                <a:cubicBezTo>
                  <a:pt x="127" y="4"/>
                  <a:pt x="127" y="0"/>
                  <a:pt x="119" y="0"/>
                </a:cubicBezTo>
                <a:cubicBezTo>
                  <a:pt x="111" y="0"/>
                  <a:pt x="111" y="4"/>
                  <a:pt x="104" y="4"/>
                </a:cubicBezTo>
                <a:cubicBezTo>
                  <a:pt x="96" y="4"/>
                  <a:pt x="96" y="0"/>
                  <a:pt x="88" y="0"/>
                </a:cubicBezTo>
                <a:cubicBezTo>
                  <a:pt x="81" y="0"/>
                  <a:pt x="81" y="4"/>
                  <a:pt x="73" y="4"/>
                </a:cubicBezTo>
                <a:cubicBezTo>
                  <a:pt x="65" y="4"/>
                  <a:pt x="65" y="0"/>
                  <a:pt x="58" y="0"/>
                </a:cubicBezTo>
                <a:cubicBezTo>
                  <a:pt x="50" y="0"/>
                  <a:pt x="50" y="4"/>
                  <a:pt x="42" y="4"/>
                </a:cubicBezTo>
                <a:cubicBezTo>
                  <a:pt x="35" y="4"/>
                  <a:pt x="35" y="0"/>
                  <a:pt x="27" y="0"/>
                </a:cubicBezTo>
                <a:cubicBezTo>
                  <a:pt x="19" y="0"/>
                  <a:pt x="19" y="4"/>
                  <a:pt x="11" y="4"/>
                </a:cubicBezTo>
                <a:cubicBezTo>
                  <a:pt x="5" y="4"/>
                  <a:pt x="4" y="1"/>
                  <a:pt x="0" y="0"/>
                </a:cubicBezTo>
                <a:cubicBezTo>
                  <a:pt x="0" y="25"/>
                  <a:pt x="0" y="25"/>
                  <a:pt x="0" y="25"/>
                </a:cubicBezTo>
                <a:lnTo>
                  <a:pt x="177" y="25"/>
                </a:lnTo>
                <a:close/>
              </a:path>
            </a:pathLst>
          </a:custGeom>
          <a:solidFill>
            <a:srgbClr val="92DCFC"/>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4799627" y="2299572"/>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50000"/>
            </a:schemeClr>
          </a:solidFill>
          <a:ln w="0">
            <a:noFill/>
            <a:prstDash val="solid"/>
            <a:round/>
          </a:ln>
        </p:spPr>
        <p:txBody>
          <a:bodyPr/>
          <a:lstStyle/>
          <a:p>
            <a:pPr>
              <a:defRPr/>
            </a:pPr>
            <a:endParaRPr lang="zh-TW" altLang="en-US"/>
          </a:p>
        </p:txBody>
      </p:sp>
      <p:sp>
        <p:nvSpPr>
          <p:cNvPr id="5" name="橢圓 3"/>
          <p:cNvSpPr/>
          <p:nvPr/>
        </p:nvSpPr>
        <p:spPr>
          <a:xfrm>
            <a:off x="4143988" y="3636247"/>
            <a:ext cx="711200" cy="712787"/>
          </a:xfrm>
          <a:prstGeom prst="ellipse">
            <a:avLst/>
          </a:prstGeom>
          <a:solidFill>
            <a:srgbClr val="FDC602"/>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6" name="橢圓 4"/>
          <p:cNvSpPr/>
          <p:nvPr/>
        </p:nvSpPr>
        <p:spPr>
          <a:xfrm>
            <a:off x="4339252" y="2672633"/>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7" name="橢圓 5"/>
          <p:cNvSpPr/>
          <p:nvPr/>
        </p:nvSpPr>
        <p:spPr>
          <a:xfrm>
            <a:off x="4959963" y="2143996"/>
            <a:ext cx="712788" cy="711200"/>
          </a:xfrm>
          <a:prstGeom prst="ellipse">
            <a:avLst/>
          </a:prstGeom>
          <a:solidFill>
            <a:srgbClr val="63BC9E"/>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8" name="橢圓 6"/>
          <p:cNvSpPr/>
          <p:nvPr/>
        </p:nvSpPr>
        <p:spPr>
          <a:xfrm>
            <a:off x="5752127" y="1707433"/>
            <a:ext cx="712787" cy="712788"/>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9" name="橢圓 7"/>
          <p:cNvSpPr/>
          <p:nvPr/>
        </p:nvSpPr>
        <p:spPr>
          <a:xfrm>
            <a:off x="6464913" y="2296397"/>
            <a:ext cx="712788" cy="712787"/>
          </a:xfrm>
          <a:prstGeom prst="ellipse">
            <a:avLst/>
          </a:prstGeom>
          <a:solidFill>
            <a:srgbClr val="F48C06"/>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10" name="橢圓 8"/>
          <p:cNvSpPr/>
          <p:nvPr/>
        </p:nvSpPr>
        <p:spPr>
          <a:xfrm>
            <a:off x="7061813" y="2915521"/>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11" name="橢圓 9"/>
          <p:cNvSpPr/>
          <p:nvPr/>
        </p:nvSpPr>
        <p:spPr>
          <a:xfrm>
            <a:off x="7177701" y="3821983"/>
            <a:ext cx="711200" cy="711200"/>
          </a:xfrm>
          <a:prstGeom prst="ellipse">
            <a:avLst/>
          </a:prstGeom>
          <a:solidFill>
            <a:srgbClr val="3C72A4"/>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27" name="文本框 26"/>
          <p:cNvSpPr txBox="1"/>
          <p:nvPr/>
        </p:nvSpPr>
        <p:spPr>
          <a:xfrm>
            <a:off x="7933351" y="4056933"/>
            <a:ext cx="1262062" cy="609600"/>
          </a:xfrm>
          <a:prstGeom prst="rect">
            <a:avLst/>
          </a:prstGeom>
          <a:noFill/>
        </p:spPr>
        <p:txBody>
          <a:bodyPr wrap="none">
            <a:spAutoFit/>
          </a:bodyPr>
          <a:lstStyle/>
          <a:p>
            <a:pPr>
              <a:lnSpc>
                <a:spcPct val="120000"/>
              </a:lnSpc>
              <a:defRPr/>
            </a:pPr>
            <a:r>
              <a:rPr lang="zh-CN" altLang="en-US" sz="1400" dirty="0">
                <a:solidFill>
                  <a:schemeClr val="tx1">
                    <a:lumMod val="50000"/>
                    <a:lumOff val="50000"/>
                  </a:schemeClr>
                </a:solidFill>
                <a:latin typeface="+mn-ea"/>
              </a:rPr>
              <a:t>此处输入文本</a:t>
            </a:r>
            <a:endParaRPr lang="en-US" altLang="zh-CN" sz="1400" dirty="0">
              <a:solidFill>
                <a:schemeClr val="tx1">
                  <a:lumMod val="50000"/>
                  <a:lumOff val="50000"/>
                </a:schemeClr>
              </a:solidFill>
              <a:latin typeface="+mn-ea"/>
            </a:endParaRPr>
          </a:p>
          <a:p>
            <a:pPr>
              <a:lnSpc>
                <a:spcPct val="120000"/>
              </a:lnSpc>
              <a:defRPr/>
            </a:pPr>
            <a:r>
              <a:rPr lang="zh-CN" altLang="en-US" sz="1400" dirty="0">
                <a:solidFill>
                  <a:schemeClr val="tx1">
                    <a:lumMod val="50000"/>
                    <a:lumOff val="50000"/>
                  </a:schemeClr>
                </a:solidFill>
                <a:latin typeface="+mn-ea"/>
              </a:rPr>
              <a:t>此处输入文本</a:t>
            </a:r>
          </a:p>
        </p:txBody>
      </p:sp>
      <p:sp>
        <p:nvSpPr>
          <p:cNvPr id="28" name="文本框 27"/>
          <p:cNvSpPr txBox="1"/>
          <p:nvPr/>
        </p:nvSpPr>
        <p:spPr>
          <a:xfrm>
            <a:off x="2812076" y="4056933"/>
            <a:ext cx="1262062" cy="609600"/>
          </a:xfrm>
          <a:prstGeom prst="rect">
            <a:avLst/>
          </a:prstGeom>
          <a:noFill/>
        </p:spPr>
        <p:txBody>
          <a:bodyPr wrap="none">
            <a:spAutoFit/>
          </a:bodyPr>
          <a:lstStyle/>
          <a:p>
            <a:pPr>
              <a:lnSpc>
                <a:spcPct val="120000"/>
              </a:lnSpc>
              <a:defRPr/>
            </a:pPr>
            <a:r>
              <a:rPr lang="zh-CN" altLang="en-US" sz="1400" dirty="0">
                <a:solidFill>
                  <a:schemeClr val="tx1">
                    <a:lumMod val="50000"/>
                    <a:lumOff val="50000"/>
                  </a:schemeClr>
                </a:solidFill>
                <a:latin typeface="+mn-ea"/>
              </a:rPr>
              <a:t>此处输入文本</a:t>
            </a:r>
            <a:endParaRPr lang="en-US" altLang="zh-CN" sz="1400" dirty="0">
              <a:solidFill>
                <a:schemeClr val="tx1">
                  <a:lumMod val="50000"/>
                  <a:lumOff val="50000"/>
                </a:schemeClr>
              </a:solidFill>
              <a:latin typeface="+mn-ea"/>
            </a:endParaRPr>
          </a:p>
          <a:p>
            <a:pPr>
              <a:lnSpc>
                <a:spcPct val="120000"/>
              </a:lnSpc>
              <a:defRPr/>
            </a:pPr>
            <a:r>
              <a:rPr lang="zh-CN" altLang="en-US" sz="1400" dirty="0">
                <a:solidFill>
                  <a:schemeClr val="tx1">
                    <a:lumMod val="50000"/>
                    <a:lumOff val="50000"/>
                  </a:schemeClr>
                </a:solidFill>
                <a:latin typeface="+mn-ea"/>
              </a:rPr>
              <a:t>此处输入文本</a:t>
            </a:r>
          </a:p>
        </p:txBody>
      </p:sp>
      <p:sp>
        <p:nvSpPr>
          <p:cNvPr id="19" name="文本框 18"/>
          <p:cNvSpPr txBox="1"/>
          <p:nvPr/>
        </p:nvSpPr>
        <p:spPr>
          <a:xfrm>
            <a:off x="7253901" y="1961433"/>
            <a:ext cx="1262062" cy="609600"/>
          </a:xfrm>
          <a:prstGeom prst="rect">
            <a:avLst/>
          </a:prstGeom>
          <a:noFill/>
        </p:spPr>
        <p:txBody>
          <a:bodyPr wrap="none">
            <a:spAutoFit/>
          </a:bodyPr>
          <a:lstStyle/>
          <a:p>
            <a:pPr>
              <a:lnSpc>
                <a:spcPct val="120000"/>
              </a:lnSpc>
              <a:defRPr/>
            </a:pPr>
            <a:r>
              <a:rPr lang="zh-CN" altLang="en-US" sz="1400" dirty="0">
                <a:solidFill>
                  <a:schemeClr val="tx1">
                    <a:lumMod val="50000"/>
                    <a:lumOff val="50000"/>
                  </a:schemeClr>
                </a:solidFill>
                <a:latin typeface="+mn-ea"/>
              </a:rPr>
              <a:t>此处输入文本</a:t>
            </a:r>
            <a:endParaRPr lang="en-US" altLang="zh-CN" sz="1400" dirty="0">
              <a:solidFill>
                <a:schemeClr val="tx1">
                  <a:lumMod val="50000"/>
                  <a:lumOff val="50000"/>
                </a:schemeClr>
              </a:solidFill>
              <a:latin typeface="+mn-ea"/>
            </a:endParaRPr>
          </a:p>
          <a:p>
            <a:pPr>
              <a:lnSpc>
                <a:spcPct val="120000"/>
              </a:lnSpc>
              <a:defRPr/>
            </a:pPr>
            <a:r>
              <a:rPr lang="zh-CN" altLang="en-US" sz="1400" dirty="0">
                <a:solidFill>
                  <a:schemeClr val="tx1">
                    <a:lumMod val="50000"/>
                    <a:lumOff val="50000"/>
                  </a:schemeClr>
                </a:solidFill>
                <a:latin typeface="+mn-ea"/>
              </a:rPr>
              <a:t>此处输入文本</a:t>
            </a:r>
          </a:p>
        </p:txBody>
      </p:sp>
      <p:sp>
        <p:nvSpPr>
          <p:cNvPr id="20" name="文本框 19"/>
          <p:cNvSpPr txBox="1"/>
          <p:nvPr/>
        </p:nvSpPr>
        <p:spPr>
          <a:xfrm>
            <a:off x="3601064" y="1961433"/>
            <a:ext cx="1262063" cy="609600"/>
          </a:xfrm>
          <a:prstGeom prst="rect">
            <a:avLst/>
          </a:prstGeom>
          <a:noFill/>
        </p:spPr>
        <p:txBody>
          <a:bodyPr wrap="none">
            <a:spAutoFit/>
          </a:bodyPr>
          <a:lstStyle/>
          <a:p>
            <a:pPr>
              <a:lnSpc>
                <a:spcPct val="120000"/>
              </a:lnSpc>
              <a:defRPr/>
            </a:pPr>
            <a:r>
              <a:rPr lang="zh-CN" altLang="en-US" sz="1400" dirty="0">
                <a:solidFill>
                  <a:schemeClr val="tx1">
                    <a:lumMod val="50000"/>
                    <a:lumOff val="50000"/>
                  </a:schemeClr>
                </a:solidFill>
                <a:latin typeface="+mn-ea"/>
              </a:rPr>
              <a:t>此处输入文本</a:t>
            </a:r>
            <a:endParaRPr lang="en-US" altLang="zh-CN" sz="1400" dirty="0">
              <a:solidFill>
                <a:schemeClr val="tx1">
                  <a:lumMod val="50000"/>
                  <a:lumOff val="50000"/>
                </a:schemeClr>
              </a:solidFill>
              <a:latin typeface="+mn-ea"/>
            </a:endParaRPr>
          </a:p>
          <a:p>
            <a:pPr>
              <a:lnSpc>
                <a:spcPct val="120000"/>
              </a:lnSpc>
              <a:defRPr/>
            </a:pPr>
            <a:r>
              <a:rPr lang="zh-CN" altLang="en-US" sz="1400" dirty="0">
                <a:solidFill>
                  <a:schemeClr val="tx1">
                    <a:lumMod val="50000"/>
                    <a:lumOff val="50000"/>
                  </a:schemeClr>
                </a:solidFill>
                <a:latin typeface="+mn-ea"/>
              </a:rPr>
              <a:t>此处输入文本</a:t>
            </a:r>
          </a:p>
        </p:txBody>
      </p:sp>
      <p:sp>
        <p:nvSpPr>
          <p:cNvPr id="21" name="KSO_Shape"/>
          <p:cNvSpPr/>
          <p:nvPr/>
        </p:nvSpPr>
        <p:spPr bwMode="auto">
          <a:xfrm>
            <a:off x="4269402" y="379975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2" name="KSO_Shape"/>
          <p:cNvSpPr/>
          <p:nvPr/>
        </p:nvSpPr>
        <p:spPr bwMode="auto">
          <a:xfrm>
            <a:off x="5171102" y="2337671"/>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3" name="KSO_Shape"/>
          <p:cNvSpPr/>
          <p:nvPr/>
        </p:nvSpPr>
        <p:spPr bwMode="auto">
          <a:xfrm>
            <a:off x="6631602" y="245990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KSO_Shape"/>
          <p:cNvSpPr>
            <a:spLocks noChangeArrowheads="1"/>
          </p:cNvSpPr>
          <p:nvPr/>
        </p:nvSpPr>
        <p:spPr bwMode="auto">
          <a:xfrm>
            <a:off x="7331689" y="4015658"/>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9"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MH_Entry_1"/>
          <p:cNvSpPr/>
          <p:nvPr>
            <p:custDataLst>
              <p:tags r:id="rId2"/>
            </p:custDataLst>
          </p:nvPr>
        </p:nvSpPr>
        <p:spPr>
          <a:xfrm>
            <a:off x="785760" y="120909"/>
            <a:ext cx="4027591" cy="498614"/>
          </a:xfrm>
          <a:prstGeom prst="roundRect">
            <a:avLst>
              <a:gd name="adj" fmla="val 9124"/>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4002089" y="3580699"/>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9" name="圆角矩形 18"/>
          <p:cNvSpPr/>
          <p:nvPr/>
        </p:nvSpPr>
        <p:spPr>
          <a:xfrm>
            <a:off x="4002089" y="3052062"/>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8" name="圆角矩形 17"/>
          <p:cNvSpPr/>
          <p:nvPr/>
        </p:nvSpPr>
        <p:spPr>
          <a:xfrm>
            <a:off x="4002089" y="2502788"/>
            <a:ext cx="3894137" cy="21748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圆角矩形 5"/>
          <p:cNvSpPr/>
          <p:nvPr/>
        </p:nvSpPr>
        <p:spPr>
          <a:xfrm>
            <a:off x="4002089" y="1970974"/>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055" name="文本框 8"/>
          <p:cNvSpPr txBox="1">
            <a:spLocks noChangeArrowheads="1"/>
          </p:cNvSpPr>
          <p:nvPr/>
        </p:nvSpPr>
        <p:spPr bwMode="auto">
          <a:xfrm>
            <a:off x="2946400" y="1853499"/>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latin typeface="微软雅黑" panose="020B0503020204020204" pitchFamily="34" charset="-122"/>
                <a:ea typeface="微软雅黑" panose="020B0503020204020204" pitchFamily="34" charset="-122"/>
              </a:rPr>
              <a:t>标题</a:t>
            </a:r>
          </a:p>
        </p:txBody>
      </p:sp>
      <p:sp>
        <p:nvSpPr>
          <p:cNvPr id="2056" name="文本框 9"/>
          <p:cNvSpPr txBox="1">
            <a:spLocks noChangeArrowheads="1"/>
          </p:cNvSpPr>
          <p:nvPr/>
        </p:nvSpPr>
        <p:spPr bwMode="auto">
          <a:xfrm>
            <a:off x="8313739" y="1880487"/>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ea typeface="微软雅黑" panose="020B0503020204020204" pitchFamily="34" charset="-122"/>
              </a:rPr>
              <a:t>40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23" name="圆角矩形 22"/>
          <p:cNvSpPr/>
          <p:nvPr/>
        </p:nvSpPr>
        <p:spPr>
          <a:xfrm>
            <a:off x="4002089" y="2502788"/>
            <a:ext cx="1912937" cy="217487"/>
          </a:xfrm>
          <a:prstGeom prst="roundRect">
            <a:avLst>
              <a:gd name="adj" fmla="val 50000"/>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058" name="文本框 23"/>
          <p:cNvSpPr txBox="1">
            <a:spLocks noChangeArrowheads="1"/>
          </p:cNvSpPr>
          <p:nvPr/>
        </p:nvSpPr>
        <p:spPr bwMode="auto">
          <a:xfrm>
            <a:off x="2946400" y="2390074"/>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latin typeface="微软雅黑" panose="020B0503020204020204" pitchFamily="34" charset="-122"/>
                <a:ea typeface="微软雅黑" panose="020B0503020204020204" pitchFamily="34" charset="-122"/>
              </a:rPr>
              <a:t>标题</a:t>
            </a:r>
          </a:p>
        </p:txBody>
      </p:sp>
      <p:sp>
        <p:nvSpPr>
          <p:cNvPr id="2059" name="文本框 24"/>
          <p:cNvSpPr txBox="1">
            <a:spLocks noChangeArrowheads="1"/>
          </p:cNvSpPr>
          <p:nvPr/>
        </p:nvSpPr>
        <p:spPr bwMode="auto">
          <a:xfrm>
            <a:off x="8313739" y="2417063"/>
            <a:ext cx="7191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ea typeface="微软雅黑" panose="020B0503020204020204" pitchFamily="34" charset="-122"/>
              </a:rPr>
              <a:t>50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27" name="圆角矩形 26"/>
          <p:cNvSpPr/>
          <p:nvPr/>
        </p:nvSpPr>
        <p:spPr>
          <a:xfrm>
            <a:off x="4002088" y="3052062"/>
            <a:ext cx="3346450" cy="215900"/>
          </a:xfrm>
          <a:prstGeom prst="roundRect">
            <a:avLst>
              <a:gd name="adj" fmla="val 50000"/>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061" name="文本框 27"/>
          <p:cNvSpPr txBox="1">
            <a:spLocks noChangeArrowheads="1"/>
          </p:cNvSpPr>
          <p:nvPr/>
        </p:nvSpPr>
        <p:spPr bwMode="auto">
          <a:xfrm>
            <a:off x="2946400" y="2926649"/>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600" dirty="0">
                <a:latin typeface="微软雅黑" panose="020B0503020204020204" pitchFamily="34" charset="-122"/>
                <a:ea typeface="微软雅黑" panose="020B0503020204020204" pitchFamily="34" charset="-122"/>
              </a:rPr>
              <a:t>标题</a:t>
            </a:r>
          </a:p>
        </p:txBody>
      </p:sp>
      <p:sp>
        <p:nvSpPr>
          <p:cNvPr id="2062" name="文本框 28"/>
          <p:cNvSpPr txBox="1">
            <a:spLocks noChangeArrowheads="1"/>
          </p:cNvSpPr>
          <p:nvPr/>
        </p:nvSpPr>
        <p:spPr bwMode="auto">
          <a:xfrm>
            <a:off x="8313739" y="2955224"/>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ea typeface="微软雅黑" panose="020B0503020204020204" pitchFamily="34" charset="-122"/>
              </a:rPr>
              <a:t>80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31" name="圆角矩形 30"/>
          <p:cNvSpPr/>
          <p:nvPr/>
        </p:nvSpPr>
        <p:spPr>
          <a:xfrm>
            <a:off x="4002089" y="3580699"/>
            <a:ext cx="955675" cy="215900"/>
          </a:xfrm>
          <a:prstGeom prst="roundRect">
            <a:avLst>
              <a:gd name="adj" fmla="val 50000"/>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064" name="文本框 31"/>
          <p:cNvSpPr txBox="1">
            <a:spLocks noChangeArrowheads="1"/>
          </p:cNvSpPr>
          <p:nvPr/>
        </p:nvSpPr>
        <p:spPr bwMode="auto">
          <a:xfrm>
            <a:off x="2946400" y="3463224"/>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600" dirty="0">
                <a:latin typeface="微软雅黑" panose="020B0503020204020204" pitchFamily="34" charset="-122"/>
                <a:ea typeface="微软雅黑" panose="020B0503020204020204" pitchFamily="34" charset="-122"/>
              </a:rPr>
              <a:t>标题</a:t>
            </a:r>
          </a:p>
        </p:txBody>
      </p:sp>
      <p:sp>
        <p:nvSpPr>
          <p:cNvPr id="2065" name="文本框 32"/>
          <p:cNvSpPr txBox="1">
            <a:spLocks noChangeArrowheads="1"/>
          </p:cNvSpPr>
          <p:nvPr/>
        </p:nvSpPr>
        <p:spPr bwMode="auto">
          <a:xfrm>
            <a:off x="8313739" y="3491799"/>
            <a:ext cx="719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ea typeface="微软雅黑" panose="020B0503020204020204" pitchFamily="34" charset="-122"/>
              </a:rPr>
              <a:t>20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36" name="矩形 35"/>
          <p:cNvSpPr/>
          <p:nvPr/>
        </p:nvSpPr>
        <p:spPr>
          <a:xfrm>
            <a:off x="3041651" y="4266791"/>
            <a:ext cx="5991225" cy="1266825"/>
          </a:xfrm>
          <a:prstGeom prst="rect">
            <a:avLst/>
          </a:prstGeom>
        </p:spPr>
        <p:txBody>
          <a:bodyPr/>
          <a:lstStyle/>
          <a:p>
            <a:pPr algn="just">
              <a:lnSpc>
                <a:spcPct val="130000"/>
              </a:lnSpc>
              <a:spcBef>
                <a:spcPts val="600"/>
              </a:spcBef>
              <a:spcAft>
                <a:spcPts val="600"/>
              </a:spcAft>
              <a:buClr>
                <a:srgbClr val="00B050"/>
              </a:buClr>
              <a:buSzPct val="80000"/>
              <a:defRPr/>
            </a:pPr>
            <a:r>
              <a:rPr lang="zh-CN" altLang="en-US" sz="1600" dirty="0">
                <a:latin typeface="+mn-ea"/>
              </a:rPr>
              <a:t>点击此出编辑文本内容点击此出编辑文本内容点击此出编辑文本内容点击此出编辑文本内容点击此出编辑文本内容</a:t>
            </a:r>
            <a:r>
              <a:rPr lang="en-US" altLang="zh-CN" sz="1600" dirty="0">
                <a:latin typeface="+mn-ea"/>
              </a:rPr>
              <a:t> </a:t>
            </a:r>
            <a:r>
              <a:rPr lang="zh-CN" altLang="en-US" sz="1600" dirty="0">
                <a:latin typeface="+mn-ea"/>
              </a:rPr>
              <a:t>点击此出编辑文本内容点击此出编辑文本内容点击此出编辑文本内容点击此出编辑文本内容点击此出编辑文本内容</a:t>
            </a:r>
          </a:p>
        </p:txBody>
      </p:sp>
      <p:sp>
        <p:nvSpPr>
          <p:cNvPr id="20" name="圆角矩形 19"/>
          <p:cNvSpPr/>
          <p:nvPr/>
        </p:nvSpPr>
        <p:spPr>
          <a:xfrm>
            <a:off x="4002088" y="1970974"/>
            <a:ext cx="1433512" cy="215900"/>
          </a:xfrm>
          <a:prstGeom prst="roundRect">
            <a:avLst>
              <a:gd name="adj" fmla="val 50000"/>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2"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Entry_1"/>
          <p:cNvSpPr/>
          <p:nvPr>
            <p:custDataLst>
              <p:tags r:id="rId2"/>
            </p:custDataLst>
          </p:nvPr>
        </p:nvSpPr>
        <p:spPr>
          <a:xfrm>
            <a:off x="785760" y="120909"/>
            <a:ext cx="4027591" cy="498614"/>
          </a:xfrm>
          <a:prstGeom prst="roundRect">
            <a:avLst>
              <a:gd name="adj" fmla="val 9124"/>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1"/>
          <p:cNvSpPr/>
          <p:nvPr/>
        </p:nvSpPr>
        <p:spPr>
          <a:xfrm>
            <a:off x="5073650" y="1776414"/>
            <a:ext cx="1836738"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solidFill>
            <a:schemeClr val="bg1">
              <a:lumMod val="95000"/>
            </a:schemeClr>
          </a:solidFill>
          <a:ln w="203200" cap="flat" cmpd="sng" algn="ctr">
            <a:solidFill>
              <a:srgbClr val="3C72A4"/>
            </a:solidFill>
            <a:prstDash val="solid"/>
          </a:ln>
          <a:effectLst/>
        </p:spPr>
        <p:txBody>
          <a:bodyPr anchor="ctr"/>
          <a:lstStyle/>
          <a:p>
            <a:pPr algn="ctr">
              <a:defRPr/>
            </a:pPr>
            <a:r>
              <a:rPr lang="zh-CN" altLang="en-US" sz="3600" kern="0" dirty="0">
                <a:solidFill>
                  <a:srgbClr val="3C72A4"/>
                </a:solidFill>
                <a:latin typeface="微软雅黑" panose="020B0503020204020204" pitchFamily="34" charset="-122"/>
                <a:ea typeface="微软雅黑" panose="020B0503020204020204" pitchFamily="34" charset="-122"/>
              </a:rPr>
              <a:t>标题</a:t>
            </a:r>
            <a:endParaRPr lang="en-US" sz="3600" kern="0" dirty="0">
              <a:solidFill>
                <a:srgbClr val="3C72A4"/>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5570539" y="4057650"/>
            <a:ext cx="858837" cy="177800"/>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latin typeface="Calibri" panose="020F0502020204030204"/>
            </a:endParaRPr>
          </a:p>
        </p:txBody>
      </p:sp>
      <p:sp>
        <p:nvSpPr>
          <p:cNvPr id="30" name="圆角矩形 29"/>
          <p:cNvSpPr/>
          <p:nvPr/>
        </p:nvSpPr>
        <p:spPr>
          <a:xfrm>
            <a:off x="5645151" y="4313239"/>
            <a:ext cx="709613" cy="179387"/>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latin typeface="Calibri" panose="020F0502020204030204"/>
            </a:endParaRPr>
          </a:p>
        </p:txBody>
      </p:sp>
      <p:sp>
        <p:nvSpPr>
          <p:cNvPr id="31" name="圆角矩形 30"/>
          <p:cNvSpPr/>
          <p:nvPr/>
        </p:nvSpPr>
        <p:spPr>
          <a:xfrm>
            <a:off x="5570539" y="4570413"/>
            <a:ext cx="858837" cy="177800"/>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latin typeface="Calibri" panose="020F0502020204030204"/>
            </a:endParaRPr>
          </a:p>
        </p:txBody>
      </p:sp>
      <p:sp>
        <p:nvSpPr>
          <p:cNvPr id="32" name="圆角矩形 31"/>
          <p:cNvSpPr/>
          <p:nvPr/>
        </p:nvSpPr>
        <p:spPr>
          <a:xfrm>
            <a:off x="5729289" y="4827589"/>
            <a:ext cx="541337" cy="134937"/>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latin typeface="+mn-ea"/>
            </a:endParaRPr>
          </a:p>
        </p:txBody>
      </p:sp>
      <p:sp>
        <p:nvSpPr>
          <p:cNvPr id="3079" name="椭圆 32"/>
          <p:cNvSpPr>
            <a:spLocks noChangeArrowheads="1"/>
          </p:cNvSpPr>
          <p:nvPr/>
        </p:nvSpPr>
        <p:spPr bwMode="auto">
          <a:xfrm>
            <a:off x="3760789" y="1722439"/>
            <a:ext cx="485775" cy="485775"/>
          </a:xfrm>
          <a:prstGeom prst="ellipse">
            <a:avLst/>
          </a:prstGeom>
          <a:solidFill>
            <a:schemeClr val="bg1">
              <a:lumMod val="95000"/>
            </a:schemeClr>
          </a:solidFill>
          <a:ln w="57150" algn="ctr">
            <a:solidFill>
              <a:srgbClr val="F48C06"/>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rgbClr val="3C72A4"/>
                </a:solidFill>
                <a:latin typeface="Agency FB" panose="020B0503020202020204" pitchFamily="34" charset="0"/>
                <a:ea typeface="微软雅黑" panose="020B0503020204020204" pitchFamily="34" charset="-122"/>
                <a:cs typeface="Times New Roman" panose="02020603050405020304" pitchFamily="18" charset="0"/>
              </a:rPr>
              <a:t>01</a:t>
            </a:r>
          </a:p>
        </p:txBody>
      </p:sp>
      <p:cxnSp>
        <p:nvCxnSpPr>
          <p:cNvPr id="3080" name="直接连接符 33"/>
          <p:cNvCxnSpPr>
            <a:cxnSpLocks noChangeShapeType="1"/>
          </p:cNvCxnSpPr>
          <p:nvPr/>
        </p:nvCxnSpPr>
        <p:spPr bwMode="auto">
          <a:xfrm>
            <a:off x="4318000" y="2027238"/>
            <a:ext cx="647700" cy="271462"/>
          </a:xfrm>
          <a:prstGeom prst="line">
            <a:avLst/>
          </a:prstGeom>
          <a:noFill/>
          <a:ln w="38100" algn="ctr">
            <a:solidFill>
              <a:srgbClr val="F48C06"/>
            </a:solidFill>
            <a:round/>
          </a:ln>
          <a:extLst>
            <a:ext uri="{909E8E84-426E-40DD-AFC4-6F175D3DCCD1}">
              <a14:hiddenFill xmlns:a14="http://schemas.microsoft.com/office/drawing/2010/main">
                <a:noFill/>
              </a14:hiddenFill>
            </a:ext>
          </a:extLst>
        </p:spPr>
      </p:cxnSp>
      <p:sp>
        <p:nvSpPr>
          <p:cNvPr id="3081" name="椭圆 34"/>
          <p:cNvSpPr>
            <a:spLocks noChangeArrowheads="1"/>
          </p:cNvSpPr>
          <p:nvPr/>
        </p:nvSpPr>
        <p:spPr bwMode="auto">
          <a:xfrm>
            <a:off x="7745414" y="1722439"/>
            <a:ext cx="485775" cy="485775"/>
          </a:xfrm>
          <a:prstGeom prst="ellipse">
            <a:avLst/>
          </a:prstGeom>
          <a:solidFill>
            <a:schemeClr val="bg1">
              <a:lumMod val="95000"/>
            </a:schemeClr>
          </a:solidFill>
          <a:ln w="57150" algn="ctr">
            <a:solidFill>
              <a:srgbClr val="F48C06"/>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C72A4"/>
                </a:solidFill>
                <a:latin typeface="Agency FB" panose="020B0503020202020204" pitchFamily="34" charset="0"/>
                <a:ea typeface="微软雅黑" panose="020B0503020204020204" pitchFamily="34" charset="-122"/>
                <a:cs typeface="Times New Roman" panose="02020603050405020304" pitchFamily="18" charset="0"/>
              </a:rPr>
              <a:t>02</a:t>
            </a:r>
          </a:p>
        </p:txBody>
      </p:sp>
      <p:cxnSp>
        <p:nvCxnSpPr>
          <p:cNvPr id="3082" name="直接连接符 35"/>
          <p:cNvCxnSpPr>
            <a:cxnSpLocks noChangeShapeType="1"/>
          </p:cNvCxnSpPr>
          <p:nvPr/>
        </p:nvCxnSpPr>
        <p:spPr bwMode="auto">
          <a:xfrm rot="8309691">
            <a:off x="7031038" y="2012951"/>
            <a:ext cx="647700" cy="269875"/>
          </a:xfrm>
          <a:prstGeom prst="line">
            <a:avLst/>
          </a:prstGeom>
          <a:noFill/>
          <a:ln w="38100" algn="ctr">
            <a:solidFill>
              <a:srgbClr val="F48C06"/>
            </a:solidFill>
            <a:round/>
          </a:ln>
          <a:extLst>
            <a:ext uri="{909E8E84-426E-40DD-AFC4-6F175D3DCCD1}">
              <a14:hiddenFill xmlns:a14="http://schemas.microsoft.com/office/drawing/2010/main">
                <a:noFill/>
              </a14:hiddenFill>
            </a:ext>
          </a:extLst>
        </p:spPr>
      </p:cxnSp>
      <p:sp>
        <p:nvSpPr>
          <p:cNvPr id="3083" name="椭圆 36"/>
          <p:cNvSpPr>
            <a:spLocks noChangeArrowheads="1"/>
          </p:cNvSpPr>
          <p:nvPr/>
        </p:nvSpPr>
        <p:spPr bwMode="auto">
          <a:xfrm>
            <a:off x="4392614" y="4310064"/>
            <a:ext cx="485775" cy="485775"/>
          </a:xfrm>
          <a:prstGeom prst="ellipse">
            <a:avLst/>
          </a:prstGeom>
          <a:solidFill>
            <a:schemeClr val="bg1">
              <a:lumMod val="95000"/>
            </a:schemeClr>
          </a:solidFill>
          <a:ln w="57150" algn="ctr">
            <a:solidFill>
              <a:srgbClr val="F48C06"/>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dirty="0">
                <a:latin typeface="Agency FB" panose="020B0503020202020204" pitchFamily="34" charset="0"/>
                <a:ea typeface="微软雅黑" panose="020B0503020204020204" pitchFamily="34" charset="-122"/>
                <a:cs typeface="Times New Roman" panose="02020603050405020304" pitchFamily="18" charset="0"/>
              </a:rPr>
              <a:t>03</a:t>
            </a:r>
          </a:p>
        </p:txBody>
      </p:sp>
      <p:cxnSp>
        <p:nvCxnSpPr>
          <p:cNvPr id="3084" name="直接连接符 37"/>
          <p:cNvCxnSpPr>
            <a:cxnSpLocks noChangeShapeType="1"/>
          </p:cNvCxnSpPr>
          <p:nvPr/>
        </p:nvCxnSpPr>
        <p:spPr bwMode="auto">
          <a:xfrm rot="-3781756">
            <a:off x="4791076" y="3990976"/>
            <a:ext cx="647700" cy="269875"/>
          </a:xfrm>
          <a:prstGeom prst="line">
            <a:avLst/>
          </a:prstGeom>
          <a:noFill/>
          <a:ln w="38100" algn="ctr">
            <a:solidFill>
              <a:srgbClr val="F48C06"/>
            </a:solidFill>
            <a:round/>
          </a:ln>
          <a:extLst>
            <a:ext uri="{909E8E84-426E-40DD-AFC4-6F175D3DCCD1}">
              <a14:hiddenFill xmlns:a14="http://schemas.microsoft.com/office/drawing/2010/main">
                <a:noFill/>
              </a14:hiddenFill>
            </a:ext>
          </a:extLst>
        </p:spPr>
      </p:cxnSp>
      <p:sp>
        <p:nvSpPr>
          <p:cNvPr id="3085" name="椭圆 38"/>
          <p:cNvSpPr>
            <a:spLocks noChangeArrowheads="1"/>
          </p:cNvSpPr>
          <p:nvPr/>
        </p:nvSpPr>
        <p:spPr bwMode="auto">
          <a:xfrm>
            <a:off x="7146926" y="4310064"/>
            <a:ext cx="485775" cy="485775"/>
          </a:xfrm>
          <a:prstGeom prst="ellipse">
            <a:avLst/>
          </a:prstGeom>
          <a:solidFill>
            <a:schemeClr val="bg1">
              <a:lumMod val="95000"/>
            </a:schemeClr>
          </a:solidFill>
          <a:ln w="57150" algn="ctr">
            <a:solidFill>
              <a:srgbClr val="F48C06"/>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dirty="0">
                <a:latin typeface="Agency FB" panose="020B0503020202020204" pitchFamily="34" charset="0"/>
                <a:ea typeface="微软雅黑" panose="020B0503020204020204" pitchFamily="34" charset="-122"/>
                <a:cs typeface="Times New Roman" panose="02020603050405020304" pitchFamily="18" charset="0"/>
              </a:rPr>
              <a:t>04</a:t>
            </a:r>
          </a:p>
        </p:txBody>
      </p:sp>
      <p:cxnSp>
        <p:nvCxnSpPr>
          <p:cNvPr id="3086" name="直接连接符 39"/>
          <p:cNvCxnSpPr>
            <a:cxnSpLocks noChangeShapeType="1"/>
          </p:cNvCxnSpPr>
          <p:nvPr/>
        </p:nvCxnSpPr>
        <p:spPr bwMode="auto">
          <a:xfrm flipH="1" flipV="1">
            <a:off x="6615113" y="3897313"/>
            <a:ext cx="557212" cy="438150"/>
          </a:xfrm>
          <a:prstGeom prst="line">
            <a:avLst/>
          </a:prstGeom>
          <a:noFill/>
          <a:ln w="38100" algn="ctr">
            <a:solidFill>
              <a:srgbClr val="F48C06"/>
            </a:solidFill>
            <a:round/>
          </a:ln>
          <a:extLst>
            <a:ext uri="{909E8E84-426E-40DD-AFC4-6F175D3DCCD1}">
              <a14:hiddenFill xmlns:a14="http://schemas.microsoft.com/office/drawing/2010/main">
                <a:noFill/>
              </a14:hiddenFill>
            </a:ext>
          </a:extLst>
        </p:spPr>
      </p:cxnSp>
      <p:sp>
        <p:nvSpPr>
          <p:cNvPr id="46" name="TextBox 45"/>
          <p:cNvSpPr txBox="1"/>
          <p:nvPr/>
        </p:nvSpPr>
        <p:spPr>
          <a:xfrm flipH="1">
            <a:off x="3395664" y="2349501"/>
            <a:ext cx="1216025" cy="31432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800" b="0" dirty="0">
                <a:solidFill>
                  <a:schemeClr val="tx1"/>
                </a:solidFill>
                <a:latin typeface="+mn-ea"/>
                <a:ea typeface="+mn-ea"/>
                <a:cs typeface="Times New Roman" panose="02020603050405020304" pitchFamily="18" charset="0"/>
              </a:rPr>
              <a:t>标</a:t>
            </a:r>
            <a:r>
              <a:rPr lang="en-US" altLang="zh-CN" sz="1800" b="0" dirty="0">
                <a:solidFill>
                  <a:schemeClr val="tx1"/>
                </a:solidFill>
                <a:latin typeface="+mn-ea"/>
                <a:ea typeface="+mn-ea"/>
                <a:cs typeface="Times New Roman" panose="02020603050405020304" pitchFamily="18" charset="0"/>
              </a:rPr>
              <a:t> </a:t>
            </a:r>
            <a:r>
              <a:rPr lang="zh-CN" altLang="en-US" sz="1800" b="0" dirty="0">
                <a:solidFill>
                  <a:schemeClr val="tx1"/>
                </a:solidFill>
                <a:latin typeface="+mn-ea"/>
                <a:ea typeface="+mn-ea"/>
                <a:cs typeface="Times New Roman" panose="02020603050405020304" pitchFamily="18" charset="0"/>
              </a:rPr>
              <a:t>题</a:t>
            </a:r>
          </a:p>
        </p:txBody>
      </p:sp>
      <p:sp>
        <p:nvSpPr>
          <p:cNvPr id="47" name="TextBox 46"/>
          <p:cNvSpPr txBox="1"/>
          <p:nvPr/>
        </p:nvSpPr>
        <p:spPr>
          <a:xfrm>
            <a:off x="3111911" y="2608263"/>
            <a:ext cx="1691612" cy="2013180"/>
          </a:xfrm>
          <a:prstGeom prst="rect">
            <a:avLst/>
          </a:prstGeom>
          <a:noFill/>
        </p:spPr>
        <p:txBody>
          <a:bodyPr wrap="square">
            <a:spAutoFit/>
          </a:bodyPr>
          <a:lstStyle/>
          <a:p>
            <a:pPr>
              <a:lnSpc>
                <a:spcPct val="130000"/>
              </a:lnSpc>
              <a:defRPr/>
            </a:pPr>
            <a:r>
              <a:rPr lang="zh-CN" altLang="en-US" sz="1400" dirty="0">
                <a:latin typeface="+mn-ea"/>
              </a:rPr>
              <a:t>点击此出编辑文本内容点击此出编辑文本内容点击此出编辑文本内容点击此出编辑文本内容点击此出编辑文本内容</a:t>
            </a:r>
            <a:endParaRPr lang="en-US" altLang="zh-CN" sz="1400" kern="0" dirty="0">
              <a:latin typeface="+mn-ea"/>
              <a:cs typeface="Arial" panose="020B0604020202020204" pitchFamily="34" charset="0"/>
            </a:endParaRPr>
          </a:p>
        </p:txBody>
      </p:sp>
      <p:sp>
        <p:nvSpPr>
          <p:cNvPr id="48" name="TextBox 47"/>
          <p:cNvSpPr txBox="1"/>
          <p:nvPr/>
        </p:nvSpPr>
        <p:spPr>
          <a:xfrm flipH="1">
            <a:off x="7381875" y="2349501"/>
            <a:ext cx="1214438" cy="31432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800" b="0" dirty="0">
                <a:solidFill>
                  <a:schemeClr val="tx1"/>
                </a:solidFill>
                <a:latin typeface="+mn-ea"/>
                <a:ea typeface="+mn-ea"/>
                <a:cs typeface="Times New Roman" panose="02020603050405020304" pitchFamily="18" charset="0"/>
              </a:rPr>
              <a:t>标</a:t>
            </a:r>
            <a:r>
              <a:rPr lang="en-US" altLang="zh-CN" sz="1800" b="0" dirty="0">
                <a:solidFill>
                  <a:schemeClr val="tx1"/>
                </a:solidFill>
                <a:latin typeface="+mn-ea"/>
                <a:ea typeface="+mn-ea"/>
                <a:cs typeface="Times New Roman" panose="02020603050405020304" pitchFamily="18" charset="0"/>
              </a:rPr>
              <a:t> </a:t>
            </a:r>
            <a:r>
              <a:rPr lang="zh-CN" altLang="en-US" sz="1800" b="0" dirty="0">
                <a:solidFill>
                  <a:schemeClr val="tx1"/>
                </a:solidFill>
                <a:latin typeface="+mn-ea"/>
                <a:ea typeface="+mn-ea"/>
                <a:cs typeface="Times New Roman" panose="02020603050405020304" pitchFamily="18" charset="0"/>
              </a:rPr>
              <a:t>题</a:t>
            </a:r>
          </a:p>
        </p:txBody>
      </p:sp>
      <p:sp>
        <p:nvSpPr>
          <p:cNvPr id="49" name="TextBox 48"/>
          <p:cNvSpPr txBox="1"/>
          <p:nvPr/>
        </p:nvSpPr>
        <p:spPr>
          <a:xfrm>
            <a:off x="7131050" y="2608263"/>
            <a:ext cx="1716088" cy="2013180"/>
          </a:xfrm>
          <a:prstGeom prst="rect">
            <a:avLst/>
          </a:prstGeom>
          <a:noFill/>
        </p:spPr>
        <p:txBody>
          <a:bodyPr>
            <a:spAutoFit/>
          </a:bodyPr>
          <a:lstStyle/>
          <a:p>
            <a:pPr>
              <a:lnSpc>
                <a:spcPct val="130000"/>
              </a:lnSpc>
              <a:defRPr/>
            </a:pPr>
            <a:r>
              <a:rPr lang="zh-CN" altLang="en-US" sz="1400" dirty="0">
                <a:latin typeface="+mn-ea"/>
              </a:rPr>
              <a:t>点击此出编辑文本内容点击此出编辑文本内容点击此出编辑文本内容点击此出编辑文本内容点击此出编辑文本内容</a:t>
            </a:r>
            <a:endParaRPr lang="en-US" altLang="zh-CN" sz="1400" kern="0" dirty="0">
              <a:latin typeface="+mn-ea"/>
              <a:cs typeface="Arial" panose="020B0604020202020204" pitchFamily="34" charset="0"/>
            </a:endParaRPr>
          </a:p>
        </p:txBody>
      </p:sp>
      <p:sp>
        <p:nvSpPr>
          <p:cNvPr id="50" name="TextBox 49"/>
          <p:cNvSpPr txBox="1"/>
          <p:nvPr/>
        </p:nvSpPr>
        <p:spPr>
          <a:xfrm flipH="1">
            <a:off x="4029075" y="4926014"/>
            <a:ext cx="1214438" cy="31432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800" b="0" dirty="0">
                <a:solidFill>
                  <a:schemeClr val="tx1"/>
                </a:solidFill>
                <a:latin typeface="+mn-ea"/>
                <a:ea typeface="+mn-ea"/>
                <a:cs typeface="Times New Roman" panose="02020603050405020304" pitchFamily="18" charset="0"/>
              </a:rPr>
              <a:t>标</a:t>
            </a:r>
            <a:r>
              <a:rPr lang="en-US" altLang="zh-CN" sz="1800" b="0" dirty="0">
                <a:solidFill>
                  <a:schemeClr val="tx1"/>
                </a:solidFill>
                <a:latin typeface="+mn-ea"/>
                <a:ea typeface="+mn-ea"/>
                <a:cs typeface="Times New Roman" panose="02020603050405020304" pitchFamily="18" charset="0"/>
              </a:rPr>
              <a:t> </a:t>
            </a:r>
            <a:r>
              <a:rPr lang="zh-CN" altLang="en-US" sz="1800" b="0" dirty="0">
                <a:solidFill>
                  <a:schemeClr val="tx1"/>
                </a:solidFill>
                <a:latin typeface="+mn-ea"/>
                <a:ea typeface="+mn-ea"/>
                <a:cs typeface="Times New Roman" panose="02020603050405020304" pitchFamily="18" charset="0"/>
              </a:rPr>
              <a:t>题</a:t>
            </a:r>
          </a:p>
        </p:txBody>
      </p:sp>
      <p:sp>
        <p:nvSpPr>
          <p:cNvPr id="51" name="TextBox 50"/>
          <p:cNvSpPr txBox="1"/>
          <p:nvPr/>
        </p:nvSpPr>
        <p:spPr>
          <a:xfrm>
            <a:off x="3778250" y="5184776"/>
            <a:ext cx="1716088" cy="1453026"/>
          </a:xfrm>
          <a:prstGeom prst="rect">
            <a:avLst/>
          </a:prstGeom>
          <a:noFill/>
        </p:spPr>
        <p:txBody>
          <a:bodyPr>
            <a:spAutoFit/>
          </a:bodyPr>
          <a:lstStyle/>
          <a:p>
            <a:pPr>
              <a:lnSpc>
                <a:spcPct val="130000"/>
              </a:lnSpc>
              <a:defRPr/>
            </a:pPr>
            <a:r>
              <a:rPr lang="zh-CN" altLang="en-US" sz="1400" dirty="0">
                <a:latin typeface="+mn-ea"/>
              </a:rPr>
              <a:t>点击此出编辑文本内容点击此出编辑文本内容点击此出编辑文本内容点击此出编辑文本内容</a:t>
            </a:r>
            <a:endParaRPr lang="en-US" altLang="zh-CN" sz="1400" kern="0" dirty="0">
              <a:latin typeface="+mn-ea"/>
              <a:cs typeface="Arial" panose="020B0604020202020204" pitchFamily="34" charset="0"/>
            </a:endParaRPr>
          </a:p>
        </p:txBody>
      </p:sp>
      <p:sp>
        <p:nvSpPr>
          <p:cNvPr id="52" name="TextBox 51"/>
          <p:cNvSpPr txBox="1"/>
          <p:nvPr/>
        </p:nvSpPr>
        <p:spPr>
          <a:xfrm flipH="1">
            <a:off x="6783389" y="4926014"/>
            <a:ext cx="1214437" cy="31432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800" b="0" dirty="0">
                <a:solidFill>
                  <a:schemeClr val="tx1"/>
                </a:solidFill>
                <a:latin typeface="+mn-ea"/>
                <a:ea typeface="+mn-ea"/>
                <a:cs typeface="Times New Roman" panose="02020603050405020304" pitchFamily="18" charset="0"/>
              </a:rPr>
              <a:t>标</a:t>
            </a:r>
            <a:r>
              <a:rPr lang="en-US" altLang="zh-CN" sz="1800" b="0" dirty="0">
                <a:solidFill>
                  <a:schemeClr val="tx1"/>
                </a:solidFill>
                <a:latin typeface="+mn-ea"/>
                <a:ea typeface="+mn-ea"/>
                <a:cs typeface="Times New Roman" panose="02020603050405020304" pitchFamily="18" charset="0"/>
              </a:rPr>
              <a:t> </a:t>
            </a:r>
            <a:r>
              <a:rPr lang="zh-CN" altLang="en-US" sz="1800" b="0" dirty="0">
                <a:solidFill>
                  <a:schemeClr val="tx1"/>
                </a:solidFill>
                <a:latin typeface="+mn-ea"/>
                <a:ea typeface="+mn-ea"/>
                <a:cs typeface="Times New Roman" panose="02020603050405020304" pitchFamily="18" charset="0"/>
              </a:rPr>
              <a:t>题</a:t>
            </a:r>
          </a:p>
        </p:txBody>
      </p:sp>
      <p:sp>
        <p:nvSpPr>
          <p:cNvPr id="53" name="TextBox 52"/>
          <p:cNvSpPr txBox="1"/>
          <p:nvPr/>
        </p:nvSpPr>
        <p:spPr>
          <a:xfrm>
            <a:off x="6532564" y="5184776"/>
            <a:ext cx="1716087" cy="1453026"/>
          </a:xfrm>
          <a:prstGeom prst="rect">
            <a:avLst/>
          </a:prstGeom>
          <a:noFill/>
        </p:spPr>
        <p:txBody>
          <a:bodyPr>
            <a:spAutoFit/>
          </a:bodyPr>
          <a:lstStyle/>
          <a:p>
            <a:pPr>
              <a:lnSpc>
                <a:spcPct val="130000"/>
              </a:lnSpc>
              <a:defRPr/>
            </a:pPr>
            <a:r>
              <a:rPr lang="zh-CN" altLang="en-US" sz="1400" dirty="0">
                <a:latin typeface="+mn-ea"/>
              </a:rPr>
              <a:t>点击此出编辑文本内容点击此出编辑文本内容点击此出编辑文本内容点击此出编辑文本内容</a:t>
            </a:r>
            <a:endParaRPr lang="en-US" altLang="zh-CN" sz="1400" kern="0" dirty="0">
              <a:latin typeface="+mn-ea"/>
              <a:cs typeface="Arial" panose="020B0604020202020204" pitchFamily="34" charset="0"/>
            </a:endParaRPr>
          </a:p>
        </p:txBody>
      </p:sp>
      <p:sp>
        <p:nvSpPr>
          <p:cNvPr id="25"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MH_Entry_1"/>
          <p:cNvSpPr/>
          <p:nvPr>
            <p:custDataLst>
              <p:tags r:id="rId2"/>
            </p:custDataLst>
          </p:nvPr>
        </p:nvSpPr>
        <p:spPr>
          <a:xfrm>
            <a:off x="785760" y="120909"/>
            <a:ext cx="4027591" cy="498614"/>
          </a:xfrm>
          <a:prstGeom prst="roundRect">
            <a:avLst>
              <a:gd name="adj" fmla="val 9124"/>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224"/>
          <p:cNvGrpSpPr/>
          <p:nvPr/>
        </p:nvGrpSpPr>
        <p:grpSpPr>
          <a:xfrm rot="3202711">
            <a:off x="10032288" y="6085183"/>
            <a:ext cx="348262" cy="515823"/>
            <a:chOff x="3320798" y="18199"/>
            <a:chExt cx="1207290" cy="1788160"/>
          </a:xfrm>
        </p:grpSpPr>
        <p:sp>
          <p:nvSpPr>
            <p:cNvPr id="204" name="Freeform 7"/>
            <p:cNvSpPr/>
            <p:nvPr/>
          </p:nvSpPr>
          <p:spPr bwMode="auto">
            <a:xfrm>
              <a:off x="3981391" y="581983"/>
              <a:ext cx="68337" cy="1224376"/>
            </a:xfrm>
            <a:custGeom>
              <a:avLst/>
              <a:gdLst>
                <a:gd name="T0" fmla="*/ 2 w 5"/>
                <a:gd name="T1" fmla="*/ 0 h 89"/>
                <a:gd name="T2" fmla="*/ 5 w 5"/>
                <a:gd name="T3" fmla="*/ 2 h 89"/>
                <a:gd name="T4" fmla="*/ 5 w 5"/>
                <a:gd name="T5" fmla="*/ 87 h 89"/>
                <a:gd name="T6" fmla="*/ 2 w 5"/>
                <a:gd name="T7" fmla="*/ 89 h 89"/>
                <a:gd name="T8" fmla="*/ 2 w 5"/>
                <a:gd name="T9" fmla="*/ 89 h 89"/>
                <a:gd name="T10" fmla="*/ 0 w 5"/>
                <a:gd name="T11" fmla="*/ 87 h 89"/>
                <a:gd name="T12" fmla="*/ 0 w 5"/>
                <a:gd name="T13" fmla="*/ 2 h 89"/>
                <a:gd name="T14" fmla="*/ 2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2" y="0"/>
                  </a:moveTo>
                  <a:cubicBezTo>
                    <a:pt x="4" y="0"/>
                    <a:pt x="5" y="1"/>
                    <a:pt x="5" y="2"/>
                  </a:cubicBezTo>
                  <a:cubicBezTo>
                    <a:pt x="5" y="87"/>
                    <a:pt x="5" y="87"/>
                    <a:pt x="5" y="87"/>
                  </a:cubicBezTo>
                  <a:cubicBezTo>
                    <a:pt x="5" y="88"/>
                    <a:pt x="4"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Rectangle 15"/>
            <p:cNvSpPr>
              <a:spLocks noChangeArrowheads="1"/>
            </p:cNvSpPr>
            <p:nvPr/>
          </p:nvSpPr>
          <p:spPr bwMode="auto">
            <a:xfrm>
              <a:off x="3349273" y="86536"/>
              <a:ext cx="1167425" cy="1651482"/>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3" name="Freeform 16"/>
            <p:cNvSpPr/>
            <p:nvPr/>
          </p:nvSpPr>
          <p:spPr bwMode="auto">
            <a:xfrm>
              <a:off x="3320798" y="18199"/>
              <a:ext cx="1207290" cy="68337"/>
            </a:xfrm>
            <a:custGeom>
              <a:avLst/>
              <a:gdLst>
                <a:gd name="T0" fmla="*/ 88 w 88"/>
                <a:gd name="T1" fmla="*/ 2 h 5"/>
                <a:gd name="T2" fmla="*/ 86 w 88"/>
                <a:gd name="T3" fmla="*/ 5 h 5"/>
                <a:gd name="T4" fmla="*/ 2 w 88"/>
                <a:gd name="T5" fmla="*/ 5 h 5"/>
                <a:gd name="T6" fmla="*/ 0 w 88"/>
                <a:gd name="T7" fmla="*/ 2 h 5"/>
                <a:gd name="T8" fmla="*/ 0 w 88"/>
                <a:gd name="T9" fmla="*/ 2 h 5"/>
                <a:gd name="T10" fmla="*/ 2 w 88"/>
                <a:gd name="T11" fmla="*/ 0 h 5"/>
                <a:gd name="T12" fmla="*/ 86 w 88"/>
                <a:gd name="T13" fmla="*/ 0 h 5"/>
                <a:gd name="T14" fmla="*/ 88 w 8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2"/>
                  </a:moveTo>
                  <a:cubicBezTo>
                    <a:pt x="88" y="4"/>
                    <a:pt x="87" y="5"/>
                    <a:pt x="86" y="5"/>
                  </a:cubicBezTo>
                  <a:cubicBezTo>
                    <a:pt x="2" y="5"/>
                    <a:pt x="2" y="5"/>
                    <a:pt x="2" y="5"/>
                  </a:cubicBezTo>
                  <a:cubicBezTo>
                    <a:pt x="1" y="5"/>
                    <a:pt x="0" y="4"/>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7"/>
            <p:cNvSpPr/>
            <p:nvPr/>
          </p:nvSpPr>
          <p:spPr bwMode="auto">
            <a:xfrm>
              <a:off x="3320798" y="1738018"/>
              <a:ext cx="1207290" cy="68337"/>
            </a:xfrm>
            <a:custGeom>
              <a:avLst/>
              <a:gdLst>
                <a:gd name="T0" fmla="*/ 88 w 88"/>
                <a:gd name="T1" fmla="*/ 3 h 5"/>
                <a:gd name="T2" fmla="*/ 86 w 88"/>
                <a:gd name="T3" fmla="*/ 5 h 5"/>
                <a:gd name="T4" fmla="*/ 2 w 88"/>
                <a:gd name="T5" fmla="*/ 5 h 5"/>
                <a:gd name="T6" fmla="*/ 0 w 88"/>
                <a:gd name="T7" fmla="*/ 3 h 5"/>
                <a:gd name="T8" fmla="*/ 0 w 88"/>
                <a:gd name="T9" fmla="*/ 3 h 5"/>
                <a:gd name="T10" fmla="*/ 2 w 88"/>
                <a:gd name="T11" fmla="*/ 0 h 5"/>
                <a:gd name="T12" fmla="*/ 86 w 88"/>
                <a:gd name="T13" fmla="*/ 0 h 5"/>
                <a:gd name="T14" fmla="*/ 88 w 88"/>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3"/>
                  </a:moveTo>
                  <a:cubicBezTo>
                    <a:pt x="88" y="4"/>
                    <a:pt x="87" y="5"/>
                    <a:pt x="86" y="5"/>
                  </a:cubicBezTo>
                  <a:cubicBezTo>
                    <a:pt x="2" y="5"/>
                    <a:pt x="2" y="5"/>
                    <a:pt x="2" y="5"/>
                  </a:cubicBezTo>
                  <a:cubicBezTo>
                    <a:pt x="1" y="5"/>
                    <a:pt x="0" y="4"/>
                    <a:pt x="0" y="3"/>
                  </a:cubicBezTo>
                  <a:cubicBezTo>
                    <a:pt x="0" y="3"/>
                    <a:pt x="0" y="3"/>
                    <a:pt x="0" y="3"/>
                  </a:cubicBezTo>
                  <a:cubicBezTo>
                    <a:pt x="0" y="1"/>
                    <a:pt x="1" y="0"/>
                    <a:pt x="2" y="0"/>
                  </a:cubicBezTo>
                  <a:cubicBezTo>
                    <a:pt x="86" y="0"/>
                    <a:pt x="86" y="0"/>
                    <a:pt x="86" y="0"/>
                  </a:cubicBezTo>
                  <a:cubicBezTo>
                    <a:pt x="87" y="0"/>
                    <a:pt x="88" y="1"/>
                    <a:pt x="88" y="3"/>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
            <p:cNvSpPr/>
            <p:nvPr/>
          </p:nvSpPr>
          <p:spPr bwMode="auto">
            <a:xfrm>
              <a:off x="3320798" y="1174238"/>
              <a:ext cx="1207290" cy="51255"/>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9"/>
            <p:cNvSpPr/>
            <p:nvPr/>
          </p:nvSpPr>
          <p:spPr bwMode="auto">
            <a:xfrm>
              <a:off x="3320798" y="593372"/>
              <a:ext cx="1207290" cy="56948"/>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
            <p:cNvSpPr/>
            <p:nvPr/>
          </p:nvSpPr>
          <p:spPr bwMode="auto">
            <a:xfrm>
              <a:off x="3747907" y="758519"/>
              <a:ext cx="148064" cy="136674"/>
            </a:xfrm>
            <a:custGeom>
              <a:avLst/>
              <a:gdLst>
                <a:gd name="T0" fmla="*/ 11 w 11"/>
                <a:gd name="T1" fmla="*/ 8 h 10"/>
                <a:gd name="T2" fmla="*/ 6 w 11"/>
                <a:gd name="T3" fmla="*/ 0 h 10"/>
                <a:gd name="T4" fmla="*/ 5 w 11"/>
                <a:gd name="T5" fmla="*/ 0 h 10"/>
                <a:gd name="T6" fmla="*/ 0 w 11"/>
                <a:gd name="T7" fmla="*/ 9 h 10"/>
                <a:gd name="T8" fmla="*/ 0 w 11"/>
                <a:gd name="T9" fmla="*/ 10 h 10"/>
                <a:gd name="T10" fmla="*/ 10 w 11"/>
                <a:gd name="T11" fmla="*/ 10 h 10"/>
                <a:gd name="T12" fmla="*/ 11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8"/>
                  </a:moveTo>
                  <a:cubicBezTo>
                    <a:pt x="6" y="0"/>
                    <a:pt x="6" y="0"/>
                    <a:pt x="6" y="0"/>
                  </a:cubicBezTo>
                  <a:cubicBezTo>
                    <a:pt x="6" y="0"/>
                    <a:pt x="6" y="0"/>
                    <a:pt x="5" y="0"/>
                  </a:cubicBezTo>
                  <a:cubicBezTo>
                    <a:pt x="0" y="9"/>
                    <a:pt x="0" y="9"/>
                    <a:pt x="0" y="9"/>
                  </a:cubicBezTo>
                  <a:cubicBezTo>
                    <a:pt x="0" y="10"/>
                    <a:pt x="0" y="10"/>
                    <a:pt x="0" y="10"/>
                  </a:cubicBezTo>
                  <a:cubicBezTo>
                    <a:pt x="10" y="10"/>
                    <a:pt x="10" y="10"/>
                    <a:pt x="10" y="10"/>
                  </a:cubicBezTo>
                  <a:cubicBezTo>
                    <a:pt x="10" y="9"/>
                    <a:pt x="10" y="9"/>
                    <a:pt x="11" y="8"/>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
            <p:cNvSpPr/>
            <p:nvPr/>
          </p:nvSpPr>
          <p:spPr bwMode="auto">
            <a:xfrm>
              <a:off x="3964308" y="758519"/>
              <a:ext cx="153757" cy="136674"/>
            </a:xfrm>
            <a:custGeom>
              <a:avLst/>
              <a:gdLst>
                <a:gd name="T0" fmla="*/ 11 w 11"/>
                <a:gd name="T1" fmla="*/ 9 h 10"/>
                <a:gd name="T2" fmla="*/ 5 w 11"/>
                <a:gd name="T3" fmla="*/ 0 h 10"/>
                <a:gd name="T4" fmla="*/ 4 w 11"/>
                <a:gd name="T5" fmla="*/ 0 h 10"/>
                <a:gd name="T6" fmla="*/ 0 w 11"/>
                <a:gd name="T7" fmla="*/ 8 h 10"/>
                <a:gd name="T8" fmla="*/ 1 w 11"/>
                <a:gd name="T9" fmla="*/ 10 h 10"/>
                <a:gd name="T10" fmla="*/ 10 w 11"/>
                <a:gd name="T11" fmla="*/ 10 h 10"/>
                <a:gd name="T12" fmla="*/ 11 w 1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9"/>
                  </a:moveTo>
                  <a:cubicBezTo>
                    <a:pt x="5" y="0"/>
                    <a:pt x="5" y="0"/>
                    <a:pt x="5" y="0"/>
                  </a:cubicBezTo>
                  <a:cubicBezTo>
                    <a:pt x="5" y="0"/>
                    <a:pt x="5" y="0"/>
                    <a:pt x="4" y="0"/>
                  </a:cubicBezTo>
                  <a:cubicBezTo>
                    <a:pt x="0" y="8"/>
                    <a:pt x="0" y="8"/>
                    <a:pt x="0" y="8"/>
                  </a:cubicBezTo>
                  <a:cubicBezTo>
                    <a:pt x="0" y="9"/>
                    <a:pt x="1" y="9"/>
                    <a:pt x="1" y="10"/>
                  </a:cubicBezTo>
                  <a:cubicBezTo>
                    <a:pt x="10" y="10"/>
                    <a:pt x="10" y="10"/>
                    <a:pt x="10" y="10"/>
                  </a:cubicBezTo>
                  <a:cubicBezTo>
                    <a:pt x="11" y="10"/>
                    <a:pt x="11" y="10"/>
                    <a:pt x="11" y="9"/>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2"/>
            <p:cNvSpPr/>
            <p:nvPr/>
          </p:nvSpPr>
          <p:spPr bwMode="auto">
            <a:xfrm>
              <a:off x="3844716" y="952141"/>
              <a:ext cx="165146" cy="125285"/>
            </a:xfrm>
            <a:custGeom>
              <a:avLst/>
              <a:gdLst>
                <a:gd name="T0" fmla="*/ 7 w 12"/>
                <a:gd name="T1" fmla="*/ 0 h 9"/>
                <a:gd name="T2" fmla="*/ 7 w 12"/>
                <a:gd name="T3" fmla="*/ 0 h 9"/>
                <a:gd name="T4" fmla="*/ 5 w 12"/>
                <a:gd name="T5" fmla="*/ 0 h 9"/>
                <a:gd name="T6" fmla="*/ 5 w 12"/>
                <a:gd name="T7" fmla="*/ 0 h 9"/>
                <a:gd name="T8" fmla="*/ 0 w 12"/>
                <a:gd name="T9" fmla="*/ 8 h 9"/>
                <a:gd name="T10" fmla="*/ 1 w 12"/>
                <a:gd name="T11" fmla="*/ 9 h 9"/>
                <a:gd name="T12" fmla="*/ 12 w 12"/>
                <a:gd name="T13" fmla="*/ 9 h 9"/>
                <a:gd name="T14" fmla="*/ 12 w 12"/>
                <a:gd name="T15" fmla="*/ 8 h 9"/>
                <a:gd name="T16" fmla="*/ 7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7" y="0"/>
                  </a:moveTo>
                  <a:cubicBezTo>
                    <a:pt x="7" y="0"/>
                    <a:pt x="7" y="0"/>
                    <a:pt x="7" y="0"/>
                  </a:cubicBezTo>
                  <a:cubicBezTo>
                    <a:pt x="7" y="1"/>
                    <a:pt x="6" y="1"/>
                    <a:pt x="5" y="0"/>
                  </a:cubicBezTo>
                  <a:cubicBezTo>
                    <a:pt x="5" y="0"/>
                    <a:pt x="5" y="0"/>
                    <a:pt x="5" y="0"/>
                  </a:cubicBezTo>
                  <a:cubicBezTo>
                    <a:pt x="0" y="8"/>
                    <a:pt x="0" y="8"/>
                    <a:pt x="0" y="8"/>
                  </a:cubicBezTo>
                  <a:cubicBezTo>
                    <a:pt x="0" y="9"/>
                    <a:pt x="0" y="9"/>
                    <a:pt x="1" y="9"/>
                  </a:cubicBezTo>
                  <a:cubicBezTo>
                    <a:pt x="12" y="9"/>
                    <a:pt x="12" y="9"/>
                    <a:pt x="12" y="9"/>
                  </a:cubicBezTo>
                  <a:cubicBezTo>
                    <a:pt x="12" y="9"/>
                    <a:pt x="12" y="9"/>
                    <a:pt x="12" y="8"/>
                  </a:cubicBezTo>
                  <a:lnTo>
                    <a:pt x="7" y="0"/>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3"/>
            <p:cNvSpPr>
              <a:spLocks noChangeArrowheads="1"/>
            </p:cNvSpPr>
            <p:nvPr/>
          </p:nvSpPr>
          <p:spPr bwMode="auto">
            <a:xfrm>
              <a:off x="3884581" y="866721"/>
              <a:ext cx="79727" cy="85423"/>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4"/>
            <p:cNvSpPr>
              <a:spLocks noEditPoints="1"/>
            </p:cNvSpPr>
            <p:nvPr/>
          </p:nvSpPr>
          <p:spPr bwMode="auto">
            <a:xfrm>
              <a:off x="3708042" y="690181"/>
              <a:ext cx="449885" cy="438499"/>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1 h 32"/>
                <a:gd name="T12" fmla="*/ 1 w 33"/>
                <a:gd name="T13" fmla="*/ 16 h 32"/>
                <a:gd name="T14" fmla="*/ 16 w 33"/>
                <a:gd name="T15" fmla="*/ 31 h 32"/>
                <a:gd name="T16" fmla="*/ 31 w 33"/>
                <a:gd name="T17" fmla="*/ 16 h 32"/>
                <a:gd name="T18" fmla="*/ 16 w 33"/>
                <a:gd name="T1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2"/>
                  </a:moveTo>
                  <a:cubicBezTo>
                    <a:pt x="7" y="32"/>
                    <a:pt x="0" y="25"/>
                    <a:pt x="0" y="16"/>
                  </a:cubicBezTo>
                  <a:cubicBezTo>
                    <a:pt x="0" y="7"/>
                    <a:pt x="7" y="0"/>
                    <a:pt x="16" y="0"/>
                  </a:cubicBezTo>
                  <a:cubicBezTo>
                    <a:pt x="25" y="0"/>
                    <a:pt x="33" y="7"/>
                    <a:pt x="33" y="16"/>
                  </a:cubicBezTo>
                  <a:cubicBezTo>
                    <a:pt x="33" y="25"/>
                    <a:pt x="25" y="32"/>
                    <a:pt x="16" y="32"/>
                  </a:cubicBezTo>
                  <a:close/>
                  <a:moveTo>
                    <a:pt x="16" y="1"/>
                  </a:moveTo>
                  <a:cubicBezTo>
                    <a:pt x="8" y="1"/>
                    <a:pt x="1" y="8"/>
                    <a:pt x="1" y="16"/>
                  </a:cubicBezTo>
                  <a:cubicBezTo>
                    <a:pt x="1" y="24"/>
                    <a:pt x="8" y="31"/>
                    <a:pt x="16" y="31"/>
                  </a:cubicBezTo>
                  <a:cubicBezTo>
                    <a:pt x="25" y="31"/>
                    <a:pt x="31" y="24"/>
                    <a:pt x="31" y="16"/>
                  </a:cubicBezTo>
                  <a:cubicBezTo>
                    <a:pt x="31" y="8"/>
                    <a:pt x="25" y="1"/>
                    <a:pt x="16"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4" name="组合 223"/>
          <p:cNvGrpSpPr/>
          <p:nvPr/>
        </p:nvGrpSpPr>
        <p:grpSpPr>
          <a:xfrm rot="639884">
            <a:off x="4535087" y="5986043"/>
            <a:ext cx="883285" cy="630919"/>
            <a:chOff x="1588" y="563784"/>
            <a:chExt cx="1714123" cy="1224376"/>
          </a:xfrm>
        </p:grpSpPr>
        <p:sp>
          <p:nvSpPr>
            <p:cNvPr id="39" name="Rectangle 5"/>
            <p:cNvSpPr>
              <a:spLocks noChangeArrowheads="1"/>
            </p:cNvSpPr>
            <p:nvPr/>
          </p:nvSpPr>
          <p:spPr bwMode="auto">
            <a:xfrm>
              <a:off x="58536" y="592256"/>
              <a:ext cx="1657175" cy="1167429"/>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Freeform 6"/>
            <p:cNvSpPr/>
            <p:nvPr/>
          </p:nvSpPr>
          <p:spPr bwMode="auto">
            <a:xfrm>
              <a:off x="1588"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
            <p:cNvSpPr/>
            <p:nvPr/>
          </p:nvSpPr>
          <p:spPr bwMode="auto">
            <a:xfrm>
              <a:off x="1140541" y="563784"/>
              <a:ext cx="68337" cy="1224376"/>
            </a:xfrm>
            <a:custGeom>
              <a:avLst/>
              <a:gdLst>
                <a:gd name="T0" fmla="*/ 3 w 5"/>
                <a:gd name="T1" fmla="*/ 0 h 89"/>
                <a:gd name="T2" fmla="*/ 5 w 5"/>
                <a:gd name="T3" fmla="*/ 2 h 89"/>
                <a:gd name="T4" fmla="*/ 5 w 5"/>
                <a:gd name="T5" fmla="*/ 87 h 89"/>
                <a:gd name="T6" fmla="*/ 3 w 5"/>
                <a:gd name="T7" fmla="*/ 89 h 89"/>
                <a:gd name="T8" fmla="*/ 3 w 5"/>
                <a:gd name="T9" fmla="*/ 89 h 89"/>
                <a:gd name="T10" fmla="*/ 0 w 5"/>
                <a:gd name="T11" fmla="*/ 87 h 89"/>
                <a:gd name="T12" fmla="*/ 0 w 5"/>
                <a:gd name="T13" fmla="*/ 2 h 89"/>
                <a:gd name="T14" fmla="*/ 3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3" y="0"/>
                  </a:moveTo>
                  <a:cubicBezTo>
                    <a:pt x="4" y="0"/>
                    <a:pt x="5" y="1"/>
                    <a:pt x="5" y="2"/>
                  </a:cubicBezTo>
                  <a:cubicBezTo>
                    <a:pt x="5" y="87"/>
                    <a:pt x="5" y="87"/>
                    <a:pt x="5" y="87"/>
                  </a:cubicBezTo>
                  <a:cubicBezTo>
                    <a:pt x="5" y="88"/>
                    <a:pt x="4" y="89"/>
                    <a:pt x="3" y="89"/>
                  </a:cubicBezTo>
                  <a:cubicBezTo>
                    <a:pt x="3" y="89"/>
                    <a:pt x="3" y="89"/>
                    <a:pt x="3" y="89"/>
                  </a:cubicBezTo>
                  <a:cubicBezTo>
                    <a:pt x="1" y="89"/>
                    <a:pt x="0" y="88"/>
                    <a:pt x="0" y="87"/>
                  </a:cubicBezTo>
                  <a:cubicBezTo>
                    <a:pt x="0" y="2"/>
                    <a:pt x="0" y="2"/>
                    <a:pt x="0" y="2"/>
                  </a:cubicBezTo>
                  <a:cubicBezTo>
                    <a:pt x="0" y="1"/>
                    <a:pt x="1" y="0"/>
                    <a:pt x="3"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
            <p:cNvSpPr/>
            <p:nvPr/>
          </p:nvSpPr>
          <p:spPr bwMode="auto">
            <a:xfrm>
              <a:off x="576757"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
            <p:cNvSpPr/>
            <p:nvPr/>
          </p:nvSpPr>
          <p:spPr bwMode="auto">
            <a:xfrm>
              <a:off x="724821" y="1207290"/>
              <a:ext cx="153757" cy="153760"/>
            </a:xfrm>
            <a:custGeom>
              <a:avLst/>
              <a:gdLst>
                <a:gd name="T0" fmla="*/ 9 w 11"/>
                <a:gd name="T1" fmla="*/ 0 h 11"/>
                <a:gd name="T2" fmla="*/ 1 w 11"/>
                <a:gd name="T3" fmla="*/ 5 h 11"/>
                <a:gd name="T4" fmla="*/ 1 w 11"/>
                <a:gd name="T5" fmla="*/ 5 h 11"/>
                <a:gd name="T6" fmla="*/ 10 w 11"/>
                <a:gd name="T7" fmla="*/ 11 h 11"/>
                <a:gd name="T8" fmla="*/ 11 w 11"/>
                <a:gd name="T9" fmla="*/ 10 h 11"/>
                <a:gd name="T10" fmla="*/ 11 w 11"/>
                <a:gd name="T11" fmla="*/ 1 h 11"/>
                <a:gd name="T12" fmla="*/ 9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9" y="0"/>
                  </a:moveTo>
                  <a:cubicBezTo>
                    <a:pt x="1" y="5"/>
                    <a:pt x="1" y="5"/>
                    <a:pt x="1" y="5"/>
                  </a:cubicBezTo>
                  <a:cubicBezTo>
                    <a:pt x="0" y="5"/>
                    <a:pt x="0" y="5"/>
                    <a:pt x="1" y="5"/>
                  </a:cubicBezTo>
                  <a:cubicBezTo>
                    <a:pt x="10" y="11"/>
                    <a:pt x="10" y="11"/>
                    <a:pt x="10" y="11"/>
                  </a:cubicBezTo>
                  <a:cubicBezTo>
                    <a:pt x="11" y="11"/>
                    <a:pt x="11" y="11"/>
                    <a:pt x="11" y="10"/>
                  </a:cubicBezTo>
                  <a:cubicBezTo>
                    <a:pt x="11" y="1"/>
                    <a:pt x="11" y="1"/>
                    <a:pt x="11" y="1"/>
                  </a:cubicBezTo>
                  <a:cubicBezTo>
                    <a:pt x="10" y="1"/>
                    <a:pt x="9" y="1"/>
                    <a:pt x="9"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
            <p:cNvSpPr/>
            <p:nvPr/>
          </p:nvSpPr>
          <p:spPr bwMode="auto">
            <a:xfrm>
              <a:off x="724821" y="990889"/>
              <a:ext cx="153757" cy="148064"/>
            </a:xfrm>
            <a:custGeom>
              <a:avLst/>
              <a:gdLst>
                <a:gd name="T0" fmla="*/ 10 w 11"/>
                <a:gd name="T1" fmla="*/ 0 h 11"/>
                <a:gd name="T2" fmla="*/ 1 w 11"/>
                <a:gd name="T3" fmla="*/ 5 h 11"/>
                <a:gd name="T4" fmla="*/ 1 w 11"/>
                <a:gd name="T5" fmla="*/ 6 h 11"/>
                <a:gd name="T6" fmla="*/ 9 w 11"/>
                <a:gd name="T7" fmla="*/ 11 h 11"/>
                <a:gd name="T8" fmla="*/ 11 w 11"/>
                <a:gd name="T9" fmla="*/ 10 h 11"/>
                <a:gd name="T10" fmla="*/ 11 w 11"/>
                <a:gd name="T11" fmla="*/ 1 h 11"/>
                <a:gd name="T12" fmla="*/ 1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0"/>
                  </a:moveTo>
                  <a:cubicBezTo>
                    <a:pt x="1" y="5"/>
                    <a:pt x="1" y="5"/>
                    <a:pt x="1" y="5"/>
                  </a:cubicBezTo>
                  <a:cubicBezTo>
                    <a:pt x="0" y="6"/>
                    <a:pt x="0" y="6"/>
                    <a:pt x="1" y="6"/>
                  </a:cubicBezTo>
                  <a:cubicBezTo>
                    <a:pt x="9" y="11"/>
                    <a:pt x="9" y="11"/>
                    <a:pt x="9" y="11"/>
                  </a:cubicBezTo>
                  <a:cubicBezTo>
                    <a:pt x="9" y="10"/>
                    <a:pt x="10" y="10"/>
                    <a:pt x="11" y="10"/>
                  </a:cubicBezTo>
                  <a:cubicBezTo>
                    <a:pt x="11" y="1"/>
                    <a:pt x="11" y="1"/>
                    <a:pt x="11" y="1"/>
                  </a:cubicBezTo>
                  <a:cubicBezTo>
                    <a:pt x="11" y="0"/>
                    <a:pt x="11" y="0"/>
                    <a:pt x="10"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
            <p:cNvSpPr/>
            <p:nvPr/>
          </p:nvSpPr>
          <p:spPr bwMode="auto">
            <a:xfrm>
              <a:off x="935529" y="1087702"/>
              <a:ext cx="119588" cy="165150"/>
            </a:xfrm>
            <a:custGeom>
              <a:avLst/>
              <a:gdLst>
                <a:gd name="T0" fmla="*/ 0 w 9"/>
                <a:gd name="T1" fmla="*/ 5 h 12"/>
                <a:gd name="T2" fmla="*/ 0 w 9"/>
                <a:gd name="T3" fmla="*/ 6 h 12"/>
                <a:gd name="T4" fmla="*/ 0 w 9"/>
                <a:gd name="T5" fmla="*/ 7 h 12"/>
                <a:gd name="T6" fmla="*/ 0 w 9"/>
                <a:gd name="T7" fmla="*/ 8 h 12"/>
                <a:gd name="T8" fmla="*/ 8 w 9"/>
                <a:gd name="T9" fmla="*/ 12 h 12"/>
                <a:gd name="T10" fmla="*/ 9 w 9"/>
                <a:gd name="T11" fmla="*/ 12 h 12"/>
                <a:gd name="T12" fmla="*/ 9 w 9"/>
                <a:gd name="T13" fmla="*/ 1 h 12"/>
                <a:gd name="T14" fmla="*/ 8 w 9"/>
                <a:gd name="T15" fmla="*/ 1 h 12"/>
                <a:gd name="T16" fmla="*/ 0 w 9"/>
                <a:gd name="T1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0" y="5"/>
                  </a:moveTo>
                  <a:cubicBezTo>
                    <a:pt x="0" y="5"/>
                    <a:pt x="0" y="6"/>
                    <a:pt x="0" y="6"/>
                  </a:cubicBezTo>
                  <a:cubicBezTo>
                    <a:pt x="0" y="6"/>
                    <a:pt x="0" y="7"/>
                    <a:pt x="0" y="7"/>
                  </a:cubicBezTo>
                  <a:cubicBezTo>
                    <a:pt x="0" y="7"/>
                    <a:pt x="0" y="7"/>
                    <a:pt x="0" y="8"/>
                  </a:cubicBezTo>
                  <a:cubicBezTo>
                    <a:pt x="8" y="12"/>
                    <a:pt x="8" y="12"/>
                    <a:pt x="8" y="12"/>
                  </a:cubicBezTo>
                  <a:cubicBezTo>
                    <a:pt x="9" y="12"/>
                    <a:pt x="9" y="12"/>
                    <a:pt x="9" y="12"/>
                  </a:cubicBezTo>
                  <a:cubicBezTo>
                    <a:pt x="9" y="1"/>
                    <a:pt x="9" y="1"/>
                    <a:pt x="9" y="1"/>
                  </a:cubicBezTo>
                  <a:cubicBezTo>
                    <a:pt x="9" y="1"/>
                    <a:pt x="9" y="0"/>
                    <a:pt x="8" y="1"/>
                  </a:cubicBezTo>
                  <a:lnTo>
                    <a:pt x="0" y="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3"/>
            <p:cNvSpPr>
              <a:spLocks noChangeArrowheads="1"/>
            </p:cNvSpPr>
            <p:nvPr/>
          </p:nvSpPr>
          <p:spPr bwMode="auto">
            <a:xfrm>
              <a:off x="850106" y="1138953"/>
              <a:ext cx="85420" cy="68337"/>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4"/>
            <p:cNvSpPr>
              <a:spLocks noEditPoints="1"/>
            </p:cNvSpPr>
            <p:nvPr/>
          </p:nvSpPr>
          <p:spPr bwMode="auto">
            <a:xfrm>
              <a:off x="656484" y="945331"/>
              <a:ext cx="455581" cy="455581"/>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2 w 33"/>
                <a:gd name="T11" fmla="*/ 16 h 33"/>
                <a:gd name="T12" fmla="*/ 17 w 33"/>
                <a:gd name="T13" fmla="*/ 32 h 33"/>
                <a:gd name="T14" fmla="*/ 32 w 33"/>
                <a:gd name="T15" fmla="*/ 16 h 33"/>
                <a:gd name="T16" fmla="*/ 17 w 33"/>
                <a:gd name="T17" fmla="*/ 1 h 33"/>
                <a:gd name="T18" fmla="*/ 2 w 33"/>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33" y="16"/>
                  </a:moveTo>
                  <a:cubicBezTo>
                    <a:pt x="33" y="26"/>
                    <a:pt x="26" y="33"/>
                    <a:pt x="17" y="33"/>
                  </a:cubicBezTo>
                  <a:cubicBezTo>
                    <a:pt x="8" y="33"/>
                    <a:pt x="0" y="26"/>
                    <a:pt x="0" y="16"/>
                  </a:cubicBezTo>
                  <a:cubicBezTo>
                    <a:pt x="0" y="7"/>
                    <a:pt x="8" y="0"/>
                    <a:pt x="17" y="0"/>
                  </a:cubicBezTo>
                  <a:cubicBezTo>
                    <a:pt x="26" y="0"/>
                    <a:pt x="33" y="7"/>
                    <a:pt x="33" y="16"/>
                  </a:cubicBezTo>
                  <a:close/>
                  <a:moveTo>
                    <a:pt x="2" y="16"/>
                  </a:moveTo>
                  <a:cubicBezTo>
                    <a:pt x="2" y="25"/>
                    <a:pt x="8" y="32"/>
                    <a:pt x="17" y="32"/>
                  </a:cubicBezTo>
                  <a:cubicBezTo>
                    <a:pt x="25" y="32"/>
                    <a:pt x="32" y="25"/>
                    <a:pt x="32" y="16"/>
                  </a:cubicBezTo>
                  <a:cubicBezTo>
                    <a:pt x="32" y="8"/>
                    <a:pt x="25" y="1"/>
                    <a:pt x="17" y="1"/>
                  </a:cubicBezTo>
                  <a:cubicBezTo>
                    <a:pt x="8" y="1"/>
                    <a:pt x="2" y="8"/>
                    <a:pt x="2" y="16"/>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6"/>
            <p:cNvSpPr/>
            <p:nvPr/>
          </p:nvSpPr>
          <p:spPr bwMode="auto">
            <a:xfrm>
              <a:off x="1657530"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6243890" y="4923313"/>
            <a:ext cx="3178175" cy="1558925"/>
            <a:chOff x="7912101" y="4763453"/>
            <a:chExt cx="3178175" cy="1558925"/>
          </a:xfrm>
        </p:grpSpPr>
        <p:sp>
          <p:nvSpPr>
            <p:cNvPr id="188" name="Freeform 69"/>
            <p:cNvSpPr/>
            <p:nvPr/>
          </p:nvSpPr>
          <p:spPr bwMode="auto">
            <a:xfrm>
              <a:off x="10391776" y="5163503"/>
              <a:ext cx="242888" cy="614362"/>
            </a:xfrm>
            <a:custGeom>
              <a:avLst/>
              <a:gdLst>
                <a:gd name="T0" fmla="*/ 18 w 153"/>
                <a:gd name="T1" fmla="*/ 387 h 387"/>
                <a:gd name="T2" fmla="*/ 0 w 153"/>
                <a:gd name="T3" fmla="*/ 378 h 387"/>
                <a:gd name="T4" fmla="*/ 144 w 153"/>
                <a:gd name="T5" fmla="*/ 0 h 387"/>
                <a:gd name="T6" fmla="*/ 153 w 153"/>
                <a:gd name="T7" fmla="*/ 9 h 387"/>
                <a:gd name="T8" fmla="*/ 18 w 153"/>
                <a:gd name="T9" fmla="*/ 387 h 387"/>
              </a:gdLst>
              <a:ahLst/>
              <a:cxnLst>
                <a:cxn ang="0">
                  <a:pos x="T0" y="T1"/>
                </a:cxn>
                <a:cxn ang="0">
                  <a:pos x="T2" y="T3"/>
                </a:cxn>
                <a:cxn ang="0">
                  <a:pos x="T4" y="T5"/>
                </a:cxn>
                <a:cxn ang="0">
                  <a:pos x="T6" y="T7"/>
                </a:cxn>
                <a:cxn ang="0">
                  <a:pos x="T8" y="T9"/>
                </a:cxn>
              </a:cxnLst>
              <a:rect l="0" t="0" r="r" b="b"/>
              <a:pathLst>
                <a:path w="153" h="387">
                  <a:moveTo>
                    <a:pt x="18" y="387"/>
                  </a:moveTo>
                  <a:lnTo>
                    <a:pt x="0" y="378"/>
                  </a:lnTo>
                  <a:lnTo>
                    <a:pt x="144" y="0"/>
                  </a:lnTo>
                  <a:lnTo>
                    <a:pt x="153" y="9"/>
                  </a:lnTo>
                  <a:lnTo>
                    <a:pt x="18"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0"/>
            <p:cNvSpPr/>
            <p:nvPr/>
          </p:nvSpPr>
          <p:spPr bwMode="auto">
            <a:xfrm>
              <a:off x="10648951" y="5163503"/>
              <a:ext cx="242888" cy="614362"/>
            </a:xfrm>
            <a:custGeom>
              <a:avLst/>
              <a:gdLst>
                <a:gd name="T0" fmla="*/ 135 w 153"/>
                <a:gd name="T1" fmla="*/ 387 h 387"/>
                <a:gd name="T2" fmla="*/ 153 w 153"/>
                <a:gd name="T3" fmla="*/ 378 h 387"/>
                <a:gd name="T4" fmla="*/ 18 w 153"/>
                <a:gd name="T5" fmla="*/ 0 h 387"/>
                <a:gd name="T6" fmla="*/ 0 w 153"/>
                <a:gd name="T7" fmla="*/ 9 h 387"/>
                <a:gd name="T8" fmla="*/ 135 w 153"/>
                <a:gd name="T9" fmla="*/ 387 h 387"/>
              </a:gdLst>
              <a:ahLst/>
              <a:cxnLst>
                <a:cxn ang="0">
                  <a:pos x="T0" y="T1"/>
                </a:cxn>
                <a:cxn ang="0">
                  <a:pos x="T2" y="T3"/>
                </a:cxn>
                <a:cxn ang="0">
                  <a:pos x="T4" y="T5"/>
                </a:cxn>
                <a:cxn ang="0">
                  <a:pos x="T6" y="T7"/>
                </a:cxn>
                <a:cxn ang="0">
                  <a:pos x="T8" y="T9"/>
                </a:cxn>
              </a:cxnLst>
              <a:rect l="0" t="0" r="r" b="b"/>
              <a:pathLst>
                <a:path w="153" h="387">
                  <a:moveTo>
                    <a:pt x="135" y="387"/>
                  </a:moveTo>
                  <a:lnTo>
                    <a:pt x="153" y="378"/>
                  </a:lnTo>
                  <a:lnTo>
                    <a:pt x="18" y="0"/>
                  </a:lnTo>
                  <a:lnTo>
                    <a:pt x="0" y="9"/>
                  </a:lnTo>
                  <a:lnTo>
                    <a:pt x="135"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Rectangle 71"/>
            <p:cNvSpPr>
              <a:spLocks noChangeArrowheads="1"/>
            </p:cNvSpPr>
            <p:nvPr/>
          </p:nvSpPr>
          <p:spPr bwMode="auto">
            <a:xfrm>
              <a:off x="10606088" y="5163503"/>
              <a:ext cx="71438" cy="50006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1" name="Rectangle 72"/>
            <p:cNvSpPr>
              <a:spLocks noChangeArrowheads="1"/>
            </p:cNvSpPr>
            <p:nvPr/>
          </p:nvSpPr>
          <p:spPr bwMode="auto">
            <a:xfrm>
              <a:off x="10620376" y="4763453"/>
              <a:ext cx="42863" cy="90011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Freeform 73"/>
            <p:cNvSpPr/>
            <p:nvPr/>
          </p:nvSpPr>
          <p:spPr bwMode="auto">
            <a:xfrm>
              <a:off x="10236201" y="5563553"/>
              <a:ext cx="811213" cy="71437"/>
            </a:xfrm>
            <a:custGeom>
              <a:avLst/>
              <a:gdLst>
                <a:gd name="T0" fmla="*/ 27 w 511"/>
                <a:gd name="T1" fmla="*/ 45 h 45"/>
                <a:gd name="T2" fmla="*/ 27 w 511"/>
                <a:gd name="T3" fmla="*/ 27 h 45"/>
                <a:gd name="T4" fmla="*/ 98 w 511"/>
                <a:gd name="T5" fmla="*/ 27 h 45"/>
                <a:gd name="T6" fmla="*/ 98 w 511"/>
                <a:gd name="T7" fmla="*/ 45 h 45"/>
                <a:gd name="T8" fmla="*/ 125 w 511"/>
                <a:gd name="T9" fmla="*/ 45 h 45"/>
                <a:gd name="T10" fmla="*/ 125 w 511"/>
                <a:gd name="T11" fmla="*/ 27 h 45"/>
                <a:gd name="T12" fmla="*/ 197 w 511"/>
                <a:gd name="T13" fmla="*/ 27 h 45"/>
                <a:gd name="T14" fmla="*/ 197 w 511"/>
                <a:gd name="T15" fmla="*/ 45 h 45"/>
                <a:gd name="T16" fmla="*/ 224 w 511"/>
                <a:gd name="T17" fmla="*/ 45 h 45"/>
                <a:gd name="T18" fmla="*/ 224 w 511"/>
                <a:gd name="T19" fmla="*/ 27 h 45"/>
                <a:gd name="T20" fmla="*/ 296 w 511"/>
                <a:gd name="T21" fmla="*/ 27 h 45"/>
                <a:gd name="T22" fmla="*/ 296 w 511"/>
                <a:gd name="T23" fmla="*/ 45 h 45"/>
                <a:gd name="T24" fmla="*/ 314 w 511"/>
                <a:gd name="T25" fmla="*/ 45 h 45"/>
                <a:gd name="T26" fmla="*/ 314 w 511"/>
                <a:gd name="T27" fmla="*/ 27 h 45"/>
                <a:gd name="T28" fmla="*/ 395 w 511"/>
                <a:gd name="T29" fmla="*/ 27 h 45"/>
                <a:gd name="T30" fmla="*/ 395 w 511"/>
                <a:gd name="T31" fmla="*/ 45 h 45"/>
                <a:gd name="T32" fmla="*/ 413 w 511"/>
                <a:gd name="T33" fmla="*/ 45 h 45"/>
                <a:gd name="T34" fmla="*/ 413 w 511"/>
                <a:gd name="T35" fmla="*/ 27 h 45"/>
                <a:gd name="T36" fmla="*/ 484 w 511"/>
                <a:gd name="T37" fmla="*/ 27 h 45"/>
                <a:gd name="T38" fmla="*/ 484 w 511"/>
                <a:gd name="T39" fmla="*/ 45 h 45"/>
                <a:gd name="T40" fmla="*/ 511 w 511"/>
                <a:gd name="T41" fmla="*/ 45 h 45"/>
                <a:gd name="T42" fmla="*/ 511 w 511"/>
                <a:gd name="T43" fmla="*/ 0 h 45"/>
                <a:gd name="T44" fmla="*/ 0 w 511"/>
                <a:gd name="T45" fmla="*/ 0 h 45"/>
                <a:gd name="T46" fmla="*/ 0 w 511"/>
                <a:gd name="T47" fmla="*/ 45 h 45"/>
                <a:gd name="T48" fmla="*/ 27 w 511"/>
                <a:gd name="T4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45">
                  <a:moveTo>
                    <a:pt x="27" y="45"/>
                  </a:moveTo>
                  <a:lnTo>
                    <a:pt x="27" y="27"/>
                  </a:lnTo>
                  <a:lnTo>
                    <a:pt x="98" y="27"/>
                  </a:lnTo>
                  <a:lnTo>
                    <a:pt x="98" y="45"/>
                  </a:lnTo>
                  <a:lnTo>
                    <a:pt x="125" y="45"/>
                  </a:lnTo>
                  <a:lnTo>
                    <a:pt x="125" y="27"/>
                  </a:lnTo>
                  <a:lnTo>
                    <a:pt x="197" y="27"/>
                  </a:lnTo>
                  <a:lnTo>
                    <a:pt x="197" y="45"/>
                  </a:lnTo>
                  <a:lnTo>
                    <a:pt x="224" y="45"/>
                  </a:lnTo>
                  <a:lnTo>
                    <a:pt x="224" y="27"/>
                  </a:lnTo>
                  <a:lnTo>
                    <a:pt x="296" y="27"/>
                  </a:lnTo>
                  <a:lnTo>
                    <a:pt x="296" y="45"/>
                  </a:lnTo>
                  <a:lnTo>
                    <a:pt x="314" y="45"/>
                  </a:lnTo>
                  <a:lnTo>
                    <a:pt x="314" y="27"/>
                  </a:lnTo>
                  <a:lnTo>
                    <a:pt x="395" y="27"/>
                  </a:lnTo>
                  <a:lnTo>
                    <a:pt x="395" y="45"/>
                  </a:lnTo>
                  <a:lnTo>
                    <a:pt x="413" y="45"/>
                  </a:lnTo>
                  <a:lnTo>
                    <a:pt x="413" y="27"/>
                  </a:lnTo>
                  <a:lnTo>
                    <a:pt x="484" y="27"/>
                  </a:lnTo>
                  <a:lnTo>
                    <a:pt x="484" y="45"/>
                  </a:lnTo>
                  <a:lnTo>
                    <a:pt x="511" y="45"/>
                  </a:lnTo>
                  <a:lnTo>
                    <a:pt x="511" y="0"/>
                  </a:lnTo>
                  <a:lnTo>
                    <a:pt x="0" y="0"/>
                  </a:lnTo>
                  <a:lnTo>
                    <a:pt x="0" y="45"/>
                  </a:lnTo>
                  <a:lnTo>
                    <a:pt x="27" y="4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4"/>
            <p:cNvSpPr>
              <a:spLocks noEditPoints="1"/>
            </p:cNvSpPr>
            <p:nvPr/>
          </p:nvSpPr>
          <p:spPr bwMode="auto">
            <a:xfrm>
              <a:off x="7954963" y="5377816"/>
              <a:ext cx="471488" cy="342900"/>
            </a:xfrm>
            <a:custGeom>
              <a:avLst/>
              <a:gdLst>
                <a:gd name="T0" fmla="*/ 297 w 297"/>
                <a:gd name="T1" fmla="*/ 216 h 216"/>
                <a:gd name="T2" fmla="*/ 297 w 297"/>
                <a:gd name="T3" fmla="*/ 0 h 216"/>
                <a:gd name="T4" fmla="*/ 0 w 297"/>
                <a:gd name="T5" fmla="*/ 0 h 216"/>
                <a:gd name="T6" fmla="*/ 0 w 297"/>
                <a:gd name="T7" fmla="*/ 216 h 216"/>
                <a:gd name="T8" fmla="*/ 297 w 297"/>
                <a:gd name="T9" fmla="*/ 216 h 216"/>
                <a:gd name="T10" fmla="*/ 225 w 297"/>
                <a:gd name="T11" fmla="*/ 45 h 216"/>
                <a:gd name="T12" fmla="*/ 270 w 297"/>
                <a:gd name="T13" fmla="*/ 45 h 216"/>
                <a:gd name="T14" fmla="*/ 270 w 297"/>
                <a:gd name="T15" fmla="*/ 81 h 216"/>
                <a:gd name="T16" fmla="*/ 225 w 297"/>
                <a:gd name="T17" fmla="*/ 81 h 216"/>
                <a:gd name="T18" fmla="*/ 225 w 297"/>
                <a:gd name="T19" fmla="*/ 45 h 216"/>
                <a:gd name="T20" fmla="*/ 162 w 297"/>
                <a:gd name="T21" fmla="*/ 45 h 216"/>
                <a:gd name="T22" fmla="*/ 207 w 297"/>
                <a:gd name="T23" fmla="*/ 45 h 216"/>
                <a:gd name="T24" fmla="*/ 207 w 297"/>
                <a:gd name="T25" fmla="*/ 81 h 216"/>
                <a:gd name="T26" fmla="*/ 162 w 297"/>
                <a:gd name="T27" fmla="*/ 81 h 216"/>
                <a:gd name="T28" fmla="*/ 162 w 297"/>
                <a:gd name="T29" fmla="*/ 45 h 216"/>
                <a:gd name="T30" fmla="*/ 90 w 297"/>
                <a:gd name="T31" fmla="*/ 45 h 216"/>
                <a:gd name="T32" fmla="*/ 135 w 297"/>
                <a:gd name="T33" fmla="*/ 45 h 216"/>
                <a:gd name="T34" fmla="*/ 135 w 297"/>
                <a:gd name="T35" fmla="*/ 81 h 216"/>
                <a:gd name="T36" fmla="*/ 90 w 297"/>
                <a:gd name="T37" fmla="*/ 81 h 216"/>
                <a:gd name="T38" fmla="*/ 90 w 297"/>
                <a:gd name="T39" fmla="*/ 45 h 216"/>
                <a:gd name="T40" fmla="*/ 27 w 297"/>
                <a:gd name="T41" fmla="*/ 45 h 216"/>
                <a:gd name="T42" fmla="*/ 72 w 297"/>
                <a:gd name="T43" fmla="*/ 45 h 216"/>
                <a:gd name="T44" fmla="*/ 72 w 297"/>
                <a:gd name="T45" fmla="*/ 81 h 216"/>
                <a:gd name="T46" fmla="*/ 27 w 297"/>
                <a:gd name="T47" fmla="*/ 81 h 216"/>
                <a:gd name="T48" fmla="*/ 27 w 297"/>
                <a:gd name="T49"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216">
                  <a:moveTo>
                    <a:pt x="297" y="216"/>
                  </a:moveTo>
                  <a:lnTo>
                    <a:pt x="297" y="0"/>
                  </a:lnTo>
                  <a:lnTo>
                    <a:pt x="0" y="0"/>
                  </a:lnTo>
                  <a:lnTo>
                    <a:pt x="0" y="216"/>
                  </a:lnTo>
                  <a:lnTo>
                    <a:pt x="297" y="216"/>
                  </a:lnTo>
                  <a:close/>
                  <a:moveTo>
                    <a:pt x="225" y="45"/>
                  </a:moveTo>
                  <a:lnTo>
                    <a:pt x="270" y="45"/>
                  </a:lnTo>
                  <a:lnTo>
                    <a:pt x="270" y="81"/>
                  </a:lnTo>
                  <a:lnTo>
                    <a:pt x="225" y="81"/>
                  </a:lnTo>
                  <a:lnTo>
                    <a:pt x="225" y="45"/>
                  </a:lnTo>
                  <a:close/>
                  <a:moveTo>
                    <a:pt x="162" y="45"/>
                  </a:moveTo>
                  <a:lnTo>
                    <a:pt x="207" y="45"/>
                  </a:lnTo>
                  <a:lnTo>
                    <a:pt x="207" y="81"/>
                  </a:lnTo>
                  <a:lnTo>
                    <a:pt x="162" y="81"/>
                  </a:lnTo>
                  <a:lnTo>
                    <a:pt x="162" y="45"/>
                  </a:lnTo>
                  <a:close/>
                  <a:moveTo>
                    <a:pt x="90" y="45"/>
                  </a:moveTo>
                  <a:lnTo>
                    <a:pt x="135" y="45"/>
                  </a:lnTo>
                  <a:lnTo>
                    <a:pt x="135" y="81"/>
                  </a:lnTo>
                  <a:lnTo>
                    <a:pt x="90" y="81"/>
                  </a:lnTo>
                  <a:lnTo>
                    <a:pt x="90" y="45"/>
                  </a:lnTo>
                  <a:close/>
                  <a:moveTo>
                    <a:pt x="27" y="45"/>
                  </a:moveTo>
                  <a:lnTo>
                    <a:pt x="72" y="45"/>
                  </a:lnTo>
                  <a:lnTo>
                    <a:pt x="72" y="81"/>
                  </a:lnTo>
                  <a:lnTo>
                    <a:pt x="27" y="81"/>
                  </a:lnTo>
                  <a:lnTo>
                    <a:pt x="27" y="45"/>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5"/>
            <p:cNvSpPr/>
            <p:nvPr/>
          </p:nvSpPr>
          <p:spPr bwMode="auto">
            <a:xfrm>
              <a:off x="7940676" y="5649278"/>
              <a:ext cx="485775" cy="57150"/>
            </a:xfrm>
            <a:custGeom>
              <a:avLst/>
              <a:gdLst>
                <a:gd name="T0" fmla="*/ 27 w 306"/>
                <a:gd name="T1" fmla="*/ 36 h 36"/>
                <a:gd name="T2" fmla="*/ 27 w 306"/>
                <a:gd name="T3" fmla="*/ 18 h 36"/>
                <a:gd name="T4" fmla="*/ 99 w 306"/>
                <a:gd name="T5" fmla="*/ 18 h 36"/>
                <a:gd name="T6" fmla="*/ 99 w 306"/>
                <a:gd name="T7" fmla="*/ 36 h 36"/>
                <a:gd name="T8" fmla="*/ 117 w 306"/>
                <a:gd name="T9" fmla="*/ 36 h 36"/>
                <a:gd name="T10" fmla="*/ 117 w 306"/>
                <a:gd name="T11" fmla="*/ 18 h 36"/>
                <a:gd name="T12" fmla="*/ 189 w 306"/>
                <a:gd name="T13" fmla="*/ 18 h 36"/>
                <a:gd name="T14" fmla="*/ 189 w 306"/>
                <a:gd name="T15" fmla="*/ 36 h 36"/>
                <a:gd name="T16" fmla="*/ 216 w 306"/>
                <a:gd name="T17" fmla="*/ 36 h 36"/>
                <a:gd name="T18" fmla="*/ 216 w 306"/>
                <a:gd name="T19" fmla="*/ 18 h 36"/>
                <a:gd name="T20" fmla="*/ 288 w 306"/>
                <a:gd name="T21" fmla="*/ 18 h 36"/>
                <a:gd name="T22" fmla="*/ 288 w 306"/>
                <a:gd name="T23" fmla="*/ 36 h 36"/>
                <a:gd name="T24" fmla="*/ 306 w 306"/>
                <a:gd name="T25" fmla="*/ 36 h 36"/>
                <a:gd name="T26" fmla="*/ 306 w 306"/>
                <a:gd name="T27" fmla="*/ 0 h 36"/>
                <a:gd name="T28" fmla="*/ 0 w 306"/>
                <a:gd name="T29" fmla="*/ 0 h 36"/>
                <a:gd name="T30" fmla="*/ 0 w 306"/>
                <a:gd name="T31" fmla="*/ 36 h 36"/>
                <a:gd name="T32" fmla="*/ 27 w 30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6">
                  <a:moveTo>
                    <a:pt x="27" y="36"/>
                  </a:moveTo>
                  <a:lnTo>
                    <a:pt x="27" y="18"/>
                  </a:lnTo>
                  <a:lnTo>
                    <a:pt x="99" y="18"/>
                  </a:lnTo>
                  <a:lnTo>
                    <a:pt x="99" y="36"/>
                  </a:lnTo>
                  <a:lnTo>
                    <a:pt x="117" y="36"/>
                  </a:lnTo>
                  <a:lnTo>
                    <a:pt x="117" y="18"/>
                  </a:lnTo>
                  <a:lnTo>
                    <a:pt x="189" y="18"/>
                  </a:lnTo>
                  <a:lnTo>
                    <a:pt x="189" y="36"/>
                  </a:lnTo>
                  <a:lnTo>
                    <a:pt x="216" y="36"/>
                  </a:lnTo>
                  <a:lnTo>
                    <a:pt x="216" y="18"/>
                  </a:lnTo>
                  <a:lnTo>
                    <a:pt x="288" y="18"/>
                  </a:lnTo>
                  <a:lnTo>
                    <a:pt x="288" y="36"/>
                  </a:lnTo>
                  <a:lnTo>
                    <a:pt x="306" y="36"/>
                  </a:lnTo>
                  <a:lnTo>
                    <a:pt x="306" y="0"/>
                  </a:lnTo>
                  <a:lnTo>
                    <a:pt x="0" y="0"/>
                  </a:lnTo>
                  <a:lnTo>
                    <a:pt x="0" y="36"/>
                  </a:lnTo>
                  <a:lnTo>
                    <a:pt x="27"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6"/>
            <p:cNvSpPr/>
            <p:nvPr/>
          </p:nvSpPr>
          <p:spPr bwMode="auto">
            <a:xfrm>
              <a:off x="7912101" y="5634991"/>
              <a:ext cx="3178175" cy="687387"/>
            </a:xfrm>
            <a:custGeom>
              <a:avLst/>
              <a:gdLst>
                <a:gd name="T0" fmla="*/ 220 w 223"/>
                <a:gd name="T1" fmla="*/ 0 h 48"/>
                <a:gd name="T2" fmla="*/ 162 w 223"/>
                <a:gd name="T3" fmla="*/ 0 h 48"/>
                <a:gd name="T4" fmla="*/ 153 w 223"/>
                <a:gd name="T5" fmla="*/ 8 h 48"/>
                <a:gd name="T6" fmla="*/ 148 w 223"/>
                <a:gd name="T7" fmla="*/ 10 h 48"/>
                <a:gd name="T8" fmla="*/ 47 w 223"/>
                <a:gd name="T9" fmla="*/ 10 h 48"/>
                <a:gd name="T10" fmla="*/ 42 w 223"/>
                <a:gd name="T11" fmla="*/ 8 h 48"/>
                <a:gd name="T12" fmla="*/ 35 w 223"/>
                <a:gd name="T13" fmla="*/ 5 h 48"/>
                <a:gd name="T14" fmla="*/ 3 w 223"/>
                <a:gd name="T15" fmla="*/ 5 h 48"/>
                <a:gd name="T16" fmla="*/ 1 w 223"/>
                <a:gd name="T17" fmla="*/ 7 h 48"/>
                <a:gd name="T18" fmla="*/ 24 w 223"/>
                <a:gd name="T19" fmla="*/ 46 h 48"/>
                <a:gd name="T20" fmla="*/ 28 w 223"/>
                <a:gd name="T21" fmla="*/ 48 h 48"/>
                <a:gd name="T22" fmla="*/ 190 w 223"/>
                <a:gd name="T23" fmla="*/ 48 h 48"/>
                <a:gd name="T24" fmla="*/ 195 w 223"/>
                <a:gd name="T25" fmla="*/ 46 h 48"/>
                <a:gd name="T26" fmla="*/ 221 w 223"/>
                <a:gd name="T27" fmla="*/ 3 h 48"/>
                <a:gd name="T28" fmla="*/ 223 w 223"/>
                <a:gd name="T29" fmla="*/ 0 h 48"/>
                <a:gd name="T30" fmla="*/ 220 w 223"/>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8">
                  <a:moveTo>
                    <a:pt x="220" y="0"/>
                  </a:moveTo>
                  <a:cubicBezTo>
                    <a:pt x="220" y="0"/>
                    <a:pt x="164" y="0"/>
                    <a:pt x="162" y="0"/>
                  </a:cubicBezTo>
                  <a:cubicBezTo>
                    <a:pt x="153" y="8"/>
                    <a:pt x="153" y="8"/>
                    <a:pt x="153" y="8"/>
                  </a:cubicBezTo>
                  <a:cubicBezTo>
                    <a:pt x="151" y="9"/>
                    <a:pt x="149" y="10"/>
                    <a:pt x="148" y="10"/>
                  </a:cubicBezTo>
                  <a:cubicBezTo>
                    <a:pt x="47" y="10"/>
                    <a:pt x="47" y="10"/>
                    <a:pt x="47" y="10"/>
                  </a:cubicBezTo>
                  <a:cubicBezTo>
                    <a:pt x="45" y="10"/>
                    <a:pt x="43" y="9"/>
                    <a:pt x="42" y="8"/>
                  </a:cubicBezTo>
                  <a:cubicBezTo>
                    <a:pt x="42" y="8"/>
                    <a:pt x="39" y="5"/>
                    <a:pt x="35" y="5"/>
                  </a:cubicBezTo>
                  <a:cubicBezTo>
                    <a:pt x="3" y="5"/>
                    <a:pt x="3" y="5"/>
                    <a:pt x="3" y="5"/>
                  </a:cubicBezTo>
                  <a:cubicBezTo>
                    <a:pt x="1" y="5"/>
                    <a:pt x="0" y="6"/>
                    <a:pt x="1" y="7"/>
                  </a:cubicBezTo>
                  <a:cubicBezTo>
                    <a:pt x="24" y="46"/>
                    <a:pt x="24" y="46"/>
                    <a:pt x="24" y="46"/>
                  </a:cubicBezTo>
                  <a:cubicBezTo>
                    <a:pt x="24" y="47"/>
                    <a:pt x="26" y="48"/>
                    <a:pt x="28" y="48"/>
                  </a:cubicBezTo>
                  <a:cubicBezTo>
                    <a:pt x="190" y="48"/>
                    <a:pt x="190" y="48"/>
                    <a:pt x="190" y="48"/>
                  </a:cubicBezTo>
                  <a:cubicBezTo>
                    <a:pt x="192" y="48"/>
                    <a:pt x="194" y="47"/>
                    <a:pt x="195" y="46"/>
                  </a:cubicBezTo>
                  <a:cubicBezTo>
                    <a:pt x="221" y="3"/>
                    <a:pt x="221" y="3"/>
                    <a:pt x="221" y="3"/>
                  </a:cubicBezTo>
                  <a:cubicBezTo>
                    <a:pt x="222" y="2"/>
                    <a:pt x="223" y="1"/>
                    <a:pt x="223" y="0"/>
                  </a:cubicBezTo>
                  <a:cubicBezTo>
                    <a:pt x="223" y="0"/>
                    <a:pt x="222" y="0"/>
                    <a:pt x="220"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7"/>
            <p:cNvSpPr/>
            <p:nvPr/>
          </p:nvSpPr>
          <p:spPr bwMode="auto">
            <a:xfrm>
              <a:off x="10477501" y="5706428"/>
              <a:ext cx="271463" cy="271462"/>
            </a:xfrm>
            <a:custGeom>
              <a:avLst/>
              <a:gdLst>
                <a:gd name="T0" fmla="*/ 17 w 19"/>
                <a:gd name="T1" fmla="*/ 14 h 19"/>
                <a:gd name="T2" fmla="*/ 9 w 19"/>
                <a:gd name="T3" fmla="*/ 19 h 19"/>
                <a:gd name="T4" fmla="*/ 1 w 19"/>
                <a:gd name="T5" fmla="*/ 14 h 19"/>
                <a:gd name="T6" fmla="*/ 0 w 19"/>
                <a:gd name="T7" fmla="*/ 14 h 19"/>
                <a:gd name="T8" fmla="*/ 1 w 19"/>
                <a:gd name="T9" fmla="*/ 10 h 19"/>
                <a:gd name="T10" fmla="*/ 6 w 19"/>
                <a:gd name="T11" fmla="*/ 12 h 19"/>
                <a:gd name="T12" fmla="*/ 4 w 19"/>
                <a:gd name="T13" fmla="*/ 13 h 19"/>
                <a:gd name="T14" fmla="*/ 8 w 19"/>
                <a:gd name="T15" fmla="*/ 16 h 19"/>
                <a:gd name="T16" fmla="*/ 8 w 19"/>
                <a:gd name="T17" fmla="*/ 5 h 19"/>
                <a:gd name="T18" fmla="*/ 7 w 19"/>
                <a:gd name="T19" fmla="*/ 3 h 19"/>
                <a:gd name="T20" fmla="*/ 9 w 19"/>
                <a:gd name="T21" fmla="*/ 0 h 19"/>
                <a:gd name="T22" fmla="*/ 12 w 19"/>
                <a:gd name="T23" fmla="*/ 3 h 19"/>
                <a:gd name="T24" fmla="*/ 11 w 19"/>
                <a:gd name="T25" fmla="*/ 5 h 19"/>
                <a:gd name="T26" fmla="*/ 11 w 19"/>
                <a:gd name="T27" fmla="*/ 16 h 19"/>
                <a:gd name="T28" fmla="*/ 14 w 19"/>
                <a:gd name="T29" fmla="*/ 12 h 19"/>
                <a:gd name="T30" fmla="*/ 13 w 19"/>
                <a:gd name="T31" fmla="*/ 12 h 19"/>
                <a:gd name="T32" fmla="*/ 17 w 19"/>
                <a:gd name="T33" fmla="*/ 10 h 19"/>
                <a:gd name="T34" fmla="*/ 19 w 19"/>
                <a:gd name="T35" fmla="*/ 14 h 19"/>
                <a:gd name="T36" fmla="*/ 17 w 19"/>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9">
                  <a:moveTo>
                    <a:pt x="17" y="14"/>
                  </a:moveTo>
                  <a:cubicBezTo>
                    <a:pt x="16" y="17"/>
                    <a:pt x="13" y="19"/>
                    <a:pt x="9" y="19"/>
                  </a:cubicBezTo>
                  <a:cubicBezTo>
                    <a:pt x="6" y="19"/>
                    <a:pt x="2" y="17"/>
                    <a:pt x="1" y="14"/>
                  </a:cubicBezTo>
                  <a:cubicBezTo>
                    <a:pt x="0" y="14"/>
                    <a:pt x="0" y="14"/>
                    <a:pt x="0" y="14"/>
                  </a:cubicBezTo>
                  <a:cubicBezTo>
                    <a:pt x="1" y="10"/>
                    <a:pt x="1" y="10"/>
                    <a:pt x="1" y="10"/>
                  </a:cubicBezTo>
                  <a:cubicBezTo>
                    <a:pt x="6" y="12"/>
                    <a:pt x="6" y="12"/>
                    <a:pt x="6" y="12"/>
                  </a:cubicBezTo>
                  <a:cubicBezTo>
                    <a:pt x="4" y="13"/>
                    <a:pt x="4" y="13"/>
                    <a:pt x="4" y="13"/>
                  </a:cubicBezTo>
                  <a:cubicBezTo>
                    <a:pt x="5" y="14"/>
                    <a:pt x="6" y="15"/>
                    <a:pt x="8" y="16"/>
                  </a:cubicBezTo>
                  <a:cubicBezTo>
                    <a:pt x="8" y="5"/>
                    <a:pt x="8" y="5"/>
                    <a:pt x="8" y="5"/>
                  </a:cubicBezTo>
                  <a:cubicBezTo>
                    <a:pt x="7" y="4"/>
                    <a:pt x="7" y="3"/>
                    <a:pt x="7" y="3"/>
                  </a:cubicBezTo>
                  <a:cubicBezTo>
                    <a:pt x="7" y="1"/>
                    <a:pt x="8" y="0"/>
                    <a:pt x="9" y="0"/>
                  </a:cubicBezTo>
                  <a:cubicBezTo>
                    <a:pt x="11" y="0"/>
                    <a:pt x="12" y="1"/>
                    <a:pt x="12" y="3"/>
                  </a:cubicBezTo>
                  <a:cubicBezTo>
                    <a:pt x="12" y="3"/>
                    <a:pt x="11" y="4"/>
                    <a:pt x="11" y="5"/>
                  </a:cubicBezTo>
                  <a:cubicBezTo>
                    <a:pt x="11" y="16"/>
                    <a:pt x="11" y="16"/>
                    <a:pt x="11" y="16"/>
                  </a:cubicBezTo>
                  <a:cubicBezTo>
                    <a:pt x="12" y="15"/>
                    <a:pt x="14" y="14"/>
                    <a:pt x="14" y="12"/>
                  </a:cubicBezTo>
                  <a:cubicBezTo>
                    <a:pt x="13" y="12"/>
                    <a:pt x="13" y="12"/>
                    <a:pt x="13" y="12"/>
                  </a:cubicBezTo>
                  <a:cubicBezTo>
                    <a:pt x="17" y="10"/>
                    <a:pt x="17" y="10"/>
                    <a:pt x="17" y="10"/>
                  </a:cubicBezTo>
                  <a:cubicBezTo>
                    <a:pt x="19" y="14"/>
                    <a:pt x="19" y="14"/>
                    <a:pt x="19" y="14"/>
                  </a:cubicBezTo>
                  <a:lnTo>
                    <a:pt x="17" y="14"/>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78"/>
            <p:cNvSpPr>
              <a:spLocks noChangeArrowheads="1"/>
            </p:cNvSpPr>
            <p:nvPr/>
          </p:nvSpPr>
          <p:spPr bwMode="auto">
            <a:xfrm>
              <a:off x="8154988" y="5806441"/>
              <a:ext cx="200025" cy="200025"/>
            </a:xfrm>
            <a:prstGeom prst="ellipse">
              <a:avLst/>
            </a:pr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Rectangle 79"/>
            <p:cNvSpPr>
              <a:spLocks noChangeArrowheads="1"/>
            </p:cNvSpPr>
            <p:nvPr/>
          </p:nvSpPr>
          <p:spPr bwMode="auto">
            <a:xfrm>
              <a:off x="10534651" y="5149216"/>
              <a:ext cx="21431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80"/>
            <p:cNvSpPr>
              <a:spLocks noChangeArrowheads="1"/>
            </p:cNvSpPr>
            <p:nvPr/>
          </p:nvSpPr>
          <p:spPr bwMode="auto">
            <a:xfrm>
              <a:off x="10563226" y="50492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81"/>
            <p:cNvSpPr>
              <a:spLocks noChangeArrowheads="1"/>
            </p:cNvSpPr>
            <p:nvPr/>
          </p:nvSpPr>
          <p:spPr bwMode="auto">
            <a:xfrm>
              <a:off x="10563226" y="49349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82"/>
            <p:cNvSpPr>
              <a:spLocks noChangeArrowheads="1"/>
            </p:cNvSpPr>
            <p:nvPr/>
          </p:nvSpPr>
          <p:spPr bwMode="auto">
            <a:xfrm>
              <a:off x="10563226" y="48206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 name="MH_Number_1"/>
          <p:cNvSpPr/>
          <p:nvPr>
            <p:custDataLst>
              <p:tags r:id="rId1"/>
            </p:custDataLst>
          </p:nvPr>
        </p:nvSpPr>
        <p:spPr>
          <a:xfrm flipH="1">
            <a:off x="2230220" y="2463740"/>
            <a:ext cx="965912" cy="965260"/>
          </a:xfrm>
          <a:prstGeom prst="roundRect">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flipH="1">
            <a:off x="3473955" y="2463740"/>
            <a:ext cx="6352391" cy="965260"/>
          </a:xfrm>
          <a:prstGeom prst="roundRect">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400" spc="200" dirty="0">
                <a:solidFill>
                  <a:prstClr val="white"/>
                </a:solidFill>
                <a:latin typeface="微软雅黑" panose="020B0503020204020204" pitchFamily="34" charset="-122"/>
                <a:ea typeface="微软雅黑" panose="020B0503020204020204" pitchFamily="34" charset="-122"/>
              </a:rPr>
              <a:t>请在此处输入您的标题</a:t>
            </a:r>
          </a:p>
        </p:txBody>
      </p:sp>
      <p:grpSp>
        <p:nvGrpSpPr>
          <p:cNvPr id="6" name="组合 5"/>
          <p:cNvGrpSpPr/>
          <p:nvPr/>
        </p:nvGrpSpPr>
        <p:grpSpPr>
          <a:xfrm>
            <a:off x="2475292" y="6196489"/>
            <a:ext cx="741363" cy="414337"/>
            <a:chOff x="1464180" y="6125051"/>
            <a:chExt cx="741363" cy="414337"/>
          </a:xfrm>
        </p:grpSpPr>
        <p:sp>
          <p:nvSpPr>
            <p:cNvPr id="170" name="Freeform 56"/>
            <p:cNvSpPr/>
            <p:nvPr/>
          </p:nvSpPr>
          <p:spPr bwMode="auto">
            <a:xfrm>
              <a:off x="1464180" y="6125051"/>
              <a:ext cx="641350" cy="414337"/>
            </a:xfrm>
            <a:custGeom>
              <a:avLst/>
              <a:gdLst>
                <a:gd name="T0" fmla="*/ 16 w 45"/>
                <a:gd name="T1" fmla="*/ 27 h 29"/>
                <a:gd name="T2" fmla="*/ 2 w 45"/>
                <a:gd name="T3" fmla="*/ 21 h 29"/>
                <a:gd name="T4" fmla="*/ 2 w 45"/>
                <a:gd name="T5" fmla="*/ 21 h 29"/>
                <a:gd name="T6" fmla="*/ 10 w 45"/>
                <a:gd name="T7" fmla="*/ 9 h 29"/>
                <a:gd name="T8" fmla="*/ 29 w 45"/>
                <a:gd name="T9" fmla="*/ 2 h 29"/>
                <a:gd name="T10" fmla="*/ 43 w 45"/>
                <a:gd name="T11" fmla="*/ 8 h 29"/>
                <a:gd name="T12" fmla="*/ 43 w 45"/>
                <a:gd name="T13" fmla="*/ 8 h 29"/>
                <a:gd name="T14" fmla="*/ 35 w 45"/>
                <a:gd name="T15" fmla="*/ 20 h 29"/>
                <a:gd name="T16" fmla="*/ 16 w 45"/>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16" y="27"/>
                  </a:moveTo>
                  <a:cubicBezTo>
                    <a:pt x="10" y="29"/>
                    <a:pt x="4" y="27"/>
                    <a:pt x="2" y="21"/>
                  </a:cubicBezTo>
                  <a:cubicBezTo>
                    <a:pt x="2" y="21"/>
                    <a:pt x="2" y="21"/>
                    <a:pt x="2" y="21"/>
                  </a:cubicBezTo>
                  <a:cubicBezTo>
                    <a:pt x="0" y="16"/>
                    <a:pt x="4" y="10"/>
                    <a:pt x="10" y="9"/>
                  </a:cubicBezTo>
                  <a:cubicBezTo>
                    <a:pt x="16" y="7"/>
                    <a:pt x="23" y="5"/>
                    <a:pt x="29" y="2"/>
                  </a:cubicBezTo>
                  <a:cubicBezTo>
                    <a:pt x="35" y="0"/>
                    <a:pt x="41" y="2"/>
                    <a:pt x="43" y="8"/>
                  </a:cubicBezTo>
                  <a:cubicBezTo>
                    <a:pt x="43" y="8"/>
                    <a:pt x="43" y="8"/>
                    <a:pt x="43" y="8"/>
                  </a:cubicBezTo>
                  <a:cubicBezTo>
                    <a:pt x="45" y="13"/>
                    <a:pt x="41" y="19"/>
                    <a:pt x="35" y="20"/>
                  </a:cubicBezTo>
                  <a:cubicBezTo>
                    <a:pt x="29" y="22"/>
                    <a:pt x="22" y="24"/>
                    <a:pt x="16" y="27"/>
                  </a:cubicBez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7"/>
            <p:cNvSpPr/>
            <p:nvPr/>
          </p:nvSpPr>
          <p:spPr bwMode="auto">
            <a:xfrm>
              <a:off x="1664205" y="6167914"/>
              <a:ext cx="271463" cy="314325"/>
            </a:xfrm>
            <a:custGeom>
              <a:avLst/>
              <a:gdLst>
                <a:gd name="T0" fmla="*/ 0 w 19"/>
                <a:gd name="T1" fmla="*/ 5 h 22"/>
                <a:gd name="T2" fmla="*/ 6 w 19"/>
                <a:gd name="T3" fmla="*/ 22 h 22"/>
                <a:gd name="T4" fmla="*/ 19 w 19"/>
                <a:gd name="T5" fmla="*/ 18 h 22"/>
                <a:gd name="T6" fmla="*/ 13 w 19"/>
                <a:gd name="T7" fmla="*/ 0 h 22"/>
                <a:gd name="T8" fmla="*/ 0 w 19"/>
                <a:gd name="T9" fmla="*/ 5 h 22"/>
              </a:gdLst>
              <a:ahLst/>
              <a:cxnLst>
                <a:cxn ang="0">
                  <a:pos x="T0" y="T1"/>
                </a:cxn>
                <a:cxn ang="0">
                  <a:pos x="T2" y="T3"/>
                </a:cxn>
                <a:cxn ang="0">
                  <a:pos x="T4" y="T5"/>
                </a:cxn>
                <a:cxn ang="0">
                  <a:pos x="T6" y="T7"/>
                </a:cxn>
                <a:cxn ang="0">
                  <a:pos x="T8" y="T9"/>
                </a:cxn>
              </a:cxnLst>
              <a:rect l="0" t="0" r="r" b="b"/>
              <a:pathLst>
                <a:path w="19" h="22">
                  <a:moveTo>
                    <a:pt x="0" y="5"/>
                  </a:moveTo>
                  <a:cubicBezTo>
                    <a:pt x="6" y="22"/>
                    <a:pt x="6" y="22"/>
                    <a:pt x="6" y="22"/>
                  </a:cubicBezTo>
                  <a:cubicBezTo>
                    <a:pt x="10" y="20"/>
                    <a:pt x="14" y="19"/>
                    <a:pt x="19" y="18"/>
                  </a:cubicBezTo>
                  <a:cubicBezTo>
                    <a:pt x="13" y="0"/>
                    <a:pt x="13" y="0"/>
                    <a:pt x="13" y="0"/>
                  </a:cubicBezTo>
                  <a:cubicBezTo>
                    <a:pt x="9" y="2"/>
                    <a:pt x="4" y="4"/>
                    <a:pt x="0" y="5"/>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8"/>
            <p:cNvSpPr/>
            <p:nvPr/>
          </p:nvSpPr>
          <p:spPr bwMode="auto">
            <a:xfrm>
              <a:off x="2019805" y="6153626"/>
              <a:ext cx="142875" cy="142875"/>
            </a:xfrm>
            <a:custGeom>
              <a:avLst/>
              <a:gdLst>
                <a:gd name="T0" fmla="*/ 27 w 90"/>
                <a:gd name="T1" fmla="*/ 90 h 90"/>
                <a:gd name="T2" fmla="*/ 0 w 90"/>
                <a:gd name="T3" fmla="*/ 27 h 90"/>
                <a:gd name="T4" fmla="*/ 63 w 90"/>
                <a:gd name="T5" fmla="*/ 0 h 90"/>
                <a:gd name="T6" fmla="*/ 90 w 90"/>
                <a:gd name="T7" fmla="*/ 63 h 90"/>
                <a:gd name="T8" fmla="*/ 27 w 90"/>
                <a:gd name="T9" fmla="*/ 90 h 90"/>
              </a:gdLst>
              <a:ahLst/>
              <a:cxnLst>
                <a:cxn ang="0">
                  <a:pos x="T0" y="T1"/>
                </a:cxn>
                <a:cxn ang="0">
                  <a:pos x="T2" y="T3"/>
                </a:cxn>
                <a:cxn ang="0">
                  <a:pos x="T4" y="T5"/>
                </a:cxn>
                <a:cxn ang="0">
                  <a:pos x="T6" y="T7"/>
                </a:cxn>
                <a:cxn ang="0">
                  <a:pos x="T8" y="T9"/>
                </a:cxn>
              </a:cxnLst>
              <a:rect l="0" t="0" r="r" b="b"/>
              <a:pathLst>
                <a:path w="90" h="90">
                  <a:moveTo>
                    <a:pt x="27" y="90"/>
                  </a:moveTo>
                  <a:lnTo>
                    <a:pt x="0" y="27"/>
                  </a:lnTo>
                  <a:lnTo>
                    <a:pt x="63" y="0"/>
                  </a:lnTo>
                  <a:lnTo>
                    <a:pt x="90" y="63"/>
                  </a:lnTo>
                  <a:lnTo>
                    <a:pt x="27" y="90"/>
                  </a:ln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9"/>
            <p:cNvSpPr/>
            <p:nvPr/>
          </p:nvSpPr>
          <p:spPr bwMode="auto">
            <a:xfrm>
              <a:off x="2062668" y="6125051"/>
              <a:ext cx="142875" cy="171450"/>
            </a:xfrm>
            <a:custGeom>
              <a:avLst/>
              <a:gdLst>
                <a:gd name="T0" fmla="*/ 5 w 10"/>
                <a:gd name="T1" fmla="*/ 12 h 12"/>
                <a:gd name="T2" fmla="*/ 3 w 10"/>
                <a:gd name="T3" fmla="*/ 11 h 12"/>
                <a:gd name="T4" fmla="*/ 1 w 10"/>
                <a:gd name="T5" fmla="*/ 3 h 12"/>
                <a:gd name="T6" fmla="*/ 1 w 10"/>
                <a:gd name="T7" fmla="*/ 2 h 12"/>
                <a:gd name="T8" fmla="*/ 5 w 10"/>
                <a:gd name="T9" fmla="*/ 0 h 12"/>
                <a:gd name="T10" fmla="*/ 7 w 10"/>
                <a:gd name="T11" fmla="*/ 1 h 12"/>
                <a:gd name="T12" fmla="*/ 10 w 10"/>
                <a:gd name="T13" fmla="*/ 9 h 12"/>
                <a:gd name="T14" fmla="*/ 9 w 10"/>
                <a:gd name="T15" fmla="*/ 10 h 12"/>
                <a:gd name="T16" fmla="*/ 5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5" y="12"/>
                  </a:moveTo>
                  <a:cubicBezTo>
                    <a:pt x="4" y="12"/>
                    <a:pt x="3" y="11"/>
                    <a:pt x="3" y="11"/>
                  </a:cubicBezTo>
                  <a:cubicBezTo>
                    <a:pt x="1" y="3"/>
                    <a:pt x="1" y="3"/>
                    <a:pt x="1" y="3"/>
                  </a:cubicBezTo>
                  <a:cubicBezTo>
                    <a:pt x="0" y="3"/>
                    <a:pt x="1" y="2"/>
                    <a:pt x="1" y="2"/>
                  </a:cubicBezTo>
                  <a:cubicBezTo>
                    <a:pt x="5" y="0"/>
                    <a:pt x="5" y="0"/>
                    <a:pt x="5" y="0"/>
                  </a:cubicBezTo>
                  <a:cubicBezTo>
                    <a:pt x="6" y="0"/>
                    <a:pt x="7" y="1"/>
                    <a:pt x="7" y="1"/>
                  </a:cubicBezTo>
                  <a:cubicBezTo>
                    <a:pt x="10" y="9"/>
                    <a:pt x="10" y="9"/>
                    <a:pt x="10" y="9"/>
                  </a:cubicBezTo>
                  <a:cubicBezTo>
                    <a:pt x="10" y="9"/>
                    <a:pt x="9" y="10"/>
                    <a:pt x="9" y="10"/>
                  </a:cubicBezTo>
                  <a:lnTo>
                    <a:pt x="5" y="12"/>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524380" y="6010751"/>
            <a:ext cx="527051" cy="657225"/>
            <a:chOff x="524380" y="6010751"/>
            <a:chExt cx="527051" cy="657225"/>
          </a:xfrm>
        </p:grpSpPr>
        <p:sp>
          <p:nvSpPr>
            <p:cNvPr id="174" name="Freeform 60"/>
            <p:cNvSpPr/>
            <p:nvPr/>
          </p:nvSpPr>
          <p:spPr bwMode="auto">
            <a:xfrm>
              <a:off x="524380" y="6096476"/>
              <a:ext cx="484188" cy="571500"/>
            </a:xfrm>
            <a:custGeom>
              <a:avLst/>
              <a:gdLst>
                <a:gd name="T0" fmla="*/ 18 w 34"/>
                <a:gd name="T1" fmla="*/ 34 h 40"/>
                <a:gd name="T2" fmla="*/ 5 w 34"/>
                <a:gd name="T3" fmla="*/ 37 h 40"/>
                <a:gd name="T4" fmla="*/ 5 w 34"/>
                <a:gd name="T5" fmla="*/ 37 h 40"/>
                <a:gd name="T6" fmla="*/ 4 w 34"/>
                <a:gd name="T7" fmla="*/ 23 h 40"/>
                <a:gd name="T8" fmla="*/ 15 w 34"/>
                <a:gd name="T9" fmla="*/ 7 h 40"/>
                <a:gd name="T10" fmla="*/ 29 w 34"/>
                <a:gd name="T11" fmla="*/ 3 h 40"/>
                <a:gd name="T12" fmla="*/ 29 w 34"/>
                <a:gd name="T13" fmla="*/ 3 h 40"/>
                <a:gd name="T14" fmla="*/ 30 w 34"/>
                <a:gd name="T15" fmla="*/ 17 h 40"/>
                <a:gd name="T16" fmla="*/ 18 w 34"/>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18" y="34"/>
                  </a:moveTo>
                  <a:cubicBezTo>
                    <a:pt x="16" y="39"/>
                    <a:pt x="10" y="40"/>
                    <a:pt x="5" y="37"/>
                  </a:cubicBezTo>
                  <a:cubicBezTo>
                    <a:pt x="5" y="37"/>
                    <a:pt x="5" y="37"/>
                    <a:pt x="5" y="37"/>
                  </a:cubicBezTo>
                  <a:cubicBezTo>
                    <a:pt x="0" y="34"/>
                    <a:pt x="0" y="27"/>
                    <a:pt x="4" y="23"/>
                  </a:cubicBezTo>
                  <a:cubicBezTo>
                    <a:pt x="8" y="18"/>
                    <a:pt x="12" y="13"/>
                    <a:pt x="15" y="7"/>
                  </a:cubicBezTo>
                  <a:cubicBezTo>
                    <a:pt x="18" y="2"/>
                    <a:pt x="24" y="0"/>
                    <a:pt x="29" y="3"/>
                  </a:cubicBezTo>
                  <a:cubicBezTo>
                    <a:pt x="29" y="3"/>
                    <a:pt x="29" y="3"/>
                    <a:pt x="29" y="3"/>
                  </a:cubicBezTo>
                  <a:cubicBezTo>
                    <a:pt x="33" y="7"/>
                    <a:pt x="34" y="13"/>
                    <a:pt x="30" y="17"/>
                  </a:cubicBezTo>
                  <a:cubicBezTo>
                    <a:pt x="26" y="22"/>
                    <a:pt x="22" y="28"/>
                    <a:pt x="18" y="34"/>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1"/>
            <p:cNvSpPr/>
            <p:nvPr/>
          </p:nvSpPr>
          <p:spPr bwMode="auto">
            <a:xfrm>
              <a:off x="624393" y="6225064"/>
              <a:ext cx="298450" cy="300037"/>
            </a:xfrm>
            <a:custGeom>
              <a:avLst/>
              <a:gdLst>
                <a:gd name="T0" fmla="*/ 0 w 21"/>
                <a:gd name="T1" fmla="*/ 11 h 21"/>
                <a:gd name="T2" fmla="*/ 14 w 21"/>
                <a:gd name="T3" fmla="*/ 21 h 21"/>
                <a:gd name="T4" fmla="*/ 21 w 21"/>
                <a:gd name="T5" fmla="*/ 10 h 21"/>
                <a:gd name="T6" fmla="*/ 7 w 21"/>
                <a:gd name="T7" fmla="*/ 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14" y="21"/>
                    <a:pt x="14" y="21"/>
                    <a:pt x="14" y="21"/>
                  </a:cubicBezTo>
                  <a:cubicBezTo>
                    <a:pt x="16" y="17"/>
                    <a:pt x="18" y="14"/>
                    <a:pt x="21" y="10"/>
                  </a:cubicBezTo>
                  <a:cubicBezTo>
                    <a:pt x="7" y="0"/>
                    <a:pt x="7" y="0"/>
                    <a:pt x="7" y="0"/>
                  </a:cubicBezTo>
                  <a:cubicBezTo>
                    <a:pt x="5" y="4"/>
                    <a:pt x="2" y="7"/>
                    <a:pt x="0" y="11"/>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2"/>
            <p:cNvSpPr/>
            <p:nvPr/>
          </p:nvSpPr>
          <p:spPr bwMode="auto">
            <a:xfrm>
              <a:off x="865693" y="6053614"/>
              <a:ext cx="142875" cy="142875"/>
            </a:xfrm>
            <a:custGeom>
              <a:avLst/>
              <a:gdLst>
                <a:gd name="T0" fmla="*/ 54 w 90"/>
                <a:gd name="T1" fmla="*/ 90 h 90"/>
                <a:gd name="T2" fmla="*/ 0 w 90"/>
                <a:gd name="T3" fmla="*/ 54 h 90"/>
                <a:gd name="T4" fmla="*/ 36 w 90"/>
                <a:gd name="T5" fmla="*/ 0 h 90"/>
                <a:gd name="T6" fmla="*/ 90 w 90"/>
                <a:gd name="T7" fmla="*/ 45 h 90"/>
                <a:gd name="T8" fmla="*/ 54 w 90"/>
                <a:gd name="T9" fmla="*/ 90 h 90"/>
              </a:gdLst>
              <a:ahLst/>
              <a:cxnLst>
                <a:cxn ang="0">
                  <a:pos x="T0" y="T1"/>
                </a:cxn>
                <a:cxn ang="0">
                  <a:pos x="T2" y="T3"/>
                </a:cxn>
                <a:cxn ang="0">
                  <a:pos x="T4" y="T5"/>
                </a:cxn>
                <a:cxn ang="0">
                  <a:pos x="T6" y="T7"/>
                </a:cxn>
                <a:cxn ang="0">
                  <a:pos x="T8" y="T9"/>
                </a:cxn>
              </a:cxnLst>
              <a:rect l="0" t="0" r="r" b="b"/>
              <a:pathLst>
                <a:path w="90" h="90">
                  <a:moveTo>
                    <a:pt x="54" y="90"/>
                  </a:moveTo>
                  <a:lnTo>
                    <a:pt x="0" y="54"/>
                  </a:lnTo>
                  <a:lnTo>
                    <a:pt x="36" y="0"/>
                  </a:lnTo>
                  <a:lnTo>
                    <a:pt x="90" y="45"/>
                  </a:lnTo>
                  <a:lnTo>
                    <a:pt x="54" y="90"/>
                  </a:ln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3"/>
            <p:cNvSpPr/>
            <p:nvPr/>
          </p:nvSpPr>
          <p:spPr bwMode="auto">
            <a:xfrm>
              <a:off x="894268" y="6010751"/>
              <a:ext cx="157163" cy="157162"/>
            </a:xfrm>
            <a:custGeom>
              <a:avLst/>
              <a:gdLst>
                <a:gd name="T0" fmla="*/ 8 w 11"/>
                <a:gd name="T1" fmla="*/ 10 h 11"/>
                <a:gd name="T2" fmla="*/ 6 w 11"/>
                <a:gd name="T3" fmla="*/ 10 h 11"/>
                <a:gd name="T4" fmla="*/ 0 w 11"/>
                <a:gd name="T5" fmla="*/ 6 h 11"/>
                <a:gd name="T6" fmla="*/ 0 w 11"/>
                <a:gd name="T7" fmla="*/ 4 h 11"/>
                <a:gd name="T8" fmla="*/ 2 w 11"/>
                <a:gd name="T9" fmla="*/ 1 h 11"/>
                <a:gd name="T10" fmla="*/ 4 w 11"/>
                <a:gd name="T11" fmla="*/ 1 h 11"/>
                <a:gd name="T12" fmla="*/ 10 w 11"/>
                <a:gd name="T13" fmla="*/ 5 h 11"/>
                <a:gd name="T14" fmla="*/ 10 w 11"/>
                <a:gd name="T15" fmla="*/ 7 h 11"/>
                <a:gd name="T16" fmla="*/ 8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8" y="10"/>
                  </a:moveTo>
                  <a:cubicBezTo>
                    <a:pt x="8" y="11"/>
                    <a:pt x="7" y="11"/>
                    <a:pt x="6" y="10"/>
                  </a:cubicBezTo>
                  <a:cubicBezTo>
                    <a:pt x="0" y="6"/>
                    <a:pt x="0" y="6"/>
                    <a:pt x="0" y="6"/>
                  </a:cubicBezTo>
                  <a:cubicBezTo>
                    <a:pt x="0" y="6"/>
                    <a:pt x="0" y="5"/>
                    <a:pt x="0" y="4"/>
                  </a:cubicBezTo>
                  <a:cubicBezTo>
                    <a:pt x="2" y="1"/>
                    <a:pt x="2" y="1"/>
                    <a:pt x="2" y="1"/>
                  </a:cubicBezTo>
                  <a:cubicBezTo>
                    <a:pt x="3" y="1"/>
                    <a:pt x="3" y="0"/>
                    <a:pt x="4" y="1"/>
                  </a:cubicBezTo>
                  <a:cubicBezTo>
                    <a:pt x="10" y="5"/>
                    <a:pt x="10" y="5"/>
                    <a:pt x="10" y="5"/>
                  </a:cubicBezTo>
                  <a:cubicBezTo>
                    <a:pt x="11" y="6"/>
                    <a:pt x="11" y="6"/>
                    <a:pt x="10" y="7"/>
                  </a:cubicBezTo>
                  <a:lnTo>
                    <a:pt x="8" y="1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903838" y="6267926"/>
            <a:ext cx="698500" cy="271462"/>
            <a:chOff x="2775455" y="6225064"/>
            <a:chExt cx="698500" cy="271462"/>
          </a:xfrm>
        </p:grpSpPr>
        <p:sp>
          <p:nvSpPr>
            <p:cNvPr id="178" name="Freeform 64"/>
            <p:cNvSpPr/>
            <p:nvPr/>
          </p:nvSpPr>
          <p:spPr bwMode="auto">
            <a:xfrm>
              <a:off x="2889755" y="6225064"/>
              <a:ext cx="584200" cy="271462"/>
            </a:xfrm>
            <a:custGeom>
              <a:avLst/>
              <a:gdLst>
                <a:gd name="T0" fmla="*/ 30 w 41"/>
                <a:gd name="T1" fmla="*/ 0 h 19"/>
                <a:gd name="T2" fmla="*/ 41 w 41"/>
                <a:gd name="T3" fmla="*/ 9 h 19"/>
                <a:gd name="T4" fmla="*/ 41 w 41"/>
                <a:gd name="T5" fmla="*/ 9 h 19"/>
                <a:gd name="T6" fmla="*/ 30 w 41"/>
                <a:gd name="T7" fmla="*/ 18 h 19"/>
                <a:gd name="T8" fmla="*/ 10 w 41"/>
                <a:gd name="T9" fmla="*/ 18 h 19"/>
                <a:gd name="T10" fmla="*/ 0 w 41"/>
                <a:gd name="T11" fmla="*/ 9 h 19"/>
                <a:gd name="T12" fmla="*/ 0 w 41"/>
                <a:gd name="T13" fmla="*/ 9 h 19"/>
                <a:gd name="T14" fmla="*/ 10 w 41"/>
                <a:gd name="T15" fmla="*/ 0 h 19"/>
                <a:gd name="T16" fmla="*/ 30 w 4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9">
                  <a:moveTo>
                    <a:pt x="30" y="0"/>
                  </a:moveTo>
                  <a:cubicBezTo>
                    <a:pt x="36" y="0"/>
                    <a:pt x="41" y="4"/>
                    <a:pt x="41" y="9"/>
                  </a:cubicBezTo>
                  <a:cubicBezTo>
                    <a:pt x="41" y="9"/>
                    <a:pt x="41" y="9"/>
                    <a:pt x="41" y="9"/>
                  </a:cubicBezTo>
                  <a:cubicBezTo>
                    <a:pt x="41" y="15"/>
                    <a:pt x="36" y="19"/>
                    <a:pt x="30" y="18"/>
                  </a:cubicBezTo>
                  <a:cubicBezTo>
                    <a:pt x="24" y="18"/>
                    <a:pt x="17" y="18"/>
                    <a:pt x="10" y="18"/>
                  </a:cubicBezTo>
                  <a:cubicBezTo>
                    <a:pt x="4" y="19"/>
                    <a:pt x="0" y="15"/>
                    <a:pt x="0" y="9"/>
                  </a:cubicBezTo>
                  <a:cubicBezTo>
                    <a:pt x="0" y="9"/>
                    <a:pt x="0" y="9"/>
                    <a:pt x="0" y="9"/>
                  </a:cubicBezTo>
                  <a:cubicBezTo>
                    <a:pt x="0" y="3"/>
                    <a:pt x="5" y="0"/>
                    <a:pt x="10" y="0"/>
                  </a:cubicBezTo>
                  <a:cubicBezTo>
                    <a:pt x="17" y="1"/>
                    <a:pt x="24" y="1"/>
                    <a:pt x="30" y="0"/>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5"/>
            <p:cNvSpPr/>
            <p:nvPr/>
          </p:nvSpPr>
          <p:spPr bwMode="auto">
            <a:xfrm>
              <a:off x="3075493" y="6239351"/>
              <a:ext cx="184150" cy="242887"/>
            </a:xfrm>
            <a:custGeom>
              <a:avLst/>
              <a:gdLst>
                <a:gd name="T0" fmla="*/ 13 w 13"/>
                <a:gd name="T1" fmla="*/ 17 h 17"/>
                <a:gd name="T2" fmla="*/ 13 w 13"/>
                <a:gd name="T3" fmla="*/ 0 h 17"/>
                <a:gd name="T4" fmla="*/ 0 w 13"/>
                <a:gd name="T5" fmla="*/ 0 h 17"/>
                <a:gd name="T6" fmla="*/ 0 w 13"/>
                <a:gd name="T7" fmla="*/ 17 h 17"/>
                <a:gd name="T8" fmla="*/ 13 w 13"/>
                <a:gd name="T9" fmla="*/ 17 h 17"/>
              </a:gdLst>
              <a:ahLst/>
              <a:cxnLst>
                <a:cxn ang="0">
                  <a:pos x="T0" y="T1"/>
                </a:cxn>
                <a:cxn ang="0">
                  <a:pos x="T2" y="T3"/>
                </a:cxn>
                <a:cxn ang="0">
                  <a:pos x="T4" y="T5"/>
                </a:cxn>
                <a:cxn ang="0">
                  <a:pos x="T6" y="T7"/>
                </a:cxn>
                <a:cxn ang="0">
                  <a:pos x="T8" y="T9"/>
                </a:cxn>
              </a:cxnLst>
              <a:rect l="0" t="0" r="r" b="b"/>
              <a:pathLst>
                <a:path w="13" h="17">
                  <a:moveTo>
                    <a:pt x="13" y="17"/>
                  </a:moveTo>
                  <a:cubicBezTo>
                    <a:pt x="13" y="0"/>
                    <a:pt x="13" y="0"/>
                    <a:pt x="13" y="0"/>
                  </a:cubicBezTo>
                  <a:cubicBezTo>
                    <a:pt x="9" y="0"/>
                    <a:pt x="4" y="0"/>
                    <a:pt x="0" y="0"/>
                  </a:cubicBezTo>
                  <a:cubicBezTo>
                    <a:pt x="0" y="17"/>
                    <a:pt x="0" y="17"/>
                    <a:pt x="0" y="17"/>
                  </a:cubicBezTo>
                  <a:cubicBezTo>
                    <a:pt x="4" y="17"/>
                    <a:pt x="8" y="17"/>
                    <a:pt x="13" y="17"/>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Rectangle 66"/>
            <p:cNvSpPr>
              <a:spLocks noChangeArrowheads="1"/>
            </p:cNvSpPr>
            <p:nvPr/>
          </p:nvSpPr>
          <p:spPr bwMode="auto">
            <a:xfrm>
              <a:off x="2818318" y="6310789"/>
              <a:ext cx="100013" cy="100012"/>
            </a:xfrm>
            <a:prstGeom prst="rect">
              <a:avLst/>
            </a:prstGeom>
            <a:solidFill>
              <a:srgbClr val="FFC1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Freeform 67"/>
            <p:cNvSpPr/>
            <p:nvPr/>
          </p:nvSpPr>
          <p:spPr bwMode="auto">
            <a:xfrm>
              <a:off x="2775455" y="6282214"/>
              <a:ext cx="100013" cy="142875"/>
            </a:xfrm>
            <a:custGeom>
              <a:avLst/>
              <a:gdLst>
                <a:gd name="T0" fmla="*/ 5 w 7"/>
                <a:gd name="T1" fmla="*/ 0 h 10"/>
                <a:gd name="T2" fmla="*/ 7 w 7"/>
                <a:gd name="T3" fmla="*/ 2 h 10"/>
                <a:gd name="T4" fmla="*/ 6 w 7"/>
                <a:gd name="T5" fmla="*/ 9 h 10"/>
                <a:gd name="T6" fmla="*/ 5 w 7"/>
                <a:gd name="T7" fmla="*/ 10 h 10"/>
                <a:gd name="T8" fmla="*/ 1 w 7"/>
                <a:gd name="T9" fmla="*/ 10 h 10"/>
                <a:gd name="T10" fmla="*/ 0 w 7"/>
                <a:gd name="T11" fmla="*/ 9 h 10"/>
                <a:gd name="T12" fmla="*/ 0 w 7"/>
                <a:gd name="T13" fmla="*/ 2 h 10"/>
                <a:gd name="T14" fmla="*/ 1 w 7"/>
                <a:gd name="T15" fmla="*/ 0 h 10"/>
                <a:gd name="T16" fmla="*/ 5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0"/>
                  </a:moveTo>
                  <a:cubicBezTo>
                    <a:pt x="6" y="0"/>
                    <a:pt x="7" y="1"/>
                    <a:pt x="7" y="2"/>
                  </a:cubicBezTo>
                  <a:cubicBezTo>
                    <a:pt x="6" y="9"/>
                    <a:pt x="6" y="9"/>
                    <a:pt x="6" y="9"/>
                  </a:cubicBezTo>
                  <a:cubicBezTo>
                    <a:pt x="6" y="10"/>
                    <a:pt x="6" y="10"/>
                    <a:pt x="5" y="10"/>
                  </a:cubicBezTo>
                  <a:cubicBezTo>
                    <a:pt x="1" y="10"/>
                    <a:pt x="1" y="10"/>
                    <a:pt x="1" y="10"/>
                  </a:cubicBezTo>
                  <a:cubicBezTo>
                    <a:pt x="0" y="10"/>
                    <a:pt x="0" y="10"/>
                    <a:pt x="0" y="9"/>
                  </a:cubicBezTo>
                  <a:cubicBezTo>
                    <a:pt x="0" y="2"/>
                    <a:pt x="0" y="2"/>
                    <a:pt x="0" y="2"/>
                  </a:cubicBezTo>
                  <a:cubicBezTo>
                    <a:pt x="0" y="1"/>
                    <a:pt x="1" y="0"/>
                    <a:pt x="1" y="0"/>
                  </a:cubicBezTo>
                  <a:lnTo>
                    <a:pt x="5" y="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27"/>
          <p:cNvSpPr/>
          <p:nvPr/>
        </p:nvSpPr>
        <p:spPr bwMode="auto">
          <a:xfrm>
            <a:off x="-13494" y="6377940"/>
            <a:ext cx="12205494" cy="503238"/>
          </a:xfrm>
          <a:custGeom>
            <a:avLst/>
            <a:gdLst>
              <a:gd name="T0" fmla="*/ 177 w 177"/>
              <a:gd name="T1" fmla="*/ 25 h 25"/>
              <a:gd name="T2" fmla="*/ 177 w 177"/>
              <a:gd name="T3" fmla="*/ 0 h 25"/>
              <a:gd name="T4" fmla="*/ 165 w 177"/>
              <a:gd name="T5" fmla="*/ 4 h 25"/>
              <a:gd name="T6" fmla="*/ 150 w 177"/>
              <a:gd name="T7" fmla="*/ 0 h 25"/>
              <a:gd name="T8" fmla="*/ 134 w 177"/>
              <a:gd name="T9" fmla="*/ 4 h 25"/>
              <a:gd name="T10" fmla="*/ 119 w 177"/>
              <a:gd name="T11" fmla="*/ 0 h 25"/>
              <a:gd name="T12" fmla="*/ 104 w 177"/>
              <a:gd name="T13" fmla="*/ 4 h 25"/>
              <a:gd name="T14" fmla="*/ 88 w 177"/>
              <a:gd name="T15" fmla="*/ 0 h 25"/>
              <a:gd name="T16" fmla="*/ 73 w 177"/>
              <a:gd name="T17" fmla="*/ 4 h 25"/>
              <a:gd name="T18" fmla="*/ 58 w 177"/>
              <a:gd name="T19" fmla="*/ 0 h 25"/>
              <a:gd name="T20" fmla="*/ 42 w 177"/>
              <a:gd name="T21" fmla="*/ 4 h 25"/>
              <a:gd name="T22" fmla="*/ 27 w 177"/>
              <a:gd name="T23" fmla="*/ 0 h 25"/>
              <a:gd name="T24" fmla="*/ 11 w 177"/>
              <a:gd name="T25" fmla="*/ 4 h 25"/>
              <a:gd name="T26" fmla="*/ 0 w 177"/>
              <a:gd name="T27" fmla="*/ 0 h 25"/>
              <a:gd name="T28" fmla="*/ 0 w 177"/>
              <a:gd name="T29" fmla="*/ 25 h 25"/>
              <a:gd name="T30" fmla="*/ 177 w 17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5">
                <a:moveTo>
                  <a:pt x="177" y="25"/>
                </a:moveTo>
                <a:cubicBezTo>
                  <a:pt x="177" y="0"/>
                  <a:pt x="177" y="0"/>
                  <a:pt x="177" y="0"/>
                </a:cubicBezTo>
                <a:cubicBezTo>
                  <a:pt x="173" y="1"/>
                  <a:pt x="171" y="4"/>
                  <a:pt x="165" y="4"/>
                </a:cubicBezTo>
                <a:cubicBezTo>
                  <a:pt x="158" y="4"/>
                  <a:pt x="158" y="0"/>
                  <a:pt x="150" y="0"/>
                </a:cubicBezTo>
                <a:cubicBezTo>
                  <a:pt x="142" y="0"/>
                  <a:pt x="142" y="4"/>
                  <a:pt x="134" y="4"/>
                </a:cubicBezTo>
                <a:cubicBezTo>
                  <a:pt x="127" y="4"/>
                  <a:pt x="127" y="0"/>
                  <a:pt x="119" y="0"/>
                </a:cubicBezTo>
                <a:cubicBezTo>
                  <a:pt x="111" y="0"/>
                  <a:pt x="111" y="4"/>
                  <a:pt x="104" y="4"/>
                </a:cubicBezTo>
                <a:cubicBezTo>
                  <a:pt x="96" y="4"/>
                  <a:pt x="96" y="0"/>
                  <a:pt x="88" y="0"/>
                </a:cubicBezTo>
                <a:cubicBezTo>
                  <a:pt x="81" y="0"/>
                  <a:pt x="81" y="4"/>
                  <a:pt x="73" y="4"/>
                </a:cubicBezTo>
                <a:cubicBezTo>
                  <a:pt x="65" y="4"/>
                  <a:pt x="65" y="0"/>
                  <a:pt x="58" y="0"/>
                </a:cubicBezTo>
                <a:cubicBezTo>
                  <a:pt x="50" y="0"/>
                  <a:pt x="50" y="4"/>
                  <a:pt x="42" y="4"/>
                </a:cubicBezTo>
                <a:cubicBezTo>
                  <a:pt x="35" y="4"/>
                  <a:pt x="35" y="0"/>
                  <a:pt x="27" y="0"/>
                </a:cubicBezTo>
                <a:cubicBezTo>
                  <a:pt x="19" y="0"/>
                  <a:pt x="19" y="4"/>
                  <a:pt x="11" y="4"/>
                </a:cubicBezTo>
                <a:cubicBezTo>
                  <a:pt x="5" y="4"/>
                  <a:pt x="4" y="1"/>
                  <a:pt x="0" y="0"/>
                </a:cubicBezTo>
                <a:cubicBezTo>
                  <a:pt x="0" y="25"/>
                  <a:pt x="0" y="25"/>
                  <a:pt x="0" y="25"/>
                </a:cubicBezTo>
                <a:lnTo>
                  <a:pt x="177" y="25"/>
                </a:lnTo>
                <a:close/>
              </a:path>
            </a:pathLst>
          </a:custGeom>
          <a:solidFill>
            <a:srgbClr val="92DCFC"/>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4670426" y="1997076"/>
            <a:ext cx="1425575" cy="1427163"/>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b="1" dirty="0">
                <a:solidFill>
                  <a:srgbClr val="FFFFFF"/>
                </a:solidFill>
                <a:latin typeface="Times New Roman" panose="02020603050405020304" pitchFamily="18" charset="0"/>
                <a:cs typeface="Times New Roman" panose="02020603050405020304" pitchFamily="18" charset="0"/>
              </a:rPr>
              <a:t>S</a:t>
            </a:r>
            <a:endParaRPr lang="zh-CN" altLang="en-US" sz="5400" b="1" dirty="0">
              <a:solidFill>
                <a:srgbClr val="FFFFFF"/>
              </a:solidFill>
              <a:latin typeface="Times New Roman" panose="02020603050405020304" pitchFamily="18" charset="0"/>
              <a:cs typeface="Times New Roman" panose="02020603050405020304" pitchFamily="18" charset="0"/>
            </a:endParaRPr>
          </a:p>
        </p:txBody>
      </p:sp>
      <p:sp>
        <p:nvSpPr>
          <p:cNvPr id="33" name="任意多边形 32"/>
          <p:cNvSpPr/>
          <p:nvPr/>
        </p:nvSpPr>
        <p:spPr>
          <a:xfrm>
            <a:off x="6096001" y="1997076"/>
            <a:ext cx="1427163" cy="1427163"/>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b="1" dirty="0">
                <a:solidFill>
                  <a:srgbClr val="FFFFFF"/>
                </a:solidFill>
                <a:latin typeface="Times New Roman" panose="02020603050405020304" pitchFamily="18" charset="0"/>
                <a:cs typeface="Times New Roman" panose="02020603050405020304" pitchFamily="18" charset="0"/>
              </a:rPr>
              <a:t>W</a:t>
            </a:r>
            <a:endParaRPr lang="zh-CN" altLang="en-US" sz="5400" b="1" dirty="0">
              <a:solidFill>
                <a:srgbClr val="FFFFFF"/>
              </a:solidFill>
              <a:latin typeface="Times New Roman" panose="02020603050405020304" pitchFamily="18" charset="0"/>
              <a:cs typeface="Times New Roman" panose="02020603050405020304" pitchFamily="18" charset="0"/>
            </a:endParaRPr>
          </a:p>
        </p:txBody>
      </p:sp>
      <p:sp>
        <p:nvSpPr>
          <p:cNvPr id="38" name="任意多边形 37"/>
          <p:cNvSpPr/>
          <p:nvPr/>
        </p:nvSpPr>
        <p:spPr>
          <a:xfrm>
            <a:off x="4670426" y="3424238"/>
            <a:ext cx="1425575" cy="1427162"/>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b="1" dirty="0">
                <a:solidFill>
                  <a:srgbClr val="FFFFFF"/>
                </a:solidFill>
                <a:latin typeface="Times New Roman" panose="02020603050405020304" pitchFamily="18" charset="0"/>
                <a:cs typeface="Times New Roman" panose="02020603050405020304" pitchFamily="18" charset="0"/>
              </a:rPr>
              <a:t>O</a:t>
            </a:r>
            <a:endParaRPr lang="zh-CN" altLang="en-US" sz="5400" b="1" dirty="0">
              <a:solidFill>
                <a:srgbClr val="FFFFFF"/>
              </a:solidFill>
              <a:latin typeface="Times New Roman" panose="02020603050405020304" pitchFamily="18" charset="0"/>
              <a:cs typeface="Times New Roman" panose="02020603050405020304" pitchFamily="18" charset="0"/>
            </a:endParaRPr>
          </a:p>
        </p:txBody>
      </p:sp>
      <p:sp>
        <p:nvSpPr>
          <p:cNvPr id="41" name="任意多边形 40"/>
          <p:cNvSpPr/>
          <p:nvPr/>
        </p:nvSpPr>
        <p:spPr>
          <a:xfrm>
            <a:off x="6096001" y="3424238"/>
            <a:ext cx="1427163" cy="1427162"/>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b="1" dirty="0">
                <a:solidFill>
                  <a:srgbClr val="FFFFFF"/>
                </a:solidFill>
                <a:latin typeface="Times New Roman" panose="02020603050405020304" pitchFamily="18" charset="0"/>
                <a:cs typeface="Times New Roman" panose="02020603050405020304" pitchFamily="18" charset="0"/>
              </a:rPr>
              <a:t>T</a:t>
            </a:r>
            <a:endParaRPr lang="zh-CN" altLang="en-US" sz="5400" b="1" dirty="0">
              <a:solidFill>
                <a:srgbClr val="FFFFFF"/>
              </a:solidFill>
              <a:latin typeface="Times New Roman" panose="02020603050405020304" pitchFamily="18" charset="0"/>
              <a:cs typeface="Times New Roman" panose="02020603050405020304" pitchFamily="18" charset="0"/>
            </a:endParaRPr>
          </a:p>
        </p:txBody>
      </p:sp>
      <p:sp>
        <p:nvSpPr>
          <p:cNvPr id="42" name="文本框 41"/>
          <p:cNvSpPr txBox="1"/>
          <p:nvPr/>
        </p:nvSpPr>
        <p:spPr>
          <a:xfrm>
            <a:off x="2195513" y="1997075"/>
            <a:ext cx="2411412" cy="1041400"/>
          </a:xfrm>
          <a:prstGeom prst="rect">
            <a:avLst/>
          </a:prstGeom>
          <a:noFill/>
        </p:spPr>
        <p:txBody>
          <a:bodyPr>
            <a:spAutoFit/>
          </a:bodyPr>
          <a:lstStyle/>
          <a:p>
            <a:pPr>
              <a:lnSpc>
                <a:spcPct val="110000"/>
              </a:lnSpc>
              <a:defRPr/>
            </a:pPr>
            <a:r>
              <a:rPr lang="zh-CN" altLang="en-US" sz="1400" dirty="0">
                <a:latin typeface="+mn-ea"/>
              </a:rPr>
              <a:t>优势包括有利的竞争态势；充足的财政来源；良好的企业形象；产品质量；成本优势等。</a:t>
            </a:r>
          </a:p>
        </p:txBody>
      </p:sp>
      <p:sp>
        <p:nvSpPr>
          <p:cNvPr id="43" name="文本框 42"/>
          <p:cNvSpPr txBox="1"/>
          <p:nvPr/>
        </p:nvSpPr>
        <p:spPr>
          <a:xfrm>
            <a:off x="2195513" y="4048126"/>
            <a:ext cx="2411412" cy="803275"/>
          </a:xfrm>
          <a:prstGeom prst="rect">
            <a:avLst/>
          </a:prstGeom>
          <a:noFill/>
        </p:spPr>
        <p:txBody>
          <a:bodyPr>
            <a:spAutoFit/>
          </a:bodyPr>
          <a:lstStyle/>
          <a:p>
            <a:pPr>
              <a:lnSpc>
                <a:spcPct val="110000"/>
              </a:lnSpc>
              <a:defRPr/>
            </a:pPr>
            <a:r>
              <a:rPr lang="zh-CN" altLang="en-US" sz="1400" dirty="0">
                <a:latin typeface="+mn-ea"/>
              </a:rPr>
              <a:t>机会包括新产品；新市场；新需求；外国市场壁垒解除；竞争对手失误等。</a:t>
            </a:r>
          </a:p>
        </p:txBody>
      </p:sp>
      <p:sp>
        <p:nvSpPr>
          <p:cNvPr id="44" name="文本框 43"/>
          <p:cNvSpPr txBox="1"/>
          <p:nvPr/>
        </p:nvSpPr>
        <p:spPr>
          <a:xfrm>
            <a:off x="7635876" y="1997076"/>
            <a:ext cx="2411413" cy="803275"/>
          </a:xfrm>
          <a:prstGeom prst="rect">
            <a:avLst/>
          </a:prstGeom>
          <a:noFill/>
        </p:spPr>
        <p:txBody>
          <a:bodyPr>
            <a:spAutoFit/>
          </a:bodyPr>
          <a:lstStyle/>
          <a:p>
            <a:pPr>
              <a:lnSpc>
                <a:spcPct val="110000"/>
              </a:lnSpc>
              <a:defRPr/>
            </a:pPr>
            <a:r>
              <a:rPr lang="zh-CN" altLang="en-US" sz="1400" dirty="0">
                <a:latin typeface="+mn-ea"/>
              </a:rPr>
              <a:t>劣势包括设备老化；管理混乱；资金短缺；经营不善；产品积压；竞争力差等。</a:t>
            </a:r>
          </a:p>
        </p:txBody>
      </p:sp>
      <p:sp>
        <p:nvSpPr>
          <p:cNvPr id="45" name="文本框 44"/>
          <p:cNvSpPr txBox="1"/>
          <p:nvPr/>
        </p:nvSpPr>
        <p:spPr>
          <a:xfrm>
            <a:off x="7635876" y="3811588"/>
            <a:ext cx="2411413" cy="1039812"/>
          </a:xfrm>
          <a:prstGeom prst="rect">
            <a:avLst/>
          </a:prstGeom>
          <a:noFill/>
        </p:spPr>
        <p:txBody>
          <a:bodyPr>
            <a:spAutoFit/>
          </a:bodyPr>
          <a:lstStyle/>
          <a:p>
            <a:pPr>
              <a:lnSpc>
                <a:spcPct val="110000"/>
              </a:lnSpc>
              <a:defRPr/>
            </a:pPr>
            <a:r>
              <a:rPr lang="zh-CN" altLang="en-US" sz="1400" dirty="0">
                <a:latin typeface="+mn-ea"/>
              </a:rPr>
              <a:t>威胁包括新的竞争对手；替代产品增多；市场紧缩；行业政策变化；经济衰退；客户偏好改变；突发事件等。</a:t>
            </a:r>
          </a:p>
        </p:txBody>
      </p:sp>
      <p:sp>
        <p:nvSpPr>
          <p:cNvPr id="12"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MH_Entry_1"/>
          <p:cNvSpPr/>
          <p:nvPr>
            <p:custDataLst>
              <p:tags r:id="rId2"/>
            </p:custDataLst>
          </p:nvPr>
        </p:nvSpPr>
        <p:spPr>
          <a:xfrm>
            <a:off x="785760" y="120909"/>
            <a:ext cx="4027591" cy="498614"/>
          </a:xfrm>
          <a:prstGeom prst="roundRect">
            <a:avLst>
              <a:gd name="adj" fmla="val 9124"/>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7"/>
          <p:cNvSpPr/>
          <p:nvPr/>
        </p:nvSpPr>
        <p:spPr>
          <a:xfrm rot="16200000">
            <a:off x="3722433" y="3380712"/>
            <a:ext cx="1587500" cy="1587500"/>
          </a:xfrm>
          <a:prstGeom prst="teardrop">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p>
        </p:txBody>
      </p:sp>
      <p:sp>
        <p:nvSpPr>
          <p:cNvPr id="3" name="Teardrop 10"/>
          <p:cNvSpPr/>
          <p:nvPr/>
        </p:nvSpPr>
        <p:spPr>
          <a:xfrm rot="10800000">
            <a:off x="3722433" y="2196437"/>
            <a:ext cx="1130300" cy="1128712"/>
          </a:xfrm>
          <a:prstGeom prst="teardrop">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p>
        </p:txBody>
      </p:sp>
      <p:sp>
        <p:nvSpPr>
          <p:cNvPr id="4" name="Teardrop 6"/>
          <p:cNvSpPr/>
          <p:nvPr/>
        </p:nvSpPr>
        <p:spPr>
          <a:xfrm>
            <a:off x="2538159" y="3380712"/>
            <a:ext cx="1128713" cy="1130300"/>
          </a:xfrm>
          <a:prstGeom prst="teardrop">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p>
        </p:txBody>
      </p:sp>
      <p:sp>
        <p:nvSpPr>
          <p:cNvPr id="5" name="Teardrop 8"/>
          <p:cNvSpPr/>
          <p:nvPr/>
        </p:nvSpPr>
        <p:spPr>
          <a:xfrm rot="5400000">
            <a:off x="2531809" y="2207550"/>
            <a:ext cx="1128713" cy="1128713"/>
          </a:xfrm>
          <a:prstGeom prst="teardrop">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p>
        </p:txBody>
      </p:sp>
      <p:sp>
        <p:nvSpPr>
          <p:cNvPr id="2054" name="Freeform 52"/>
          <p:cNvSpPr>
            <a:spLocks noEditPoints="1"/>
          </p:cNvSpPr>
          <p:nvPr/>
        </p:nvSpPr>
        <p:spPr bwMode="auto">
          <a:xfrm>
            <a:off x="2869947" y="3666462"/>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42"/>
          <p:cNvSpPr>
            <a:spLocks noEditPoints="1"/>
          </p:cNvSpPr>
          <p:nvPr/>
        </p:nvSpPr>
        <p:spPr bwMode="auto">
          <a:xfrm>
            <a:off x="4263772" y="3917288"/>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Freeform 178"/>
          <p:cNvSpPr>
            <a:spLocks noEditPoints="1"/>
          </p:cNvSpPr>
          <p:nvPr/>
        </p:nvSpPr>
        <p:spPr bwMode="auto">
          <a:xfrm>
            <a:off x="4035172" y="2582199"/>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 name="Freeform 86"/>
          <p:cNvSpPr>
            <a:spLocks noEditPoints="1"/>
          </p:cNvSpPr>
          <p:nvPr/>
        </p:nvSpPr>
        <p:spPr bwMode="auto">
          <a:xfrm>
            <a:off x="2930272" y="2504412"/>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ounded Rectangle 72"/>
          <p:cNvSpPr/>
          <p:nvPr/>
        </p:nvSpPr>
        <p:spPr>
          <a:xfrm>
            <a:off x="5759657" y="1306594"/>
            <a:ext cx="1389063" cy="377825"/>
          </a:xfrm>
          <a:prstGeom prst="roundRect">
            <a:avLst>
              <a:gd name="adj" fmla="val 21110"/>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微软雅黑" panose="020B0503020204020204" pitchFamily="34" charset="-122"/>
                <a:ea typeface="微软雅黑" panose="020B0503020204020204" pitchFamily="34" charset="-122"/>
              </a:rPr>
              <a:t>标题</a:t>
            </a:r>
            <a:endParaRPr lang="en-US" dirty="0">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759655" y="1690769"/>
            <a:ext cx="2071689" cy="1453026"/>
          </a:xfrm>
          <a:prstGeom prst="rect">
            <a:avLst/>
          </a:prstGeom>
          <a:noFill/>
        </p:spPr>
        <p:txBody>
          <a:bodyPr wrap="square">
            <a:spAutoFit/>
          </a:bodyPr>
          <a:lstStyle/>
          <a:p>
            <a:pPr>
              <a:lnSpc>
                <a:spcPct val="130000"/>
              </a:lnSpc>
              <a:spcBef>
                <a:spcPts val="600"/>
              </a:spcBef>
              <a:spcAft>
                <a:spcPts val="600"/>
              </a:spcAft>
              <a:defRPr/>
            </a:pPr>
            <a:r>
              <a:rPr lang="zh-CN" altLang="en-US" sz="1400" dirty="0">
                <a:latin typeface="+mn-ea"/>
              </a:rPr>
              <a:t>点击此出编辑文本内容点击此出编辑文本内容点击此出编辑文本内容点击此出编辑文本内容点击此出编辑文本内容</a:t>
            </a:r>
            <a:endParaRPr lang="en-US" altLang="zh-CN" sz="1400" dirty="0">
              <a:latin typeface="+mn-ea"/>
            </a:endParaRPr>
          </a:p>
        </p:txBody>
      </p:sp>
      <p:sp>
        <p:nvSpPr>
          <p:cNvPr id="15" name="Rounded Rectangle 72"/>
          <p:cNvSpPr/>
          <p:nvPr/>
        </p:nvSpPr>
        <p:spPr>
          <a:xfrm>
            <a:off x="7973807" y="1306594"/>
            <a:ext cx="1390650" cy="377825"/>
          </a:xfrm>
          <a:prstGeom prst="roundRect">
            <a:avLst>
              <a:gd name="adj" fmla="val 21110"/>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919833" y="1690769"/>
            <a:ext cx="2078034" cy="1453026"/>
          </a:xfrm>
          <a:prstGeom prst="rect">
            <a:avLst/>
          </a:prstGeom>
          <a:noFill/>
        </p:spPr>
        <p:txBody>
          <a:bodyPr wrap="square">
            <a:spAutoFit/>
          </a:bodyPr>
          <a:lstStyle/>
          <a:p>
            <a:pPr>
              <a:lnSpc>
                <a:spcPct val="130000"/>
              </a:lnSpc>
              <a:spcBef>
                <a:spcPts val="600"/>
              </a:spcBef>
              <a:spcAft>
                <a:spcPts val="600"/>
              </a:spcAft>
              <a:defRPr/>
            </a:pPr>
            <a:r>
              <a:rPr lang="zh-CN" altLang="en-US" sz="1400" dirty="0">
                <a:latin typeface="+mn-ea"/>
              </a:rPr>
              <a:t>点击此出编辑文本内容点击此出编辑文本内容点击此出编辑文本内容点击此出编辑文本内容点击此出编辑文本内容</a:t>
            </a:r>
            <a:endParaRPr lang="en-US" altLang="zh-CN" sz="1400" dirty="0">
              <a:latin typeface="+mn-ea"/>
            </a:endParaRPr>
          </a:p>
        </p:txBody>
      </p:sp>
      <p:sp>
        <p:nvSpPr>
          <p:cNvPr id="19" name="Rounded Rectangle 72"/>
          <p:cNvSpPr/>
          <p:nvPr/>
        </p:nvSpPr>
        <p:spPr>
          <a:xfrm>
            <a:off x="5759657" y="3769650"/>
            <a:ext cx="1389063" cy="377825"/>
          </a:xfrm>
          <a:prstGeom prst="roundRect">
            <a:avLst>
              <a:gd name="adj" fmla="val 21110"/>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759657" y="4155413"/>
            <a:ext cx="2071687" cy="1453026"/>
          </a:xfrm>
          <a:prstGeom prst="rect">
            <a:avLst/>
          </a:prstGeom>
          <a:noFill/>
        </p:spPr>
        <p:txBody>
          <a:bodyPr wrap="square">
            <a:spAutoFit/>
          </a:bodyPr>
          <a:lstStyle/>
          <a:p>
            <a:pPr>
              <a:lnSpc>
                <a:spcPct val="130000"/>
              </a:lnSpc>
              <a:spcBef>
                <a:spcPts val="600"/>
              </a:spcBef>
              <a:spcAft>
                <a:spcPts val="600"/>
              </a:spcAft>
              <a:defRPr/>
            </a:pPr>
            <a:r>
              <a:rPr lang="zh-CN" altLang="en-US" sz="1400" dirty="0">
                <a:latin typeface="+mn-ea"/>
              </a:rPr>
              <a:t>点击此出编辑文本内容点击此出编辑文本内容点击此出编辑文本内容点击此出编辑文本内容点击此出编辑文本内容</a:t>
            </a:r>
            <a:endParaRPr lang="en-US" altLang="zh-CN" sz="1400" dirty="0">
              <a:latin typeface="+mn-ea"/>
            </a:endParaRPr>
          </a:p>
        </p:txBody>
      </p:sp>
      <p:sp>
        <p:nvSpPr>
          <p:cNvPr id="23" name="Rounded Rectangle 72"/>
          <p:cNvSpPr/>
          <p:nvPr/>
        </p:nvSpPr>
        <p:spPr>
          <a:xfrm>
            <a:off x="7973807" y="3769650"/>
            <a:ext cx="1390650" cy="377825"/>
          </a:xfrm>
          <a:prstGeom prst="roundRect">
            <a:avLst>
              <a:gd name="adj" fmla="val 21110"/>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919833" y="4155413"/>
            <a:ext cx="2078034" cy="1453026"/>
          </a:xfrm>
          <a:prstGeom prst="rect">
            <a:avLst/>
          </a:prstGeom>
          <a:noFill/>
        </p:spPr>
        <p:txBody>
          <a:bodyPr wrap="square">
            <a:spAutoFit/>
          </a:bodyPr>
          <a:lstStyle/>
          <a:p>
            <a:pPr>
              <a:lnSpc>
                <a:spcPct val="130000"/>
              </a:lnSpc>
              <a:spcBef>
                <a:spcPts val="600"/>
              </a:spcBef>
              <a:spcAft>
                <a:spcPts val="600"/>
              </a:spcAft>
              <a:defRPr/>
            </a:pPr>
            <a:r>
              <a:rPr lang="zh-CN" altLang="en-US" sz="1400" dirty="0">
                <a:latin typeface="+mn-ea"/>
              </a:rPr>
              <a:t>点击此出编辑文本内容点击此出编辑文本内容点击此出编辑文本内容点击此出编辑文本内容点击此出编辑文本内容</a:t>
            </a:r>
            <a:endParaRPr lang="en-US" altLang="zh-CN" sz="1400" dirty="0">
              <a:latin typeface="+mn-ea"/>
            </a:endParaRPr>
          </a:p>
        </p:txBody>
      </p:sp>
      <p:sp>
        <p:nvSpPr>
          <p:cNvPr id="24"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MH_Entry_1"/>
          <p:cNvSpPr/>
          <p:nvPr>
            <p:custDataLst>
              <p:tags r:id="rId2"/>
            </p:custDataLst>
          </p:nvPr>
        </p:nvSpPr>
        <p:spPr>
          <a:xfrm>
            <a:off x="785760" y="120909"/>
            <a:ext cx="4027591" cy="498614"/>
          </a:xfrm>
          <a:prstGeom prst="roundRect">
            <a:avLst>
              <a:gd name="adj" fmla="val 9124"/>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2060575" y="2008205"/>
            <a:ext cx="1366838" cy="1365250"/>
          </a:xfrm>
          <a:prstGeom prst="diamond">
            <a:avLst/>
          </a:prstGeom>
          <a:solidFill>
            <a:srgbClr val="3C72A4"/>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5" name="菱形 4"/>
          <p:cNvSpPr/>
          <p:nvPr/>
        </p:nvSpPr>
        <p:spPr>
          <a:xfrm>
            <a:off x="3568700" y="2008205"/>
            <a:ext cx="1365250" cy="1365250"/>
          </a:xfrm>
          <a:prstGeom prst="diamond">
            <a:avLst/>
          </a:prstGeom>
          <a:solidFill>
            <a:srgbClr val="AFD109"/>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6" name="菱形 5"/>
          <p:cNvSpPr/>
          <p:nvPr/>
        </p:nvSpPr>
        <p:spPr>
          <a:xfrm>
            <a:off x="5075239" y="1670069"/>
            <a:ext cx="2041525" cy="2041525"/>
          </a:xfrm>
          <a:prstGeom prst="diamond">
            <a:avLst/>
          </a:prstGeom>
          <a:solidFill>
            <a:srgbClr val="F48C06"/>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7" name="菱形 6"/>
          <p:cNvSpPr/>
          <p:nvPr/>
        </p:nvSpPr>
        <p:spPr>
          <a:xfrm>
            <a:off x="7258050" y="2008205"/>
            <a:ext cx="1365250" cy="1365250"/>
          </a:xfrm>
          <a:prstGeom prst="diamond">
            <a:avLst/>
          </a:prstGeom>
          <a:solidFill>
            <a:srgbClr val="FDC602"/>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8" name="菱形 7"/>
          <p:cNvSpPr/>
          <p:nvPr/>
        </p:nvSpPr>
        <p:spPr>
          <a:xfrm>
            <a:off x="8764589" y="2008205"/>
            <a:ext cx="1366837" cy="1365250"/>
          </a:xfrm>
          <a:prstGeom prst="diamond">
            <a:avLst/>
          </a:prstGeom>
          <a:solidFill>
            <a:srgbClr val="63BC9E"/>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9" name="菱形 8"/>
          <p:cNvSpPr/>
          <p:nvPr/>
        </p:nvSpPr>
        <p:spPr>
          <a:xfrm>
            <a:off x="3236913" y="2854343"/>
            <a:ext cx="520700" cy="519112"/>
          </a:xfrm>
          <a:prstGeom prst="diamond">
            <a:avLst/>
          </a:prstGeom>
          <a:solidFill>
            <a:schemeClr val="bg1">
              <a:lumMod val="95000"/>
            </a:scheme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0" name="菱形 9"/>
          <p:cNvSpPr/>
          <p:nvPr/>
        </p:nvSpPr>
        <p:spPr>
          <a:xfrm>
            <a:off x="4729163" y="2008205"/>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1" name="菱形 10"/>
          <p:cNvSpPr/>
          <p:nvPr/>
        </p:nvSpPr>
        <p:spPr>
          <a:xfrm>
            <a:off x="6931025" y="2851168"/>
            <a:ext cx="520700" cy="519112"/>
          </a:xfrm>
          <a:prstGeom prst="diamond">
            <a:avLst/>
          </a:prstGeom>
          <a:solidFill>
            <a:schemeClr val="bg1">
              <a:lumMod val="95000"/>
            </a:scheme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2" name="菱形 11"/>
          <p:cNvSpPr/>
          <p:nvPr/>
        </p:nvSpPr>
        <p:spPr>
          <a:xfrm>
            <a:off x="8434388" y="2024080"/>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8" name="文本框 85"/>
          <p:cNvSpPr txBox="1"/>
          <p:nvPr/>
        </p:nvSpPr>
        <p:spPr>
          <a:xfrm>
            <a:off x="5287964" y="3838593"/>
            <a:ext cx="1616075" cy="338554"/>
          </a:xfrm>
          <a:prstGeom prst="rect">
            <a:avLst/>
          </a:prstGeom>
          <a:noFill/>
        </p:spPr>
        <p:txBody>
          <a:bodyPr>
            <a:spAutoFit/>
          </a:bodyPr>
          <a:lstStyle/>
          <a:p>
            <a:pPr algn="ctr">
              <a:defRPr/>
            </a:pPr>
            <a:r>
              <a:rPr lang="zh-CN" altLang="en-US" sz="1600" kern="0" dirty="0"/>
              <a:t>点击添加标题</a:t>
            </a:r>
          </a:p>
        </p:txBody>
      </p:sp>
      <p:sp>
        <p:nvSpPr>
          <p:cNvPr id="19" name="文本框 86"/>
          <p:cNvSpPr txBox="1"/>
          <p:nvPr/>
        </p:nvSpPr>
        <p:spPr>
          <a:xfrm>
            <a:off x="3530601" y="3540144"/>
            <a:ext cx="1439863" cy="307777"/>
          </a:xfrm>
          <a:prstGeom prst="rect">
            <a:avLst/>
          </a:prstGeom>
          <a:noFill/>
        </p:spPr>
        <p:txBody>
          <a:bodyPr>
            <a:spAutoFit/>
          </a:bodyPr>
          <a:lstStyle/>
          <a:p>
            <a:pPr algn="ctr">
              <a:defRPr/>
            </a:pPr>
            <a:r>
              <a:rPr lang="zh-CN" altLang="en-US" sz="1400" kern="0" dirty="0"/>
              <a:t>点击添加标题</a:t>
            </a:r>
          </a:p>
        </p:txBody>
      </p:sp>
      <p:sp>
        <p:nvSpPr>
          <p:cNvPr id="20" name="文本框 87"/>
          <p:cNvSpPr txBox="1"/>
          <p:nvPr/>
        </p:nvSpPr>
        <p:spPr>
          <a:xfrm>
            <a:off x="2017713" y="3540144"/>
            <a:ext cx="1441450" cy="307777"/>
          </a:xfrm>
          <a:prstGeom prst="rect">
            <a:avLst/>
          </a:prstGeom>
          <a:noFill/>
        </p:spPr>
        <p:txBody>
          <a:bodyPr>
            <a:spAutoFit/>
          </a:bodyPr>
          <a:lstStyle/>
          <a:p>
            <a:pPr algn="ctr">
              <a:defRPr/>
            </a:pPr>
            <a:r>
              <a:rPr lang="zh-CN" altLang="en-US" sz="1400" kern="0" dirty="0"/>
              <a:t>点击添加标题</a:t>
            </a:r>
          </a:p>
        </p:txBody>
      </p:sp>
      <p:sp>
        <p:nvSpPr>
          <p:cNvPr id="21" name="文本框 88"/>
          <p:cNvSpPr txBox="1"/>
          <p:nvPr/>
        </p:nvSpPr>
        <p:spPr>
          <a:xfrm>
            <a:off x="8732838" y="3540144"/>
            <a:ext cx="1441450" cy="307777"/>
          </a:xfrm>
          <a:prstGeom prst="rect">
            <a:avLst/>
          </a:prstGeom>
          <a:noFill/>
        </p:spPr>
        <p:txBody>
          <a:bodyPr>
            <a:spAutoFit/>
          </a:bodyPr>
          <a:lstStyle/>
          <a:p>
            <a:pPr algn="ctr">
              <a:defRPr/>
            </a:pPr>
            <a:r>
              <a:rPr lang="zh-CN" altLang="en-US" sz="1400" kern="0" dirty="0"/>
              <a:t>点击添加标题</a:t>
            </a:r>
          </a:p>
        </p:txBody>
      </p:sp>
      <p:sp>
        <p:nvSpPr>
          <p:cNvPr id="22" name="文本框 89"/>
          <p:cNvSpPr txBox="1"/>
          <p:nvPr/>
        </p:nvSpPr>
        <p:spPr>
          <a:xfrm>
            <a:off x="7221538" y="3540144"/>
            <a:ext cx="1439862" cy="307777"/>
          </a:xfrm>
          <a:prstGeom prst="rect">
            <a:avLst/>
          </a:prstGeom>
          <a:noFill/>
        </p:spPr>
        <p:txBody>
          <a:bodyPr>
            <a:spAutoFit/>
          </a:bodyPr>
          <a:lstStyle/>
          <a:p>
            <a:pPr algn="ctr">
              <a:defRPr/>
            </a:pPr>
            <a:r>
              <a:rPr lang="zh-CN" altLang="en-US" sz="1400" kern="0" dirty="0"/>
              <a:t>点击添加标题</a:t>
            </a:r>
          </a:p>
        </p:txBody>
      </p:sp>
      <p:sp>
        <p:nvSpPr>
          <p:cNvPr id="45" name="KSO_Shape"/>
          <p:cNvSpPr/>
          <p:nvPr/>
        </p:nvSpPr>
        <p:spPr bwMode="auto">
          <a:xfrm>
            <a:off x="2490788" y="2392380"/>
            <a:ext cx="590550" cy="534988"/>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6" name="KSO_Shape"/>
          <p:cNvSpPr/>
          <p:nvPr/>
        </p:nvSpPr>
        <p:spPr bwMode="auto">
          <a:xfrm>
            <a:off x="4059239" y="2428894"/>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9" name="KSO_Shape"/>
          <p:cNvSpPr/>
          <p:nvPr/>
        </p:nvSpPr>
        <p:spPr bwMode="auto">
          <a:xfrm>
            <a:off x="5789614" y="2384444"/>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0" name="KSO_Shape"/>
          <p:cNvSpPr/>
          <p:nvPr/>
        </p:nvSpPr>
        <p:spPr bwMode="auto">
          <a:xfrm>
            <a:off x="7729539" y="2478105"/>
            <a:ext cx="422275" cy="427038"/>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1" name="KSO_Shape"/>
          <p:cNvSpPr/>
          <p:nvPr/>
        </p:nvSpPr>
        <p:spPr>
          <a:xfrm>
            <a:off x="9240838" y="2493980"/>
            <a:ext cx="412750" cy="39528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5" name="矩形 24"/>
          <p:cNvSpPr/>
          <p:nvPr/>
        </p:nvSpPr>
        <p:spPr>
          <a:xfrm>
            <a:off x="2017713" y="4905532"/>
            <a:ext cx="8134350" cy="687111"/>
          </a:xfrm>
          <a:prstGeom prst="rect">
            <a:avLst/>
          </a:prstGeom>
        </p:spPr>
        <p:txBody>
          <a:bodyPr anchor="ctr">
            <a:spAutoFit/>
          </a:bodyPr>
          <a:lstStyle/>
          <a:p>
            <a:pPr>
              <a:lnSpc>
                <a:spcPct val="130000"/>
              </a:lnSpc>
              <a:spcBef>
                <a:spcPts val="600"/>
              </a:spcBef>
              <a:spcAft>
                <a:spcPts val="600"/>
              </a:spcAft>
              <a:defRPr/>
            </a:pPr>
            <a:r>
              <a:rPr lang="zh-CN" altLang="en-US" sz="1600" dirty="0">
                <a:latin typeface="+mn-ea"/>
              </a:rPr>
              <a:t>点击此出编辑文本内容点击此出编辑文本内容点击此出编辑文本内容点击此出编辑文本内容点击此出编辑文本内容</a:t>
            </a:r>
            <a:endParaRPr lang="en-US" altLang="zh-CN" sz="1600" dirty="0">
              <a:latin typeface="+mn-ea"/>
            </a:endParaRPr>
          </a:p>
        </p:txBody>
      </p:sp>
      <p:sp>
        <p:nvSpPr>
          <p:cNvPr id="26" name="矩形 25"/>
          <p:cNvSpPr/>
          <p:nvPr/>
        </p:nvSpPr>
        <p:spPr>
          <a:xfrm>
            <a:off x="2039939" y="4637105"/>
            <a:ext cx="8112125" cy="4603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5"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85760" y="120909"/>
            <a:ext cx="4027591" cy="498614"/>
          </a:xfrm>
          <a:prstGeom prst="roundRect">
            <a:avLst>
              <a:gd name="adj" fmla="val 9124"/>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5755560" y="3505303"/>
            <a:ext cx="2194453" cy="3082097"/>
          </a:xfrm>
          <a:custGeom>
            <a:avLst/>
            <a:gdLst>
              <a:gd name="T0" fmla="*/ 489 w 979"/>
              <a:gd name="T1" fmla="*/ 0 h 1375"/>
              <a:gd name="T2" fmla="*/ 735 w 979"/>
              <a:gd name="T3" fmla="*/ 688 h 1375"/>
              <a:gd name="T4" fmla="*/ 979 w 979"/>
              <a:gd name="T5" fmla="*/ 1375 h 1375"/>
              <a:gd name="T6" fmla="*/ 489 w 979"/>
              <a:gd name="T7" fmla="*/ 1375 h 1375"/>
              <a:gd name="T8" fmla="*/ 0 w 979"/>
              <a:gd name="T9" fmla="*/ 1375 h 1375"/>
              <a:gd name="T10" fmla="*/ 245 w 979"/>
              <a:gd name="T11" fmla="*/ 688 h 1375"/>
              <a:gd name="T12" fmla="*/ 489 w 979"/>
              <a:gd name="T13" fmla="*/ 0 h 1375"/>
            </a:gdLst>
            <a:ahLst/>
            <a:cxnLst>
              <a:cxn ang="0">
                <a:pos x="T0" y="T1"/>
              </a:cxn>
              <a:cxn ang="0">
                <a:pos x="T2" y="T3"/>
              </a:cxn>
              <a:cxn ang="0">
                <a:pos x="T4" y="T5"/>
              </a:cxn>
              <a:cxn ang="0">
                <a:pos x="T6" y="T7"/>
              </a:cxn>
              <a:cxn ang="0">
                <a:pos x="T8" y="T9"/>
              </a:cxn>
              <a:cxn ang="0">
                <a:pos x="T10" y="T11"/>
              </a:cxn>
              <a:cxn ang="0">
                <a:pos x="T12" y="T13"/>
              </a:cxn>
            </a:cxnLst>
            <a:rect l="0" t="0" r="r" b="b"/>
            <a:pathLst>
              <a:path w="979" h="1375">
                <a:moveTo>
                  <a:pt x="489" y="0"/>
                </a:moveTo>
                <a:lnTo>
                  <a:pt x="735" y="688"/>
                </a:lnTo>
                <a:lnTo>
                  <a:pt x="979" y="1375"/>
                </a:lnTo>
                <a:lnTo>
                  <a:pt x="489" y="1375"/>
                </a:lnTo>
                <a:lnTo>
                  <a:pt x="0" y="1375"/>
                </a:lnTo>
                <a:lnTo>
                  <a:pt x="245" y="688"/>
                </a:lnTo>
                <a:lnTo>
                  <a:pt x="489" y="0"/>
                </a:lnTo>
                <a:close/>
              </a:path>
            </a:pathLst>
          </a:custGeom>
          <a:solidFill>
            <a:srgbClr val="63BC9E"/>
          </a:solidFill>
          <a:ln>
            <a:noFill/>
          </a:ln>
        </p:spPr>
        <p:txBody>
          <a:bodyPr vert="horz" wrap="square" lIns="91440" tIns="45720" rIns="91440" bIns="45720" numCol="1" anchor="t" anchorCtr="0" compatLnSpc="1"/>
          <a:lstStyle/>
          <a:p>
            <a:endParaRPr lang="zh-CN" altLang="en-US"/>
          </a:p>
        </p:txBody>
      </p:sp>
      <p:sp>
        <p:nvSpPr>
          <p:cNvPr id="4" name="Freeform 6"/>
          <p:cNvSpPr/>
          <p:nvPr/>
        </p:nvSpPr>
        <p:spPr bwMode="auto">
          <a:xfrm>
            <a:off x="3895095" y="5119201"/>
            <a:ext cx="2201177" cy="1468199"/>
          </a:xfrm>
          <a:custGeom>
            <a:avLst/>
            <a:gdLst>
              <a:gd name="T0" fmla="*/ 491 w 982"/>
              <a:gd name="T1" fmla="*/ 0 h 655"/>
              <a:gd name="T2" fmla="*/ 735 w 982"/>
              <a:gd name="T3" fmla="*/ 326 h 655"/>
              <a:gd name="T4" fmla="*/ 982 w 982"/>
              <a:gd name="T5" fmla="*/ 655 h 655"/>
              <a:gd name="T6" fmla="*/ 491 w 982"/>
              <a:gd name="T7" fmla="*/ 655 h 655"/>
              <a:gd name="T8" fmla="*/ 0 w 982"/>
              <a:gd name="T9" fmla="*/ 655 h 655"/>
              <a:gd name="T10" fmla="*/ 247 w 982"/>
              <a:gd name="T11" fmla="*/ 326 h 655"/>
              <a:gd name="T12" fmla="*/ 491 w 982"/>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982" h="655">
                <a:moveTo>
                  <a:pt x="491" y="0"/>
                </a:moveTo>
                <a:lnTo>
                  <a:pt x="735" y="326"/>
                </a:lnTo>
                <a:lnTo>
                  <a:pt x="982" y="655"/>
                </a:lnTo>
                <a:lnTo>
                  <a:pt x="491" y="655"/>
                </a:lnTo>
                <a:lnTo>
                  <a:pt x="0" y="655"/>
                </a:lnTo>
                <a:lnTo>
                  <a:pt x="247" y="326"/>
                </a:lnTo>
                <a:lnTo>
                  <a:pt x="491" y="0"/>
                </a:lnTo>
                <a:close/>
              </a:path>
            </a:pathLst>
          </a:custGeom>
          <a:solidFill>
            <a:srgbClr val="F48C06"/>
          </a:solidFill>
          <a:ln>
            <a:noFill/>
          </a:ln>
        </p:spPr>
        <p:txBody>
          <a:bodyPr vert="horz" wrap="square" lIns="91440" tIns="45720" rIns="91440" bIns="45720" numCol="1" anchor="t" anchorCtr="0" compatLnSpc="1"/>
          <a:lstStyle/>
          <a:p>
            <a:endParaRPr lang="zh-CN" altLang="en-US"/>
          </a:p>
        </p:txBody>
      </p:sp>
      <p:sp>
        <p:nvSpPr>
          <p:cNvPr id="5" name="Freeform 7"/>
          <p:cNvSpPr/>
          <p:nvPr/>
        </p:nvSpPr>
        <p:spPr bwMode="auto">
          <a:xfrm>
            <a:off x="2108599" y="6195132"/>
            <a:ext cx="2198936" cy="392268"/>
          </a:xfrm>
          <a:custGeom>
            <a:avLst/>
            <a:gdLst>
              <a:gd name="T0" fmla="*/ 491 w 981"/>
              <a:gd name="T1" fmla="*/ 0 h 175"/>
              <a:gd name="T2" fmla="*/ 735 w 981"/>
              <a:gd name="T3" fmla="*/ 86 h 175"/>
              <a:gd name="T4" fmla="*/ 981 w 981"/>
              <a:gd name="T5" fmla="*/ 175 h 175"/>
              <a:gd name="T6" fmla="*/ 491 w 981"/>
              <a:gd name="T7" fmla="*/ 175 h 175"/>
              <a:gd name="T8" fmla="*/ 0 w 981"/>
              <a:gd name="T9" fmla="*/ 175 h 175"/>
              <a:gd name="T10" fmla="*/ 246 w 981"/>
              <a:gd name="T11" fmla="*/ 86 h 175"/>
              <a:gd name="T12" fmla="*/ 491 w 981"/>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981" h="175">
                <a:moveTo>
                  <a:pt x="491" y="0"/>
                </a:moveTo>
                <a:lnTo>
                  <a:pt x="735" y="86"/>
                </a:lnTo>
                <a:lnTo>
                  <a:pt x="981" y="175"/>
                </a:lnTo>
                <a:lnTo>
                  <a:pt x="491" y="175"/>
                </a:lnTo>
                <a:lnTo>
                  <a:pt x="0" y="175"/>
                </a:lnTo>
                <a:lnTo>
                  <a:pt x="246" y="86"/>
                </a:lnTo>
                <a:lnTo>
                  <a:pt x="491" y="0"/>
                </a:lnTo>
                <a:close/>
              </a:path>
            </a:pathLst>
          </a:custGeom>
          <a:solidFill>
            <a:srgbClr val="3C72A4"/>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7611543" y="2180492"/>
            <a:ext cx="2194453" cy="4406908"/>
          </a:xfrm>
          <a:custGeom>
            <a:avLst/>
            <a:gdLst>
              <a:gd name="T0" fmla="*/ 491 w 979"/>
              <a:gd name="T1" fmla="*/ 0 h 2168"/>
              <a:gd name="T2" fmla="*/ 735 w 979"/>
              <a:gd name="T3" fmla="*/ 1083 h 2168"/>
              <a:gd name="T4" fmla="*/ 979 w 979"/>
              <a:gd name="T5" fmla="*/ 2168 h 2168"/>
              <a:gd name="T6" fmla="*/ 491 w 979"/>
              <a:gd name="T7" fmla="*/ 2168 h 2168"/>
              <a:gd name="T8" fmla="*/ 0 w 979"/>
              <a:gd name="T9" fmla="*/ 2168 h 2168"/>
              <a:gd name="T10" fmla="*/ 244 w 979"/>
              <a:gd name="T11" fmla="*/ 1083 h 2168"/>
              <a:gd name="T12" fmla="*/ 491 w 979"/>
              <a:gd name="T13" fmla="*/ 0 h 2168"/>
            </a:gdLst>
            <a:ahLst/>
            <a:cxnLst>
              <a:cxn ang="0">
                <a:pos x="T0" y="T1"/>
              </a:cxn>
              <a:cxn ang="0">
                <a:pos x="T2" y="T3"/>
              </a:cxn>
              <a:cxn ang="0">
                <a:pos x="T4" y="T5"/>
              </a:cxn>
              <a:cxn ang="0">
                <a:pos x="T6" y="T7"/>
              </a:cxn>
              <a:cxn ang="0">
                <a:pos x="T8" y="T9"/>
              </a:cxn>
              <a:cxn ang="0">
                <a:pos x="T10" y="T11"/>
              </a:cxn>
              <a:cxn ang="0">
                <a:pos x="T12" y="T13"/>
              </a:cxn>
            </a:cxnLst>
            <a:rect l="0" t="0" r="r" b="b"/>
            <a:pathLst>
              <a:path w="979" h="2168">
                <a:moveTo>
                  <a:pt x="491" y="0"/>
                </a:moveTo>
                <a:lnTo>
                  <a:pt x="735" y="1083"/>
                </a:lnTo>
                <a:lnTo>
                  <a:pt x="979" y="2168"/>
                </a:lnTo>
                <a:lnTo>
                  <a:pt x="491" y="2168"/>
                </a:lnTo>
                <a:lnTo>
                  <a:pt x="0" y="2168"/>
                </a:lnTo>
                <a:lnTo>
                  <a:pt x="244" y="1083"/>
                </a:lnTo>
                <a:lnTo>
                  <a:pt x="491" y="0"/>
                </a:lnTo>
                <a:close/>
              </a:path>
            </a:pathLst>
          </a:custGeom>
          <a:solidFill>
            <a:srgbClr val="FDC602"/>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9467526" y="4330184"/>
            <a:ext cx="2198936" cy="2257216"/>
          </a:xfrm>
          <a:custGeom>
            <a:avLst/>
            <a:gdLst>
              <a:gd name="T0" fmla="*/ 490 w 981"/>
              <a:gd name="T1" fmla="*/ 0 h 1007"/>
              <a:gd name="T2" fmla="*/ 735 w 981"/>
              <a:gd name="T3" fmla="*/ 503 h 1007"/>
              <a:gd name="T4" fmla="*/ 981 w 981"/>
              <a:gd name="T5" fmla="*/ 1007 h 1007"/>
              <a:gd name="T6" fmla="*/ 490 w 981"/>
              <a:gd name="T7" fmla="*/ 1007 h 1007"/>
              <a:gd name="T8" fmla="*/ 0 w 981"/>
              <a:gd name="T9" fmla="*/ 1007 h 1007"/>
              <a:gd name="T10" fmla="*/ 246 w 981"/>
              <a:gd name="T11" fmla="*/ 503 h 1007"/>
              <a:gd name="T12" fmla="*/ 490 w 981"/>
              <a:gd name="T13" fmla="*/ 0 h 1007"/>
            </a:gdLst>
            <a:ahLst/>
            <a:cxnLst>
              <a:cxn ang="0">
                <a:pos x="T0" y="T1"/>
              </a:cxn>
              <a:cxn ang="0">
                <a:pos x="T2" y="T3"/>
              </a:cxn>
              <a:cxn ang="0">
                <a:pos x="T4" y="T5"/>
              </a:cxn>
              <a:cxn ang="0">
                <a:pos x="T6" y="T7"/>
              </a:cxn>
              <a:cxn ang="0">
                <a:pos x="T8" y="T9"/>
              </a:cxn>
              <a:cxn ang="0">
                <a:pos x="T10" y="T11"/>
              </a:cxn>
              <a:cxn ang="0">
                <a:pos x="T12" y="T13"/>
              </a:cxn>
            </a:cxnLst>
            <a:rect l="0" t="0" r="r" b="b"/>
            <a:pathLst>
              <a:path w="981" h="1007">
                <a:moveTo>
                  <a:pt x="490" y="0"/>
                </a:moveTo>
                <a:lnTo>
                  <a:pt x="735" y="503"/>
                </a:lnTo>
                <a:lnTo>
                  <a:pt x="981" y="1007"/>
                </a:lnTo>
                <a:lnTo>
                  <a:pt x="490" y="1007"/>
                </a:lnTo>
                <a:lnTo>
                  <a:pt x="0" y="1007"/>
                </a:lnTo>
                <a:lnTo>
                  <a:pt x="246" y="503"/>
                </a:lnTo>
                <a:lnTo>
                  <a:pt x="490" y="0"/>
                </a:lnTo>
                <a:close/>
              </a:path>
            </a:pathLst>
          </a:custGeom>
          <a:solidFill>
            <a:srgbClr val="AFD109"/>
          </a:solidFill>
          <a:ln>
            <a:noFill/>
          </a:ln>
        </p:spPr>
        <p:txBody>
          <a:bodyPr vert="horz" wrap="square" lIns="91440" tIns="45720" rIns="91440" bIns="45720" numCol="1" anchor="t" anchorCtr="0" compatLnSpc="1"/>
          <a:lstStyle/>
          <a:p>
            <a:endParaRPr lang="zh-CN" altLang="en-US"/>
          </a:p>
        </p:txBody>
      </p:sp>
      <p:sp>
        <p:nvSpPr>
          <p:cNvPr id="8" name="文本框 7"/>
          <p:cNvSpPr txBox="1"/>
          <p:nvPr/>
        </p:nvSpPr>
        <p:spPr>
          <a:xfrm>
            <a:off x="2781009" y="5610357"/>
            <a:ext cx="845103"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16%</a:t>
            </a:r>
            <a:endParaRPr lang="zh-CN" altLang="en-US" sz="3200" dirty="0">
              <a:solidFill>
                <a:schemeClr val="tx1">
                  <a:lumMod val="65000"/>
                  <a:lumOff val="35000"/>
                </a:schemeClr>
              </a:solidFill>
              <a:latin typeface="Impact" panose="020B0806030902050204" pitchFamily="34" charset="0"/>
            </a:endParaRPr>
          </a:p>
        </p:txBody>
      </p:sp>
      <p:sp>
        <p:nvSpPr>
          <p:cNvPr id="9" name="文本框 8"/>
          <p:cNvSpPr txBox="1"/>
          <p:nvPr/>
        </p:nvSpPr>
        <p:spPr>
          <a:xfrm>
            <a:off x="4608996" y="4534426"/>
            <a:ext cx="906017"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30%</a:t>
            </a:r>
            <a:endParaRPr lang="zh-CN" altLang="en-US" sz="3200" dirty="0">
              <a:solidFill>
                <a:schemeClr val="tx1">
                  <a:lumMod val="65000"/>
                  <a:lumOff val="35000"/>
                </a:schemeClr>
              </a:solidFill>
              <a:latin typeface="Impact" panose="020B0806030902050204" pitchFamily="34" charset="0"/>
            </a:endParaRPr>
          </a:p>
        </p:txBody>
      </p:sp>
      <p:sp>
        <p:nvSpPr>
          <p:cNvPr id="10" name="文本框 9"/>
          <p:cNvSpPr txBox="1"/>
          <p:nvPr/>
        </p:nvSpPr>
        <p:spPr>
          <a:xfrm>
            <a:off x="6430514" y="2934065"/>
            <a:ext cx="914033"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69%</a:t>
            </a:r>
            <a:endParaRPr lang="zh-CN" altLang="en-US" sz="3200" dirty="0">
              <a:solidFill>
                <a:schemeClr val="tx1">
                  <a:lumMod val="65000"/>
                  <a:lumOff val="35000"/>
                </a:schemeClr>
              </a:solidFill>
              <a:latin typeface="Impact" panose="020B0806030902050204" pitchFamily="34" charset="0"/>
            </a:endParaRPr>
          </a:p>
        </p:txBody>
      </p:sp>
      <p:sp>
        <p:nvSpPr>
          <p:cNvPr id="11" name="文本框 10"/>
          <p:cNvSpPr txBox="1"/>
          <p:nvPr/>
        </p:nvSpPr>
        <p:spPr>
          <a:xfrm>
            <a:off x="8253355" y="1595717"/>
            <a:ext cx="910827"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90%</a:t>
            </a:r>
            <a:endParaRPr lang="zh-CN" altLang="en-US" sz="3200" dirty="0">
              <a:solidFill>
                <a:schemeClr val="tx1">
                  <a:lumMod val="65000"/>
                  <a:lumOff val="35000"/>
                </a:schemeClr>
              </a:solidFill>
              <a:latin typeface="Impact" panose="020B0806030902050204" pitchFamily="34" charset="0"/>
            </a:endParaRPr>
          </a:p>
        </p:txBody>
      </p:sp>
      <p:sp>
        <p:nvSpPr>
          <p:cNvPr id="12" name="文本框 11"/>
          <p:cNvSpPr txBox="1"/>
          <p:nvPr/>
        </p:nvSpPr>
        <p:spPr>
          <a:xfrm>
            <a:off x="10118794" y="3745409"/>
            <a:ext cx="896399" cy="584775"/>
          </a:xfrm>
          <a:prstGeom prst="rect">
            <a:avLst/>
          </a:prstGeom>
          <a:noFill/>
        </p:spPr>
        <p:txBody>
          <a:bodyPr wrap="none" rtlCol="0">
            <a:spAutoFit/>
          </a:bodyPr>
          <a:lstStyle/>
          <a:p>
            <a:r>
              <a:rPr lang="en-US" altLang="zh-CN" sz="3200" dirty="0">
                <a:solidFill>
                  <a:schemeClr val="tx1">
                    <a:lumMod val="65000"/>
                    <a:lumOff val="35000"/>
                  </a:schemeClr>
                </a:solidFill>
                <a:latin typeface="Impact" panose="020B0806030902050204" pitchFamily="34" charset="0"/>
              </a:rPr>
              <a:t>49%</a:t>
            </a:r>
            <a:endParaRPr lang="zh-CN" altLang="en-US" sz="3200" dirty="0">
              <a:solidFill>
                <a:schemeClr val="tx1">
                  <a:lumMod val="65000"/>
                  <a:lumOff val="35000"/>
                </a:schemeClr>
              </a:solidFill>
              <a:latin typeface="Impact" panose="020B0806030902050204" pitchFamily="34" charset="0"/>
            </a:endParaRPr>
          </a:p>
        </p:txBody>
      </p:sp>
      <p:sp>
        <p:nvSpPr>
          <p:cNvPr id="15" name="矩形 14"/>
          <p:cNvSpPr/>
          <p:nvPr/>
        </p:nvSpPr>
        <p:spPr>
          <a:xfrm>
            <a:off x="802516" y="1672756"/>
            <a:ext cx="4238933" cy="2012859"/>
          </a:xfrm>
          <a:prstGeom prst="rect">
            <a:avLst/>
          </a:prstGeom>
        </p:spPr>
        <p:txBody>
          <a:bodyPr wrap="square" anchor="ctr">
            <a:spAutoFit/>
          </a:bodyPr>
          <a:lstStyle/>
          <a:p>
            <a:pPr>
              <a:lnSpc>
                <a:spcPct val="130000"/>
              </a:lnSpc>
              <a:spcBef>
                <a:spcPts val="600"/>
              </a:spcBef>
              <a:spcAft>
                <a:spcPts val="600"/>
              </a:spcAft>
              <a:defRPr/>
            </a:pPr>
            <a:r>
              <a:rPr lang="zh-CN" altLang="en-US" sz="1600" dirty="0">
                <a:latin typeface="+mn-ea"/>
              </a:rPr>
              <a:t>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a:t>
            </a:r>
            <a:endParaRPr lang="en-US" altLang="zh-CN" sz="1600" dirty="0">
              <a:latin typeface="+mn-ea"/>
            </a:endParaRPr>
          </a:p>
        </p:txBody>
      </p:sp>
      <p:sp>
        <p:nvSpPr>
          <p:cNvPr id="18"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MH_Entry_1"/>
          <p:cNvSpPr/>
          <p:nvPr>
            <p:custDataLst>
              <p:tags r:id="rId2"/>
            </p:custDataLst>
          </p:nvPr>
        </p:nvSpPr>
        <p:spPr>
          <a:xfrm>
            <a:off x="785760" y="120909"/>
            <a:ext cx="4027591" cy="498614"/>
          </a:xfrm>
          <a:prstGeom prst="roundRect">
            <a:avLst>
              <a:gd name="adj" fmla="val 9124"/>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224"/>
          <p:cNvGrpSpPr/>
          <p:nvPr/>
        </p:nvGrpSpPr>
        <p:grpSpPr>
          <a:xfrm rot="3202711">
            <a:off x="10032288" y="6085183"/>
            <a:ext cx="348262" cy="515823"/>
            <a:chOff x="3320798" y="18199"/>
            <a:chExt cx="1207290" cy="1788160"/>
          </a:xfrm>
        </p:grpSpPr>
        <p:sp>
          <p:nvSpPr>
            <p:cNvPr id="204" name="Freeform 7"/>
            <p:cNvSpPr/>
            <p:nvPr/>
          </p:nvSpPr>
          <p:spPr bwMode="auto">
            <a:xfrm>
              <a:off x="3981391" y="581983"/>
              <a:ext cx="68337" cy="1224376"/>
            </a:xfrm>
            <a:custGeom>
              <a:avLst/>
              <a:gdLst>
                <a:gd name="T0" fmla="*/ 2 w 5"/>
                <a:gd name="T1" fmla="*/ 0 h 89"/>
                <a:gd name="T2" fmla="*/ 5 w 5"/>
                <a:gd name="T3" fmla="*/ 2 h 89"/>
                <a:gd name="T4" fmla="*/ 5 w 5"/>
                <a:gd name="T5" fmla="*/ 87 h 89"/>
                <a:gd name="T6" fmla="*/ 2 w 5"/>
                <a:gd name="T7" fmla="*/ 89 h 89"/>
                <a:gd name="T8" fmla="*/ 2 w 5"/>
                <a:gd name="T9" fmla="*/ 89 h 89"/>
                <a:gd name="T10" fmla="*/ 0 w 5"/>
                <a:gd name="T11" fmla="*/ 87 h 89"/>
                <a:gd name="T12" fmla="*/ 0 w 5"/>
                <a:gd name="T13" fmla="*/ 2 h 89"/>
                <a:gd name="T14" fmla="*/ 2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2" y="0"/>
                  </a:moveTo>
                  <a:cubicBezTo>
                    <a:pt x="4" y="0"/>
                    <a:pt x="5" y="1"/>
                    <a:pt x="5" y="2"/>
                  </a:cubicBezTo>
                  <a:cubicBezTo>
                    <a:pt x="5" y="87"/>
                    <a:pt x="5" y="87"/>
                    <a:pt x="5" y="87"/>
                  </a:cubicBezTo>
                  <a:cubicBezTo>
                    <a:pt x="5" y="88"/>
                    <a:pt x="4"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Rectangle 15"/>
            <p:cNvSpPr>
              <a:spLocks noChangeArrowheads="1"/>
            </p:cNvSpPr>
            <p:nvPr/>
          </p:nvSpPr>
          <p:spPr bwMode="auto">
            <a:xfrm>
              <a:off x="3349273" y="86536"/>
              <a:ext cx="1167425" cy="1651482"/>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3" name="Freeform 16"/>
            <p:cNvSpPr/>
            <p:nvPr/>
          </p:nvSpPr>
          <p:spPr bwMode="auto">
            <a:xfrm>
              <a:off x="3320798" y="18199"/>
              <a:ext cx="1207290" cy="68337"/>
            </a:xfrm>
            <a:custGeom>
              <a:avLst/>
              <a:gdLst>
                <a:gd name="T0" fmla="*/ 88 w 88"/>
                <a:gd name="T1" fmla="*/ 2 h 5"/>
                <a:gd name="T2" fmla="*/ 86 w 88"/>
                <a:gd name="T3" fmla="*/ 5 h 5"/>
                <a:gd name="T4" fmla="*/ 2 w 88"/>
                <a:gd name="T5" fmla="*/ 5 h 5"/>
                <a:gd name="T6" fmla="*/ 0 w 88"/>
                <a:gd name="T7" fmla="*/ 2 h 5"/>
                <a:gd name="T8" fmla="*/ 0 w 88"/>
                <a:gd name="T9" fmla="*/ 2 h 5"/>
                <a:gd name="T10" fmla="*/ 2 w 88"/>
                <a:gd name="T11" fmla="*/ 0 h 5"/>
                <a:gd name="T12" fmla="*/ 86 w 88"/>
                <a:gd name="T13" fmla="*/ 0 h 5"/>
                <a:gd name="T14" fmla="*/ 88 w 8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2"/>
                  </a:moveTo>
                  <a:cubicBezTo>
                    <a:pt x="88" y="4"/>
                    <a:pt x="87" y="5"/>
                    <a:pt x="86" y="5"/>
                  </a:cubicBezTo>
                  <a:cubicBezTo>
                    <a:pt x="2" y="5"/>
                    <a:pt x="2" y="5"/>
                    <a:pt x="2" y="5"/>
                  </a:cubicBezTo>
                  <a:cubicBezTo>
                    <a:pt x="1" y="5"/>
                    <a:pt x="0" y="4"/>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7"/>
            <p:cNvSpPr/>
            <p:nvPr/>
          </p:nvSpPr>
          <p:spPr bwMode="auto">
            <a:xfrm>
              <a:off x="3320798" y="1738018"/>
              <a:ext cx="1207290" cy="68337"/>
            </a:xfrm>
            <a:custGeom>
              <a:avLst/>
              <a:gdLst>
                <a:gd name="T0" fmla="*/ 88 w 88"/>
                <a:gd name="T1" fmla="*/ 3 h 5"/>
                <a:gd name="T2" fmla="*/ 86 w 88"/>
                <a:gd name="T3" fmla="*/ 5 h 5"/>
                <a:gd name="T4" fmla="*/ 2 w 88"/>
                <a:gd name="T5" fmla="*/ 5 h 5"/>
                <a:gd name="T6" fmla="*/ 0 w 88"/>
                <a:gd name="T7" fmla="*/ 3 h 5"/>
                <a:gd name="T8" fmla="*/ 0 w 88"/>
                <a:gd name="T9" fmla="*/ 3 h 5"/>
                <a:gd name="T10" fmla="*/ 2 w 88"/>
                <a:gd name="T11" fmla="*/ 0 h 5"/>
                <a:gd name="T12" fmla="*/ 86 w 88"/>
                <a:gd name="T13" fmla="*/ 0 h 5"/>
                <a:gd name="T14" fmla="*/ 88 w 88"/>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3"/>
                  </a:moveTo>
                  <a:cubicBezTo>
                    <a:pt x="88" y="4"/>
                    <a:pt x="87" y="5"/>
                    <a:pt x="86" y="5"/>
                  </a:cubicBezTo>
                  <a:cubicBezTo>
                    <a:pt x="2" y="5"/>
                    <a:pt x="2" y="5"/>
                    <a:pt x="2" y="5"/>
                  </a:cubicBezTo>
                  <a:cubicBezTo>
                    <a:pt x="1" y="5"/>
                    <a:pt x="0" y="4"/>
                    <a:pt x="0" y="3"/>
                  </a:cubicBezTo>
                  <a:cubicBezTo>
                    <a:pt x="0" y="3"/>
                    <a:pt x="0" y="3"/>
                    <a:pt x="0" y="3"/>
                  </a:cubicBezTo>
                  <a:cubicBezTo>
                    <a:pt x="0" y="1"/>
                    <a:pt x="1" y="0"/>
                    <a:pt x="2" y="0"/>
                  </a:cubicBezTo>
                  <a:cubicBezTo>
                    <a:pt x="86" y="0"/>
                    <a:pt x="86" y="0"/>
                    <a:pt x="86" y="0"/>
                  </a:cubicBezTo>
                  <a:cubicBezTo>
                    <a:pt x="87" y="0"/>
                    <a:pt x="88" y="1"/>
                    <a:pt x="88" y="3"/>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
            <p:cNvSpPr/>
            <p:nvPr/>
          </p:nvSpPr>
          <p:spPr bwMode="auto">
            <a:xfrm>
              <a:off x="3320798" y="1174238"/>
              <a:ext cx="1207290" cy="51255"/>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9"/>
            <p:cNvSpPr/>
            <p:nvPr/>
          </p:nvSpPr>
          <p:spPr bwMode="auto">
            <a:xfrm>
              <a:off x="3320798" y="593372"/>
              <a:ext cx="1207290" cy="56948"/>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
            <p:cNvSpPr/>
            <p:nvPr/>
          </p:nvSpPr>
          <p:spPr bwMode="auto">
            <a:xfrm>
              <a:off x="3747907" y="758519"/>
              <a:ext cx="148064" cy="136674"/>
            </a:xfrm>
            <a:custGeom>
              <a:avLst/>
              <a:gdLst>
                <a:gd name="T0" fmla="*/ 11 w 11"/>
                <a:gd name="T1" fmla="*/ 8 h 10"/>
                <a:gd name="T2" fmla="*/ 6 w 11"/>
                <a:gd name="T3" fmla="*/ 0 h 10"/>
                <a:gd name="T4" fmla="*/ 5 w 11"/>
                <a:gd name="T5" fmla="*/ 0 h 10"/>
                <a:gd name="T6" fmla="*/ 0 w 11"/>
                <a:gd name="T7" fmla="*/ 9 h 10"/>
                <a:gd name="T8" fmla="*/ 0 w 11"/>
                <a:gd name="T9" fmla="*/ 10 h 10"/>
                <a:gd name="T10" fmla="*/ 10 w 11"/>
                <a:gd name="T11" fmla="*/ 10 h 10"/>
                <a:gd name="T12" fmla="*/ 11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8"/>
                  </a:moveTo>
                  <a:cubicBezTo>
                    <a:pt x="6" y="0"/>
                    <a:pt x="6" y="0"/>
                    <a:pt x="6" y="0"/>
                  </a:cubicBezTo>
                  <a:cubicBezTo>
                    <a:pt x="6" y="0"/>
                    <a:pt x="6" y="0"/>
                    <a:pt x="5" y="0"/>
                  </a:cubicBezTo>
                  <a:cubicBezTo>
                    <a:pt x="0" y="9"/>
                    <a:pt x="0" y="9"/>
                    <a:pt x="0" y="9"/>
                  </a:cubicBezTo>
                  <a:cubicBezTo>
                    <a:pt x="0" y="10"/>
                    <a:pt x="0" y="10"/>
                    <a:pt x="0" y="10"/>
                  </a:cubicBezTo>
                  <a:cubicBezTo>
                    <a:pt x="10" y="10"/>
                    <a:pt x="10" y="10"/>
                    <a:pt x="10" y="10"/>
                  </a:cubicBezTo>
                  <a:cubicBezTo>
                    <a:pt x="10" y="9"/>
                    <a:pt x="10" y="9"/>
                    <a:pt x="11" y="8"/>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
            <p:cNvSpPr/>
            <p:nvPr/>
          </p:nvSpPr>
          <p:spPr bwMode="auto">
            <a:xfrm>
              <a:off x="3964308" y="758519"/>
              <a:ext cx="153757" cy="136674"/>
            </a:xfrm>
            <a:custGeom>
              <a:avLst/>
              <a:gdLst>
                <a:gd name="T0" fmla="*/ 11 w 11"/>
                <a:gd name="T1" fmla="*/ 9 h 10"/>
                <a:gd name="T2" fmla="*/ 5 w 11"/>
                <a:gd name="T3" fmla="*/ 0 h 10"/>
                <a:gd name="T4" fmla="*/ 4 w 11"/>
                <a:gd name="T5" fmla="*/ 0 h 10"/>
                <a:gd name="T6" fmla="*/ 0 w 11"/>
                <a:gd name="T7" fmla="*/ 8 h 10"/>
                <a:gd name="T8" fmla="*/ 1 w 11"/>
                <a:gd name="T9" fmla="*/ 10 h 10"/>
                <a:gd name="T10" fmla="*/ 10 w 11"/>
                <a:gd name="T11" fmla="*/ 10 h 10"/>
                <a:gd name="T12" fmla="*/ 11 w 1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9"/>
                  </a:moveTo>
                  <a:cubicBezTo>
                    <a:pt x="5" y="0"/>
                    <a:pt x="5" y="0"/>
                    <a:pt x="5" y="0"/>
                  </a:cubicBezTo>
                  <a:cubicBezTo>
                    <a:pt x="5" y="0"/>
                    <a:pt x="5" y="0"/>
                    <a:pt x="4" y="0"/>
                  </a:cubicBezTo>
                  <a:cubicBezTo>
                    <a:pt x="0" y="8"/>
                    <a:pt x="0" y="8"/>
                    <a:pt x="0" y="8"/>
                  </a:cubicBezTo>
                  <a:cubicBezTo>
                    <a:pt x="0" y="9"/>
                    <a:pt x="1" y="9"/>
                    <a:pt x="1" y="10"/>
                  </a:cubicBezTo>
                  <a:cubicBezTo>
                    <a:pt x="10" y="10"/>
                    <a:pt x="10" y="10"/>
                    <a:pt x="10" y="10"/>
                  </a:cubicBezTo>
                  <a:cubicBezTo>
                    <a:pt x="11" y="10"/>
                    <a:pt x="11" y="10"/>
                    <a:pt x="11" y="9"/>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2"/>
            <p:cNvSpPr/>
            <p:nvPr/>
          </p:nvSpPr>
          <p:spPr bwMode="auto">
            <a:xfrm>
              <a:off x="3844716" y="952141"/>
              <a:ext cx="165146" cy="125285"/>
            </a:xfrm>
            <a:custGeom>
              <a:avLst/>
              <a:gdLst>
                <a:gd name="T0" fmla="*/ 7 w 12"/>
                <a:gd name="T1" fmla="*/ 0 h 9"/>
                <a:gd name="T2" fmla="*/ 7 w 12"/>
                <a:gd name="T3" fmla="*/ 0 h 9"/>
                <a:gd name="T4" fmla="*/ 5 w 12"/>
                <a:gd name="T5" fmla="*/ 0 h 9"/>
                <a:gd name="T6" fmla="*/ 5 w 12"/>
                <a:gd name="T7" fmla="*/ 0 h 9"/>
                <a:gd name="T8" fmla="*/ 0 w 12"/>
                <a:gd name="T9" fmla="*/ 8 h 9"/>
                <a:gd name="T10" fmla="*/ 1 w 12"/>
                <a:gd name="T11" fmla="*/ 9 h 9"/>
                <a:gd name="T12" fmla="*/ 12 w 12"/>
                <a:gd name="T13" fmla="*/ 9 h 9"/>
                <a:gd name="T14" fmla="*/ 12 w 12"/>
                <a:gd name="T15" fmla="*/ 8 h 9"/>
                <a:gd name="T16" fmla="*/ 7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7" y="0"/>
                  </a:moveTo>
                  <a:cubicBezTo>
                    <a:pt x="7" y="0"/>
                    <a:pt x="7" y="0"/>
                    <a:pt x="7" y="0"/>
                  </a:cubicBezTo>
                  <a:cubicBezTo>
                    <a:pt x="7" y="1"/>
                    <a:pt x="6" y="1"/>
                    <a:pt x="5" y="0"/>
                  </a:cubicBezTo>
                  <a:cubicBezTo>
                    <a:pt x="5" y="0"/>
                    <a:pt x="5" y="0"/>
                    <a:pt x="5" y="0"/>
                  </a:cubicBezTo>
                  <a:cubicBezTo>
                    <a:pt x="0" y="8"/>
                    <a:pt x="0" y="8"/>
                    <a:pt x="0" y="8"/>
                  </a:cubicBezTo>
                  <a:cubicBezTo>
                    <a:pt x="0" y="9"/>
                    <a:pt x="0" y="9"/>
                    <a:pt x="1" y="9"/>
                  </a:cubicBezTo>
                  <a:cubicBezTo>
                    <a:pt x="12" y="9"/>
                    <a:pt x="12" y="9"/>
                    <a:pt x="12" y="9"/>
                  </a:cubicBezTo>
                  <a:cubicBezTo>
                    <a:pt x="12" y="9"/>
                    <a:pt x="12" y="9"/>
                    <a:pt x="12" y="8"/>
                  </a:cubicBezTo>
                  <a:lnTo>
                    <a:pt x="7" y="0"/>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3"/>
            <p:cNvSpPr>
              <a:spLocks noChangeArrowheads="1"/>
            </p:cNvSpPr>
            <p:nvPr/>
          </p:nvSpPr>
          <p:spPr bwMode="auto">
            <a:xfrm>
              <a:off x="3884581" y="866721"/>
              <a:ext cx="79727" cy="85423"/>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4"/>
            <p:cNvSpPr>
              <a:spLocks noEditPoints="1"/>
            </p:cNvSpPr>
            <p:nvPr/>
          </p:nvSpPr>
          <p:spPr bwMode="auto">
            <a:xfrm>
              <a:off x="3708042" y="690181"/>
              <a:ext cx="449885" cy="438499"/>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1 h 32"/>
                <a:gd name="T12" fmla="*/ 1 w 33"/>
                <a:gd name="T13" fmla="*/ 16 h 32"/>
                <a:gd name="T14" fmla="*/ 16 w 33"/>
                <a:gd name="T15" fmla="*/ 31 h 32"/>
                <a:gd name="T16" fmla="*/ 31 w 33"/>
                <a:gd name="T17" fmla="*/ 16 h 32"/>
                <a:gd name="T18" fmla="*/ 16 w 33"/>
                <a:gd name="T1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2"/>
                  </a:moveTo>
                  <a:cubicBezTo>
                    <a:pt x="7" y="32"/>
                    <a:pt x="0" y="25"/>
                    <a:pt x="0" y="16"/>
                  </a:cubicBezTo>
                  <a:cubicBezTo>
                    <a:pt x="0" y="7"/>
                    <a:pt x="7" y="0"/>
                    <a:pt x="16" y="0"/>
                  </a:cubicBezTo>
                  <a:cubicBezTo>
                    <a:pt x="25" y="0"/>
                    <a:pt x="33" y="7"/>
                    <a:pt x="33" y="16"/>
                  </a:cubicBezTo>
                  <a:cubicBezTo>
                    <a:pt x="33" y="25"/>
                    <a:pt x="25" y="32"/>
                    <a:pt x="16" y="32"/>
                  </a:cubicBezTo>
                  <a:close/>
                  <a:moveTo>
                    <a:pt x="16" y="1"/>
                  </a:moveTo>
                  <a:cubicBezTo>
                    <a:pt x="8" y="1"/>
                    <a:pt x="1" y="8"/>
                    <a:pt x="1" y="16"/>
                  </a:cubicBezTo>
                  <a:cubicBezTo>
                    <a:pt x="1" y="24"/>
                    <a:pt x="8" y="31"/>
                    <a:pt x="16" y="31"/>
                  </a:cubicBezTo>
                  <a:cubicBezTo>
                    <a:pt x="25" y="31"/>
                    <a:pt x="31" y="24"/>
                    <a:pt x="31" y="16"/>
                  </a:cubicBezTo>
                  <a:cubicBezTo>
                    <a:pt x="31" y="8"/>
                    <a:pt x="25" y="1"/>
                    <a:pt x="16"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4" name="组合 223"/>
          <p:cNvGrpSpPr/>
          <p:nvPr/>
        </p:nvGrpSpPr>
        <p:grpSpPr>
          <a:xfrm rot="639884">
            <a:off x="4535087" y="5986043"/>
            <a:ext cx="883285" cy="630919"/>
            <a:chOff x="1588" y="563784"/>
            <a:chExt cx="1714123" cy="1224376"/>
          </a:xfrm>
        </p:grpSpPr>
        <p:sp>
          <p:nvSpPr>
            <p:cNvPr id="39" name="Rectangle 5"/>
            <p:cNvSpPr>
              <a:spLocks noChangeArrowheads="1"/>
            </p:cNvSpPr>
            <p:nvPr/>
          </p:nvSpPr>
          <p:spPr bwMode="auto">
            <a:xfrm>
              <a:off x="58536" y="592256"/>
              <a:ext cx="1657175" cy="1167429"/>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Freeform 6"/>
            <p:cNvSpPr/>
            <p:nvPr/>
          </p:nvSpPr>
          <p:spPr bwMode="auto">
            <a:xfrm>
              <a:off x="1588"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
            <p:cNvSpPr/>
            <p:nvPr/>
          </p:nvSpPr>
          <p:spPr bwMode="auto">
            <a:xfrm>
              <a:off x="1140541" y="563784"/>
              <a:ext cx="68337" cy="1224376"/>
            </a:xfrm>
            <a:custGeom>
              <a:avLst/>
              <a:gdLst>
                <a:gd name="T0" fmla="*/ 3 w 5"/>
                <a:gd name="T1" fmla="*/ 0 h 89"/>
                <a:gd name="T2" fmla="*/ 5 w 5"/>
                <a:gd name="T3" fmla="*/ 2 h 89"/>
                <a:gd name="T4" fmla="*/ 5 w 5"/>
                <a:gd name="T5" fmla="*/ 87 h 89"/>
                <a:gd name="T6" fmla="*/ 3 w 5"/>
                <a:gd name="T7" fmla="*/ 89 h 89"/>
                <a:gd name="T8" fmla="*/ 3 w 5"/>
                <a:gd name="T9" fmla="*/ 89 h 89"/>
                <a:gd name="T10" fmla="*/ 0 w 5"/>
                <a:gd name="T11" fmla="*/ 87 h 89"/>
                <a:gd name="T12" fmla="*/ 0 w 5"/>
                <a:gd name="T13" fmla="*/ 2 h 89"/>
                <a:gd name="T14" fmla="*/ 3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3" y="0"/>
                  </a:moveTo>
                  <a:cubicBezTo>
                    <a:pt x="4" y="0"/>
                    <a:pt x="5" y="1"/>
                    <a:pt x="5" y="2"/>
                  </a:cubicBezTo>
                  <a:cubicBezTo>
                    <a:pt x="5" y="87"/>
                    <a:pt x="5" y="87"/>
                    <a:pt x="5" y="87"/>
                  </a:cubicBezTo>
                  <a:cubicBezTo>
                    <a:pt x="5" y="88"/>
                    <a:pt x="4" y="89"/>
                    <a:pt x="3" y="89"/>
                  </a:cubicBezTo>
                  <a:cubicBezTo>
                    <a:pt x="3" y="89"/>
                    <a:pt x="3" y="89"/>
                    <a:pt x="3" y="89"/>
                  </a:cubicBezTo>
                  <a:cubicBezTo>
                    <a:pt x="1" y="89"/>
                    <a:pt x="0" y="88"/>
                    <a:pt x="0" y="87"/>
                  </a:cubicBezTo>
                  <a:cubicBezTo>
                    <a:pt x="0" y="2"/>
                    <a:pt x="0" y="2"/>
                    <a:pt x="0" y="2"/>
                  </a:cubicBezTo>
                  <a:cubicBezTo>
                    <a:pt x="0" y="1"/>
                    <a:pt x="1" y="0"/>
                    <a:pt x="3"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
            <p:cNvSpPr/>
            <p:nvPr/>
          </p:nvSpPr>
          <p:spPr bwMode="auto">
            <a:xfrm>
              <a:off x="576757"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
            <p:cNvSpPr/>
            <p:nvPr/>
          </p:nvSpPr>
          <p:spPr bwMode="auto">
            <a:xfrm>
              <a:off x="724821" y="1207290"/>
              <a:ext cx="153757" cy="153760"/>
            </a:xfrm>
            <a:custGeom>
              <a:avLst/>
              <a:gdLst>
                <a:gd name="T0" fmla="*/ 9 w 11"/>
                <a:gd name="T1" fmla="*/ 0 h 11"/>
                <a:gd name="T2" fmla="*/ 1 w 11"/>
                <a:gd name="T3" fmla="*/ 5 h 11"/>
                <a:gd name="T4" fmla="*/ 1 w 11"/>
                <a:gd name="T5" fmla="*/ 5 h 11"/>
                <a:gd name="T6" fmla="*/ 10 w 11"/>
                <a:gd name="T7" fmla="*/ 11 h 11"/>
                <a:gd name="T8" fmla="*/ 11 w 11"/>
                <a:gd name="T9" fmla="*/ 10 h 11"/>
                <a:gd name="T10" fmla="*/ 11 w 11"/>
                <a:gd name="T11" fmla="*/ 1 h 11"/>
                <a:gd name="T12" fmla="*/ 9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9" y="0"/>
                  </a:moveTo>
                  <a:cubicBezTo>
                    <a:pt x="1" y="5"/>
                    <a:pt x="1" y="5"/>
                    <a:pt x="1" y="5"/>
                  </a:cubicBezTo>
                  <a:cubicBezTo>
                    <a:pt x="0" y="5"/>
                    <a:pt x="0" y="5"/>
                    <a:pt x="1" y="5"/>
                  </a:cubicBezTo>
                  <a:cubicBezTo>
                    <a:pt x="10" y="11"/>
                    <a:pt x="10" y="11"/>
                    <a:pt x="10" y="11"/>
                  </a:cubicBezTo>
                  <a:cubicBezTo>
                    <a:pt x="11" y="11"/>
                    <a:pt x="11" y="11"/>
                    <a:pt x="11" y="10"/>
                  </a:cubicBezTo>
                  <a:cubicBezTo>
                    <a:pt x="11" y="1"/>
                    <a:pt x="11" y="1"/>
                    <a:pt x="11" y="1"/>
                  </a:cubicBezTo>
                  <a:cubicBezTo>
                    <a:pt x="10" y="1"/>
                    <a:pt x="9" y="1"/>
                    <a:pt x="9"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
            <p:cNvSpPr/>
            <p:nvPr/>
          </p:nvSpPr>
          <p:spPr bwMode="auto">
            <a:xfrm>
              <a:off x="724821" y="990889"/>
              <a:ext cx="153757" cy="148064"/>
            </a:xfrm>
            <a:custGeom>
              <a:avLst/>
              <a:gdLst>
                <a:gd name="T0" fmla="*/ 10 w 11"/>
                <a:gd name="T1" fmla="*/ 0 h 11"/>
                <a:gd name="T2" fmla="*/ 1 w 11"/>
                <a:gd name="T3" fmla="*/ 5 h 11"/>
                <a:gd name="T4" fmla="*/ 1 w 11"/>
                <a:gd name="T5" fmla="*/ 6 h 11"/>
                <a:gd name="T6" fmla="*/ 9 w 11"/>
                <a:gd name="T7" fmla="*/ 11 h 11"/>
                <a:gd name="T8" fmla="*/ 11 w 11"/>
                <a:gd name="T9" fmla="*/ 10 h 11"/>
                <a:gd name="T10" fmla="*/ 11 w 11"/>
                <a:gd name="T11" fmla="*/ 1 h 11"/>
                <a:gd name="T12" fmla="*/ 1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0"/>
                  </a:moveTo>
                  <a:cubicBezTo>
                    <a:pt x="1" y="5"/>
                    <a:pt x="1" y="5"/>
                    <a:pt x="1" y="5"/>
                  </a:cubicBezTo>
                  <a:cubicBezTo>
                    <a:pt x="0" y="6"/>
                    <a:pt x="0" y="6"/>
                    <a:pt x="1" y="6"/>
                  </a:cubicBezTo>
                  <a:cubicBezTo>
                    <a:pt x="9" y="11"/>
                    <a:pt x="9" y="11"/>
                    <a:pt x="9" y="11"/>
                  </a:cubicBezTo>
                  <a:cubicBezTo>
                    <a:pt x="9" y="10"/>
                    <a:pt x="10" y="10"/>
                    <a:pt x="11" y="10"/>
                  </a:cubicBezTo>
                  <a:cubicBezTo>
                    <a:pt x="11" y="1"/>
                    <a:pt x="11" y="1"/>
                    <a:pt x="11" y="1"/>
                  </a:cubicBezTo>
                  <a:cubicBezTo>
                    <a:pt x="11" y="0"/>
                    <a:pt x="11" y="0"/>
                    <a:pt x="10"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
            <p:cNvSpPr/>
            <p:nvPr/>
          </p:nvSpPr>
          <p:spPr bwMode="auto">
            <a:xfrm>
              <a:off x="935529" y="1087702"/>
              <a:ext cx="119588" cy="165150"/>
            </a:xfrm>
            <a:custGeom>
              <a:avLst/>
              <a:gdLst>
                <a:gd name="T0" fmla="*/ 0 w 9"/>
                <a:gd name="T1" fmla="*/ 5 h 12"/>
                <a:gd name="T2" fmla="*/ 0 w 9"/>
                <a:gd name="T3" fmla="*/ 6 h 12"/>
                <a:gd name="T4" fmla="*/ 0 w 9"/>
                <a:gd name="T5" fmla="*/ 7 h 12"/>
                <a:gd name="T6" fmla="*/ 0 w 9"/>
                <a:gd name="T7" fmla="*/ 8 h 12"/>
                <a:gd name="T8" fmla="*/ 8 w 9"/>
                <a:gd name="T9" fmla="*/ 12 h 12"/>
                <a:gd name="T10" fmla="*/ 9 w 9"/>
                <a:gd name="T11" fmla="*/ 12 h 12"/>
                <a:gd name="T12" fmla="*/ 9 w 9"/>
                <a:gd name="T13" fmla="*/ 1 h 12"/>
                <a:gd name="T14" fmla="*/ 8 w 9"/>
                <a:gd name="T15" fmla="*/ 1 h 12"/>
                <a:gd name="T16" fmla="*/ 0 w 9"/>
                <a:gd name="T1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0" y="5"/>
                  </a:moveTo>
                  <a:cubicBezTo>
                    <a:pt x="0" y="5"/>
                    <a:pt x="0" y="6"/>
                    <a:pt x="0" y="6"/>
                  </a:cubicBezTo>
                  <a:cubicBezTo>
                    <a:pt x="0" y="6"/>
                    <a:pt x="0" y="7"/>
                    <a:pt x="0" y="7"/>
                  </a:cubicBezTo>
                  <a:cubicBezTo>
                    <a:pt x="0" y="7"/>
                    <a:pt x="0" y="7"/>
                    <a:pt x="0" y="8"/>
                  </a:cubicBezTo>
                  <a:cubicBezTo>
                    <a:pt x="8" y="12"/>
                    <a:pt x="8" y="12"/>
                    <a:pt x="8" y="12"/>
                  </a:cubicBezTo>
                  <a:cubicBezTo>
                    <a:pt x="9" y="12"/>
                    <a:pt x="9" y="12"/>
                    <a:pt x="9" y="12"/>
                  </a:cubicBezTo>
                  <a:cubicBezTo>
                    <a:pt x="9" y="1"/>
                    <a:pt x="9" y="1"/>
                    <a:pt x="9" y="1"/>
                  </a:cubicBezTo>
                  <a:cubicBezTo>
                    <a:pt x="9" y="1"/>
                    <a:pt x="9" y="0"/>
                    <a:pt x="8" y="1"/>
                  </a:cubicBezTo>
                  <a:lnTo>
                    <a:pt x="0" y="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3"/>
            <p:cNvSpPr>
              <a:spLocks noChangeArrowheads="1"/>
            </p:cNvSpPr>
            <p:nvPr/>
          </p:nvSpPr>
          <p:spPr bwMode="auto">
            <a:xfrm>
              <a:off x="850106" y="1138953"/>
              <a:ext cx="85420" cy="68337"/>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4"/>
            <p:cNvSpPr>
              <a:spLocks noEditPoints="1"/>
            </p:cNvSpPr>
            <p:nvPr/>
          </p:nvSpPr>
          <p:spPr bwMode="auto">
            <a:xfrm>
              <a:off x="656484" y="945331"/>
              <a:ext cx="455581" cy="455581"/>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2 w 33"/>
                <a:gd name="T11" fmla="*/ 16 h 33"/>
                <a:gd name="T12" fmla="*/ 17 w 33"/>
                <a:gd name="T13" fmla="*/ 32 h 33"/>
                <a:gd name="T14" fmla="*/ 32 w 33"/>
                <a:gd name="T15" fmla="*/ 16 h 33"/>
                <a:gd name="T16" fmla="*/ 17 w 33"/>
                <a:gd name="T17" fmla="*/ 1 h 33"/>
                <a:gd name="T18" fmla="*/ 2 w 33"/>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33" y="16"/>
                  </a:moveTo>
                  <a:cubicBezTo>
                    <a:pt x="33" y="26"/>
                    <a:pt x="26" y="33"/>
                    <a:pt x="17" y="33"/>
                  </a:cubicBezTo>
                  <a:cubicBezTo>
                    <a:pt x="8" y="33"/>
                    <a:pt x="0" y="26"/>
                    <a:pt x="0" y="16"/>
                  </a:cubicBezTo>
                  <a:cubicBezTo>
                    <a:pt x="0" y="7"/>
                    <a:pt x="8" y="0"/>
                    <a:pt x="17" y="0"/>
                  </a:cubicBezTo>
                  <a:cubicBezTo>
                    <a:pt x="26" y="0"/>
                    <a:pt x="33" y="7"/>
                    <a:pt x="33" y="16"/>
                  </a:cubicBezTo>
                  <a:close/>
                  <a:moveTo>
                    <a:pt x="2" y="16"/>
                  </a:moveTo>
                  <a:cubicBezTo>
                    <a:pt x="2" y="25"/>
                    <a:pt x="8" y="32"/>
                    <a:pt x="17" y="32"/>
                  </a:cubicBezTo>
                  <a:cubicBezTo>
                    <a:pt x="25" y="32"/>
                    <a:pt x="32" y="25"/>
                    <a:pt x="32" y="16"/>
                  </a:cubicBezTo>
                  <a:cubicBezTo>
                    <a:pt x="32" y="8"/>
                    <a:pt x="25" y="1"/>
                    <a:pt x="17" y="1"/>
                  </a:cubicBezTo>
                  <a:cubicBezTo>
                    <a:pt x="8" y="1"/>
                    <a:pt x="2" y="8"/>
                    <a:pt x="2" y="16"/>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6"/>
            <p:cNvSpPr/>
            <p:nvPr/>
          </p:nvSpPr>
          <p:spPr bwMode="auto">
            <a:xfrm>
              <a:off x="1657530"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6243890" y="4923313"/>
            <a:ext cx="3178175" cy="1558925"/>
            <a:chOff x="7912101" y="4763453"/>
            <a:chExt cx="3178175" cy="1558925"/>
          </a:xfrm>
        </p:grpSpPr>
        <p:sp>
          <p:nvSpPr>
            <p:cNvPr id="188" name="Freeform 69"/>
            <p:cNvSpPr/>
            <p:nvPr/>
          </p:nvSpPr>
          <p:spPr bwMode="auto">
            <a:xfrm>
              <a:off x="10391776" y="5163503"/>
              <a:ext cx="242888" cy="614362"/>
            </a:xfrm>
            <a:custGeom>
              <a:avLst/>
              <a:gdLst>
                <a:gd name="T0" fmla="*/ 18 w 153"/>
                <a:gd name="T1" fmla="*/ 387 h 387"/>
                <a:gd name="T2" fmla="*/ 0 w 153"/>
                <a:gd name="T3" fmla="*/ 378 h 387"/>
                <a:gd name="T4" fmla="*/ 144 w 153"/>
                <a:gd name="T5" fmla="*/ 0 h 387"/>
                <a:gd name="T6" fmla="*/ 153 w 153"/>
                <a:gd name="T7" fmla="*/ 9 h 387"/>
                <a:gd name="T8" fmla="*/ 18 w 153"/>
                <a:gd name="T9" fmla="*/ 387 h 387"/>
              </a:gdLst>
              <a:ahLst/>
              <a:cxnLst>
                <a:cxn ang="0">
                  <a:pos x="T0" y="T1"/>
                </a:cxn>
                <a:cxn ang="0">
                  <a:pos x="T2" y="T3"/>
                </a:cxn>
                <a:cxn ang="0">
                  <a:pos x="T4" y="T5"/>
                </a:cxn>
                <a:cxn ang="0">
                  <a:pos x="T6" y="T7"/>
                </a:cxn>
                <a:cxn ang="0">
                  <a:pos x="T8" y="T9"/>
                </a:cxn>
              </a:cxnLst>
              <a:rect l="0" t="0" r="r" b="b"/>
              <a:pathLst>
                <a:path w="153" h="387">
                  <a:moveTo>
                    <a:pt x="18" y="387"/>
                  </a:moveTo>
                  <a:lnTo>
                    <a:pt x="0" y="378"/>
                  </a:lnTo>
                  <a:lnTo>
                    <a:pt x="144" y="0"/>
                  </a:lnTo>
                  <a:lnTo>
                    <a:pt x="153" y="9"/>
                  </a:lnTo>
                  <a:lnTo>
                    <a:pt x="18"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0"/>
            <p:cNvSpPr/>
            <p:nvPr/>
          </p:nvSpPr>
          <p:spPr bwMode="auto">
            <a:xfrm>
              <a:off x="10648951" y="5163503"/>
              <a:ext cx="242888" cy="614362"/>
            </a:xfrm>
            <a:custGeom>
              <a:avLst/>
              <a:gdLst>
                <a:gd name="T0" fmla="*/ 135 w 153"/>
                <a:gd name="T1" fmla="*/ 387 h 387"/>
                <a:gd name="T2" fmla="*/ 153 w 153"/>
                <a:gd name="T3" fmla="*/ 378 h 387"/>
                <a:gd name="T4" fmla="*/ 18 w 153"/>
                <a:gd name="T5" fmla="*/ 0 h 387"/>
                <a:gd name="T6" fmla="*/ 0 w 153"/>
                <a:gd name="T7" fmla="*/ 9 h 387"/>
                <a:gd name="T8" fmla="*/ 135 w 153"/>
                <a:gd name="T9" fmla="*/ 387 h 387"/>
              </a:gdLst>
              <a:ahLst/>
              <a:cxnLst>
                <a:cxn ang="0">
                  <a:pos x="T0" y="T1"/>
                </a:cxn>
                <a:cxn ang="0">
                  <a:pos x="T2" y="T3"/>
                </a:cxn>
                <a:cxn ang="0">
                  <a:pos x="T4" y="T5"/>
                </a:cxn>
                <a:cxn ang="0">
                  <a:pos x="T6" y="T7"/>
                </a:cxn>
                <a:cxn ang="0">
                  <a:pos x="T8" y="T9"/>
                </a:cxn>
              </a:cxnLst>
              <a:rect l="0" t="0" r="r" b="b"/>
              <a:pathLst>
                <a:path w="153" h="387">
                  <a:moveTo>
                    <a:pt x="135" y="387"/>
                  </a:moveTo>
                  <a:lnTo>
                    <a:pt x="153" y="378"/>
                  </a:lnTo>
                  <a:lnTo>
                    <a:pt x="18" y="0"/>
                  </a:lnTo>
                  <a:lnTo>
                    <a:pt x="0" y="9"/>
                  </a:lnTo>
                  <a:lnTo>
                    <a:pt x="135"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Rectangle 71"/>
            <p:cNvSpPr>
              <a:spLocks noChangeArrowheads="1"/>
            </p:cNvSpPr>
            <p:nvPr/>
          </p:nvSpPr>
          <p:spPr bwMode="auto">
            <a:xfrm>
              <a:off x="10606088" y="5163503"/>
              <a:ext cx="71438" cy="50006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1" name="Rectangle 72"/>
            <p:cNvSpPr>
              <a:spLocks noChangeArrowheads="1"/>
            </p:cNvSpPr>
            <p:nvPr/>
          </p:nvSpPr>
          <p:spPr bwMode="auto">
            <a:xfrm>
              <a:off x="10620376" y="4763453"/>
              <a:ext cx="42863" cy="90011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Freeform 73"/>
            <p:cNvSpPr/>
            <p:nvPr/>
          </p:nvSpPr>
          <p:spPr bwMode="auto">
            <a:xfrm>
              <a:off x="10236201" y="5563553"/>
              <a:ext cx="811213" cy="71437"/>
            </a:xfrm>
            <a:custGeom>
              <a:avLst/>
              <a:gdLst>
                <a:gd name="T0" fmla="*/ 27 w 511"/>
                <a:gd name="T1" fmla="*/ 45 h 45"/>
                <a:gd name="T2" fmla="*/ 27 w 511"/>
                <a:gd name="T3" fmla="*/ 27 h 45"/>
                <a:gd name="T4" fmla="*/ 98 w 511"/>
                <a:gd name="T5" fmla="*/ 27 h 45"/>
                <a:gd name="T6" fmla="*/ 98 w 511"/>
                <a:gd name="T7" fmla="*/ 45 h 45"/>
                <a:gd name="T8" fmla="*/ 125 w 511"/>
                <a:gd name="T9" fmla="*/ 45 h 45"/>
                <a:gd name="T10" fmla="*/ 125 w 511"/>
                <a:gd name="T11" fmla="*/ 27 h 45"/>
                <a:gd name="T12" fmla="*/ 197 w 511"/>
                <a:gd name="T13" fmla="*/ 27 h 45"/>
                <a:gd name="T14" fmla="*/ 197 w 511"/>
                <a:gd name="T15" fmla="*/ 45 h 45"/>
                <a:gd name="T16" fmla="*/ 224 w 511"/>
                <a:gd name="T17" fmla="*/ 45 h 45"/>
                <a:gd name="T18" fmla="*/ 224 w 511"/>
                <a:gd name="T19" fmla="*/ 27 h 45"/>
                <a:gd name="T20" fmla="*/ 296 w 511"/>
                <a:gd name="T21" fmla="*/ 27 h 45"/>
                <a:gd name="T22" fmla="*/ 296 w 511"/>
                <a:gd name="T23" fmla="*/ 45 h 45"/>
                <a:gd name="T24" fmla="*/ 314 w 511"/>
                <a:gd name="T25" fmla="*/ 45 h 45"/>
                <a:gd name="T26" fmla="*/ 314 w 511"/>
                <a:gd name="T27" fmla="*/ 27 h 45"/>
                <a:gd name="T28" fmla="*/ 395 w 511"/>
                <a:gd name="T29" fmla="*/ 27 h 45"/>
                <a:gd name="T30" fmla="*/ 395 w 511"/>
                <a:gd name="T31" fmla="*/ 45 h 45"/>
                <a:gd name="T32" fmla="*/ 413 w 511"/>
                <a:gd name="T33" fmla="*/ 45 h 45"/>
                <a:gd name="T34" fmla="*/ 413 w 511"/>
                <a:gd name="T35" fmla="*/ 27 h 45"/>
                <a:gd name="T36" fmla="*/ 484 w 511"/>
                <a:gd name="T37" fmla="*/ 27 h 45"/>
                <a:gd name="T38" fmla="*/ 484 w 511"/>
                <a:gd name="T39" fmla="*/ 45 h 45"/>
                <a:gd name="T40" fmla="*/ 511 w 511"/>
                <a:gd name="T41" fmla="*/ 45 h 45"/>
                <a:gd name="T42" fmla="*/ 511 w 511"/>
                <a:gd name="T43" fmla="*/ 0 h 45"/>
                <a:gd name="T44" fmla="*/ 0 w 511"/>
                <a:gd name="T45" fmla="*/ 0 h 45"/>
                <a:gd name="T46" fmla="*/ 0 w 511"/>
                <a:gd name="T47" fmla="*/ 45 h 45"/>
                <a:gd name="T48" fmla="*/ 27 w 511"/>
                <a:gd name="T4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45">
                  <a:moveTo>
                    <a:pt x="27" y="45"/>
                  </a:moveTo>
                  <a:lnTo>
                    <a:pt x="27" y="27"/>
                  </a:lnTo>
                  <a:lnTo>
                    <a:pt x="98" y="27"/>
                  </a:lnTo>
                  <a:lnTo>
                    <a:pt x="98" y="45"/>
                  </a:lnTo>
                  <a:lnTo>
                    <a:pt x="125" y="45"/>
                  </a:lnTo>
                  <a:lnTo>
                    <a:pt x="125" y="27"/>
                  </a:lnTo>
                  <a:lnTo>
                    <a:pt x="197" y="27"/>
                  </a:lnTo>
                  <a:lnTo>
                    <a:pt x="197" y="45"/>
                  </a:lnTo>
                  <a:lnTo>
                    <a:pt x="224" y="45"/>
                  </a:lnTo>
                  <a:lnTo>
                    <a:pt x="224" y="27"/>
                  </a:lnTo>
                  <a:lnTo>
                    <a:pt x="296" y="27"/>
                  </a:lnTo>
                  <a:lnTo>
                    <a:pt x="296" y="45"/>
                  </a:lnTo>
                  <a:lnTo>
                    <a:pt x="314" y="45"/>
                  </a:lnTo>
                  <a:lnTo>
                    <a:pt x="314" y="27"/>
                  </a:lnTo>
                  <a:lnTo>
                    <a:pt x="395" y="27"/>
                  </a:lnTo>
                  <a:lnTo>
                    <a:pt x="395" y="45"/>
                  </a:lnTo>
                  <a:lnTo>
                    <a:pt x="413" y="45"/>
                  </a:lnTo>
                  <a:lnTo>
                    <a:pt x="413" y="27"/>
                  </a:lnTo>
                  <a:lnTo>
                    <a:pt x="484" y="27"/>
                  </a:lnTo>
                  <a:lnTo>
                    <a:pt x="484" y="45"/>
                  </a:lnTo>
                  <a:lnTo>
                    <a:pt x="511" y="45"/>
                  </a:lnTo>
                  <a:lnTo>
                    <a:pt x="511" y="0"/>
                  </a:lnTo>
                  <a:lnTo>
                    <a:pt x="0" y="0"/>
                  </a:lnTo>
                  <a:lnTo>
                    <a:pt x="0" y="45"/>
                  </a:lnTo>
                  <a:lnTo>
                    <a:pt x="27" y="4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4"/>
            <p:cNvSpPr>
              <a:spLocks noEditPoints="1"/>
            </p:cNvSpPr>
            <p:nvPr/>
          </p:nvSpPr>
          <p:spPr bwMode="auto">
            <a:xfrm>
              <a:off x="7954963" y="5377816"/>
              <a:ext cx="471488" cy="342900"/>
            </a:xfrm>
            <a:custGeom>
              <a:avLst/>
              <a:gdLst>
                <a:gd name="T0" fmla="*/ 297 w 297"/>
                <a:gd name="T1" fmla="*/ 216 h 216"/>
                <a:gd name="T2" fmla="*/ 297 w 297"/>
                <a:gd name="T3" fmla="*/ 0 h 216"/>
                <a:gd name="T4" fmla="*/ 0 w 297"/>
                <a:gd name="T5" fmla="*/ 0 h 216"/>
                <a:gd name="T6" fmla="*/ 0 w 297"/>
                <a:gd name="T7" fmla="*/ 216 h 216"/>
                <a:gd name="T8" fmla="*/ 297 w 297"/>
                <a:gd name="T9" fmla="*/ 216 h 216"/>
                <a:gd name="T10" fmla="*/ 225 w 297"/>
                <a:gd name="T11" fmla="*/ 45 h 216"/>
                <a:gd name="T12" fmla="*/ 270 w 297"/>
                <a:gd name="T13" fmla="*/ 45 h 216"/>
                <a:gd name="T14" fmla="*/ 270 w 297"/>
                <a:gd name="T15" fmla="*/ 81 h 216"/>
                <a:gd name="T16" fmla="*/ 225 w 297"/>
                <a:gd name="T17" fmla="*/ 81 h 216"/>
                <a:gd name="T18" fmla="*/ 225 w 297"/>
                <a:gd name="T19" fmla="*/ 45 h 216"/>
                <a:gd name="T20" fmla="*/ 162 w 297"/>
                <a:gd name="T21" fmla="*/ 45 h 216"/>
                <a:gd name="T22" fmla="*/ 207 w 297"/>
                <a:gd name="T23" fmla="*/ 45 h 216"/>
                <a:gd name="T24" fmla="*/ 207 w 297"/>
                <a:gd name="T25" fmla="*/ 81 h 216"/>
                <a:gd name="T26" fmla="*/ 162 w 297"/>
                <a:gd name="T27" fmla="*/ 81 h 216"/>
                <a:gd name="T28" fmla="*/ 162 w 297"/>
                <a:gd name="T29" fmla="*/ 45 h 216"/>
                <a:gd name="T30" fmla="*/ 90 w 297"/>
                <a:gd name="T31" fmla="*/ 45 h 216"/>
                <a:gd name="T32" fmla="*/ 135 w 297"/>
                <a:gd name="T33" fmla="*/ 45 h 216"/>
                <a:gd name="T34" fmla="*/ 135 w 297"/>
                <a:gd name="T35" fmla="*/ 81 h 216"/>
                <a:gd name="T36" fmla="*/ 90 w 297"/>
                <a:gd name="T37" fmla="*/ 81 h 216"/>
                <a:gd name="T38" fmla="*/ 90 w 297"/>
                <a:gd name="T39" fmla="*/ 45 h 216"/>
                <a:gd name="T40" fmla="*/ 27 w 297"/>
                <a:gd name="T41" fmla="*/ 45 h 216"/>
                <a:gd name="T42" fmla="*/ 72 w 297"/>
                <a:gd name="T43" fmla="*/ 45 h 216"/>
                <a:gd name="T44" fmla="*/ 72 w 297"/>
                <a:gd name="T45" fmla="*/ 81 h 216"/>
                <a:gd name="T46" fmla="*/ 27 w 297"/>
                <a:gd name="T47" fmla="*/ 81 h 216"/>
                <a:gd name="T48" fmla="*/ 27 w 297"/>
                <a:gd name="T49"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216">
                  <a:moveTo>
                    <a:pt x="297" y="216"/>
                  </a:moveTo>
                  <a:lnTo>
                    <a:pt x="297" y="0"/>
                  </a:lnTo>
                  <a:lnTo>
                    <a:pt x="0" y="0"/>
                  </a:lnTo>
                  <a:lnTo>
                    <a:pt x="0" y="216"/>
                  </a:lnTo>
                  <a:lnTo>
                    <a:pt x="297" y="216"/>
                  </a:lnTo>
                  <a:close/>
                  <a:moveTo>
                    <a:pt x="225" y="45"/>
                  </a:moveTo>
                  <a:lnTo>
                    <a:pt x="270" y="45"/>
                  </a:lnTo>
                  <a:lnTo>
                    <a:pt x="270" y="81"/>
                  </a:lnTo>
                  <a:lnTo>
                    <a:pt x="225" y="81"/>
                  </a:lnTo>
                  <a:lnTo>
                    <a:pt x="225" y="45"/>
                  </a:lnTo>
                  <a:close/>
                  <a:moveTo>
                    <a:pt x="162" y="45"/>
                  </a:moveTo>
                  <a:lnTo>
                    <a:pt x="207" y="45"/>
                  </a:lnTo>
                  <a:lnTo>
                    <a:pt x="207" y="81"/>
                  </a:lnTo>
                  <a:lnTo>
                    <a:pt x="162" y="81"/>
                  </a:lnTo>
                  <a:lnTo>
                    <a:pt x="162" y="45"/>
                  </a:lnTo>
                  <a:close/>
                  <a:moveTo>
                    <a:pt x="90" y="45"/>
                  </a:moveTo>
                  <a:lnTo>
                    <a:pt x="135" y="45"/>
                  </a:lnTo>
                  <a:lnTo>
                    <a:pt x="135" y="81"/>
                  </a:lnTo>
                  <a:lnTo>
                    <a:pt x="90" y="81"/>
                  </a:lnTo>
                  <a:lnTo>
                    <a:pt x="90" y="45"/>
                  </a:lnTo>
                  <a:close/>
                  <a:moveTo>
                    <a:pt x="27" y="45"/>
                  </a:moveTo>
                  <a:lnTo>
                    <a:pt x="72" y="45"/>
                  </a:lnTo>
                  <a:lnTo>
                    <a:pt x="72" y="81"/>
                  </a:lnTo>
                  <a:lnTo>
                    <a:pt x="27" y="81"/>
                  </a:lnTo>
                  <a:lnTo>
                    <a:pt x="27" y="45"/>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5"/>
            <p:cNvSpPr/>
            <p:nvPr/>
          </p:nvSpPr>
          <p:spPr bwMode="auto">
            <a:xfrm>
              <a:off x="7940676" y="5649278"/>
              <a:ext cx="485775" cy="57150"/>
            </a:xfrm>
            <a:custGeom>
              <a:avLst/>
              <a:gdLst>
                <a:gd name="T0" fmla="*/ 27 w 306"/>
                <a:gd name="T1" fmla="*/ 36 h 36"/>
                <a:gd name="T2" fmla="*/ 27 w 306"/>
                <a:gd name="T3" fmla="*/ 18 h 36"/>
                <a:gd name="T4" fmla="*/ 99 w 306"/>
                <a:gd name="T5" fmla="*/ 18 h 36"/>
                <a:gd name="T6" fmla="*/ 99 w 306"/>
                <a:gd name="T7" fmla="*/ 36 h 36"/>
                <a:gd name="T8" fmla="*/ 117 w 306"/>
                <a:gd name="T9" fmla="*/ 36 h 36"/>
                <a:gd name="T10" fmla="*/ 117 w 306"/>
                <a:gd name="T11" fmla="*/ 18 h 36"/>
                <a:gd name="T12" fmla="*/ 189 w 306"/>
                <a:gd name="T13" fmla="*/ 18 h 36"/>
                <a:gd name="T14" fmla="*/ 189 w 306"/>
                <a:gd name="T15" fmla="*/ 36 h 36"/>
                <a:gd name="T16" fmla="*/ 216 w 306"/>
                <a:gd name="T17" fmla="*/ 36 h 36"/>
                <a:gd name="T18" fmla="*/ 216 w 306"/>
                <a:gd name="T19" fmla="*/ 18 h 36"/>
                <a:gd name="T20" fmla="*/ 288 w 306"/>
                <a:gd name="T21" fmla="*/ 18 h 36"/>
                <a:gd name="T22" fmla="*/ 288 w 306"/>
                <a:gd name="T23" fmla="*/ 36 h 36"/>
                <a:gd name="T24" fmla="*/ 306 w 306"/>
                <a:gd name="T25" fmla="*/ 36 h 36"/>
                <a:gd name="T26" fmla="*/ 306 w 306"/>
                <a:gd name="T27" fmla="*/ 0 h 36"/>
                <a:gd name="T28" fmla="*/ 0 w 306"/>
                <a:gd name="T29" fmla="*/ 0 h 36"/>
                <a:gd name="T30" fmla="*/ 0 w 306"/>
                <a:gd name="T31" fmla="*/ 36 h 36"/>
                <a:gd name="T32" fmla="*/ 27 w 30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6">
                  <a:moveTo>
                    <a:pt x="27" y="36"/>
                  </a:moveTo>
                  <a:lnTo>
                    <a:pt x="27" y="18"/>
                  </a:lnTo>
                  <a:lnTo>
                    <a:pt x="99" y="18"/>
                  </a:lnTo>
                  <a:lnTo>
                    <a:pt x="99" y="36"/>
                  </a:lnTo>
                  <a:lnTo>
                    <a:pt x="117" y="36"/>
                  </a:lnTo>
                  <a:lnTo>
                    <a:pt x="117" y="18"/>
                  </a:lnTo>
                  <a:lnTo>
                    <a:pt x="189" y="18"/>
                  </a:lnTo>
                  <a:lnTo>
                    <a:pt x="189" y="36"/>
                  </a:lnTo>
                  <a:lnTo>
                    <a:pt x="216" y="36"/>
                  </a:lnTo>
                  <a:lnTo>
                    <a:pt x="216" y="18"/>
                  </a:lnTo>
                  <a:lnTo>
                    <a:pt x="288" y="18"/>
                  </a:lnTo>
                  <a:lnTo>
                    <a:pt x="288" y="36"/>
                  </a:lnTo>
                  <a:lnTo>
                    <a:pt x="306" y="36"/>
                  </a:lnTo>
                  <a:lnTo>
                    <a:pt x="306" y="0"/>
                  </a:lnTo>
                  <a:lnTo>
                    <a:pt x="0" y="0"/>
                  </a:lnTo>
                  <a:lnTo>
                    <a:pt x="0" y="36"/>
                  </a:lnTo>
                  <a:lnTo>
                    <a:pt x="27"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6"/>
            <p:cNvSpPr/>
            <p:nvPr/>
          </p:nvSpPr>
          <p:spPr bwMode="auto">
            <a:xfrm>
              <a:off x="7912101" y="5634991"/>
              <a:ext cx="3178175" cy="687387"/>
            </a:xfrm>
            <a:custGeom>
              <a:avLst/>
              <a:gdLst>
                <a:gd name="T0" fmla="*/ 220 w 223"/>
                <a:gd name="T1" fmla="*/ 0 h 48"/>
                <a:gd name="T2" fmla="*/ 162 w 223"/>
                <a:gd name="T3" fmla="*/ 0 h 48"/>
                <a:gd name="T4" fmla="*/ 153 w 223"/>
                <a:gd name="T5" fmla="*/ 8 h 48"/>
                <a:gd name="T6" fmla="*/ 148 w 223"/>
                <a:gd name="T7" fmla="*/ 10 h 48"/>
                <a:gd name="T8" fmla="*/ 47 w 223"/>
                <a:gd name="T9" fmla="*/ 10 h 48"/>
                <a:gd name="T10" fmla="*/ 42 w 223"/>
                <a:gd name="T11" fmla="*/ 8 h 48"/>
                <a:gd name="T12" fmla="*/ 35 w 223"/>
                <a:gd name="T13" fmla="*/ 5 h 48"/>
                <a:gd name="T14" fmla="*/ 3 w 223"/>
                <a:gd name="T15" fmla="*/ 5 h 48"/>
                <a:gd name="T16" fmla="*/ 1 w 223"/>
                <a:gd name="T17" fmla="*/ 7 h 48"/>
                <a:gd name="T18" fmla="*/ 24 w 223"/>
                <a:gd name="T19" fmla="*/ 46 h 48"/>
                <a:gd name="T20" fmla="*/ 28 w 223"/>
                <a:gd name="T21" fmla="*/ 48 h 48"/>
                <a:gd name="T22" fmla="*/ 190 w 223"/>
                <a:gd name="T23" fmla="*/ 48 h 48"/>
                <a:gd name="T24" fmla="*/ 195 w 223"/>
                <a:gd name="T25" fmla="*/ 46 h 48"/>
                <a:gd name="T26" fmla="*/ 221 w 223"/>
                <a:gd name="T27" fmla="*/ 3 h 48"/>
                <a:gd name="T28" fmla="*/ 223 w 223"/>
                <a:gd name="T29" fmla="*/ 0 h 48"/>
                <a:gd name="T30" fmla="*/ 220 w 223"/>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8">
                  <a:moveTo>
                    <a:pt x="220" y="0"/>
                  </a:moveTo>
                  <a:cubicBezTo>
                    <a:pt x="220" y="0"/>
                    <a:pt x="164" y="0"/>
                    <a:pt x="162" y="0"/>
                  </a:cubicBezTo>
                  <a:cubicBezTo>
                    <a:pt x="153" y="8"/>
                    <a:pt x="153" y="8"/>
                    <a:pt x="153" y="8"/>
                  </a:cubicBezTo>
                  <a:cubicBezTo>
                    <a:pt x="151" y="9"/>
                    <a:pt x="149" y="10"/>
                    <a:pt x="148" y="10"/>
                  </a:cubicBezTo>
                  <a:cubicBezTo>
                    <a:pt x="47" y="10"/>
                    <a:pt x="47" y="10"/>
                    <a:pt x="47" y="10"/>
                  </a:cubicBezTo>
                  <a:cubicBezTo>
                    <a:pt x="45" y="10"/>
                    <a:pt x="43" y="9"/>
                    <a:pt x="42" y="8"/>
                  </a:cubicBezTo>
                  <a:cubicBezTo>
                    <a:pt x="42" y="8"/>
                    <a:pt x="39" y="5"/>
                    <a:pt x="35" y="5"/>
                  </a:cubicBezTo>
                  <a:cubicBezTo>
                    <a:pt x="3" y="5"/>
                    <a:pt x="3" y="5"/>
                    <a:pt x="3" y="5"/>
                  </a:cubicBezTo>
                  <a:cubicBezTo>
                    <a:pt x="1" y="5"/>
                    <a:pt x="0" y="6"/>
                    <a:pt x="1" y="7"/>
                  </a:cubicBezTo>
                  <a:cubicBezTo>
                    <a:pt x="24" y="46"/>
                    <a:pt x="24" y="46"/>
                    <a:pt x="24" y="46"/>
                  </a:cubicBezTo>
                  <a:cubicBezTo>
                    <a:pt x="24" y="47"/>
                    <a:pt x="26" y="48"/>
                    <a:pt x="28" y="48"/>
                  </a:cubicBezTo>
                  <a:cubicBezTo>
                    <a:pt x="190" y="48"/>
                    <a:pt x="190" y="48"/>
                    <a:pt x="190" y="48"/>
                  </a:cubicBezTo>
                  <a:cubicBezTo>
                    <a:pt x="192" y="48"/>
                    <a:pt x="194" y="47"/>
                    <a:pt x="195" y="46"/>
                  </a:cubicBezTo>
                  <a:cubicBezTo>
                    <a:pt x="221" y="3"/>
                    <a:pt x="221" y="3"/>
                    <a:pt x="221" y="3"/>
                  </a:cubicBezTo>
                  <a:cubicBezTo>
                    <a:pt x="222" y="2"/>
                    <a:pt x="223" y="1"/>
                    <a:pt x="223" y="0"/>
                  </a:cubicBezTo>
                  <a:cubicBezTo>
                    <a:pt x="223" y="0"/>
                    <a:pt x="222" y="0"/>
                    <a:pt x="220"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7"/>
            <p:cNvSpPr/>
            <p:nvPr/>
          </p:nvSpPr>
          <p:spPr bwMode="auto">
            <a:xfrm>
              <a:off x="10477501" y="5706428"/>
              <a:ext cx="271463" cy="271462"/>
            </a:xfrm>
            <a:custGeom>
              <a:avLst/>
              <a:gdLst>
                <a:gd name="T0" fmla="*/ 17 w 19"/>
                <a:gd name="T1" fmla="*/ 14 h 19"/>
                <a:gd name="T2" fmla="*/ 9 w 19"/>
                <a:gd name="T3" fmla="*/ 19 h 19"/>
                <a:gd name="T4" fmla="*/ 1 w 19"/>
                <a:gd name="T5" fmla="*/ 14 h 19"/>
                <a:gd name="T6" fmla="*/ 0 w 19"/>
                <a:gd name="T7" fmla="*/ 14 h 19"/>
                <a:gd name="T8" fmla="*/ 1 w 19"/>
                <a:gd name="T9" fmla="*/ 10 h 19"/>
                <a:gd name="T10" fmla="*/ 6 w 19"/>
                <a:gd name="T11" fmla="*/ 12 h 19"/>
                <a:gd name="T12" fmla="*/ 4 w 19"/>
                <a:gd name="T13" fmla="*/ 13 h 19"/>
                <a:gd name="T14" fmla="*/ 8 w 19"/>
                <a:gd name="T15" fmla="*/ 16 h 19"/>
                <a:gd name="T16" fmla="*/ 8 w 19"/>
                <a:gd name="T17" fmla="*/ 5 h 19"/>
                <a:gd name="T18" fmla="*/ 7 w 19"/>
                <a:gd name="T19" fmla="*/ 3 h 19"/>
                <a:gd name="T20" fmla="*/ 9 w 19"/>
                <a:gd name="T21" fmla="*/ 0 h 19"/>
                <a:gd name="T22" fmla="*/ 12 w 19"/>
                <a:gd name="T23" fmla="*/ 3 h 19"/>
                <a:gd name="T24" fmla="*/ 11 w 19"/>
                <a:gd name="T25" fmla="*/ 5 h 19"/>
                <a:gd name="T26" fmla="*/ 11 w 19"/>
                <a:gd name="T27" fmla="*/ 16 h 19"/>
                <a:gd name="T28" fmla="*/ 14 w 19"/>
                <a:gd name="T29" fmla="*/ 12 h 19"/>
                <a:gd name="T30" fmla="*/ 13 w 19"/>
                <a:gd name="T31" fmla="*/ 12 h 19"/>
                <a:gd name="T32" fmla="*/ 17 w 19"/>
                <a:gd name="T33" fmla="*/ 10 h 19"/>
                <a:gd name="T34" fmla="*/ 19 w 19"/>
                <a:gd name="T35" fmla="*/ 14 h 19"/>
                <a:gd name="T36" fmla="*/ 17 w 19"/>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9">
                  <a:moveTo>
                    <a:pt x="17" y="14"/>
                  </a:moveTo>
                  <a:cubicBezTo>
                    <a:pt x="16" y="17"/>
                    <a:pt x="13" y="19"/>
                    <a:pt x="9" y="19"/>
                  </a:cubicBezTo>
                  <a:cubicBezTo>
                    <a:pt x="6" y="19"/>
                    <a:pt x="2" y="17"/>
                    <a:pt x="1" y="14"/>
                  </a:cubicBezTo>
                  <a:cubicBezTo>
                    <a:pt x="0" y="14"/>
                    <a:pt x="0" y="14"/>
                    <a:pt x="0" y="14"/>
                  </a:cubicBezTo>
                  <a:cubicBezTo>
                    <a:pt x="1" y="10"/>
                    <a:pt x="1" y="10"/>
                    <a:pt x="1" y="10"/>
                  </a:cubicBezTo>
                  <a:cubicBezTo>
                    <a:pt x="6" y="12"/>
                    <a:pt x="6" y="12"/>
                    <a:pt x="6" y="12"/>
                  </a:cubicBezTo>
                  <a:cubicBezTo>
                    <a:pt x="4" y="13"/>
                    <a:pt x="4" y="13"/>
                    <a:pt x="4" y="13"/>
                  </a:cubicBezTo>
                  <a:cubicBezTo>
                    <a:pt x="5" y="14"/>
                    <a:pt x="6" y="15"/>
                    <a:pt x="8" y="16"/>
                  </a:cubicBezTo>
                  <a:cubicBezTo>
                    <a:pt x="8" y="5"/>
                    <a:pt x="8" y="5"/>
                    <a:pt x="8" y="5"/>
                  </a:cubicBezTo>
                  <a:cubicBezTo>
                    <a:pt x="7" y="4"/>
                    <a:pt x="7" y="3"/>
                    <a:pt x="7" y="3"/>
                  </a:cubicBezTo>
                  <a:cubicBezTo>
                    <a:pt x="7" y="1"/>
                    <a:pt x="8" y="0"/>
                    <a:pt x="9" y="0"/>
                  </a:cubicBezTo>
                  <a:cubicBezTo>
                    <a:pt x="11" y="0"/>
                    <a:pt x="12" y="1"/>
                    <a:pt x="12" y="3"/>
                  </a:cubicBezTo>
                  <a:cubicBezTo>
                    <a:pt x="12" y="3"/>
                    <a:pt x="11" y="4"/>
                    <a:pt x="11" y="5"/>
                  </a:cubicBezTo>
                  <a:cubicBezTo>
                    <a:pt x="11" y="16"/>
                    <a:pt x="11" y="16"/>
                    <a:pt x="11" y="16"/>
                  </a:cubicBezTo>
                  <a:cubicBezTo>
                    <a:pt x="12" y="15"/>
                    <a:pt x="14" y="14"/>
                    <a:pt x="14" y="12"/>
                  </a:cubicBezTo>
                  <a:cubicBezTo>
                    <a:pt x="13" y="12"/>
                    <a:pt x="13" y="12"/>
                    <a:pt x="13" y="12"/>
                  </a:cubicBezTo>
                  <a:cubicBezTo>
                    <a:pt x="17" y="10"/>
                    <a:pt x="17" y="10"/>
                    <a:pt x="17" y="10"/>
                  </a:cubicBezTo>
                  <a:cubicBezTo>
                    <a:pt x="19" y="14"/>
                    <a:pt x="19" y="14"/>
                    <a:pt x="19" y="14"/>
                  </a:cubicBezTo>
                  <a:lnTo>
                    <a:pt x="17" y="14"/>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78"/>
            <p:cNvSpPr>
              <a:spLocks noChangeArrowheads="1"/>
            </p:cNvSpPr>
            <p:nvPr/>
          </p:nvSpPr>
          <p:spPr bwMode="auto">
            <a:xfrm>
              <a:off x="8154988" y="5806441"/>
              <a:ext cx="200025" cy="200025"/>
            </a:xfrm>
            <a:prstGeom prst="ellipse">
              <a:avLst/>
            </a:pr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Rectangle 79"/>
            <p:cNvSpPr>
              <a:spLocks noChangeArrowheads="1"/>
            </p:cNvSpPr>
            <p:nvPr/>
          </p:nvSpPr>
          <p:spPr bwMode="auto">
            <a:xfrm>
              <a:off x="10534651" y="5149216"/>
              <a:ext cx="21431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80"/>
            <p:cNvSpPr>
              <a:spLocks noChangeArrowheads="1"/>
            </p:cNvSpPr>
            <p:nvPr/>
          </p:nvSpPr>
          <p:spPr bwMode="auto">
            <a:xfrm>
              <a:off x="10563226" y="50492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81"/>
            <p:cNvSpPr>
              <a:spLocks noChangeArrowheads="1"/>
            </p:cNvSpPr>
            <p:nvPr/>
          </p:nvSpPr>
          <p:spPr bwMode="auto">
            <a:xfrm>
              <a:off x="10563226" y="49349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82"/>
            <p:cNvSpPr>
              <a:spLocks noChangeArrowheads="1"/>
            </p:cNvSpPr>
            <p:nvPr/>
          </p:nvSpPr>
          <p:spPr bwMode="auto">
            <a:xfrm>
              <a:off x="10563226" y="48206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 name="MH_Number_1"/>
          <p:cNvSpPr/>
          <p:nvPr>
            <p:custDataLst>
              <p:tags r:id="rId1"/>
            </p:custDataLst>
          </p:nvPr>
        </p:nvSpPr>
        <p:spPr>
          <a:xfrm flipH="1">
            <a:off x="2230220" y="2463740"/>
            <a:ext cx="965912" cy="965260"/>
          </a:xfrm>
          <a:prstGeom prst="roundRect">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flipH="1">
            <a:off x="3473955" y="2463740"/>
            <a:ext cx="6352391" cy="965260"/>
          </a:xfrm>
          <a:prstGeom prst="roundRect">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400" spc="200" dirty="0">
                <a:solidFill>
                  <a:prstClr val="white"/>
                </a:solidFill>
                <a:latin typeface="微软雅黑" panose="020B0503020204020204" pitchFamily="34" charset="-122"/>
                <a:ea typeface="微软雅黑" panose="020B0503020204020204" pitchFamily="34" charset="-122"/>
              </a:rPr>
              <a:t>请在此处输入您的标题</a:t>
            </a:r>
          </a:p>
        </p:txBody>
      </p:sp>
      <p:grpSp>
        <p:nvGrpSpPr>
          <p:cNvPr id="6" name="组合 5"/>
          <p:cNvGrpSpPr/>
          <p:nvPr/>
        </p:nvGrpSpPr>
        <p:grpSpPr>
          <a:xfrm>
            <a:off x="2475292" y="6196489"/>
            <a:ext cx="741363" cy="414337"/>
            <a:chOff x="1464180" y="6125051"/>
            <a:chExt cx="741363" cy="414337"/>
          </a:xfrm>
        </p:grpSpPr>
        <p:sp>
          <p:nvSpPr>
            <p:cNvPr id="170" name="Freeform 56"/>
            <p:cNvSpPr/>
            <p:nvPr/>
          </p:nvSpPr>
          <p:spPr bwMode="auto">
            <a:xfrm>
              <a:off x="1464180" y="6125051"/>
              <a:ext cx="641350" cy="414337"/>
            </a:xfrm>
            <a:custGeom>
              <a:avLst/>
              <a:gdLst>
                <a:gd name="T0" fmla="*/ 16 w 45"/>
                <a:gd name="T1" fmla="*/ 27 h 29"/>
                <a:gd name="T2" fmla="*/ 2 w 45"/>
                <a:gd name="T3" fmla="*/ 21 h 29"/>
                <a:gd name="T4" fmla="*/ 2 w 45"/>
                <a:gd name="T5" fmla="*/ 21 h 29"/>
                <a:gd name="T6" fmla="*/ 10 w 45"/>
                <a:gd name="T7" fmla="*/ 9 h 29"/>
                <a:gd name="T8" fmla="*/ 29 w 45"/>
                <a:gd name="T9" fmla="*/ 2 h 29"/>
                <a:gd name="T10" fmla="*/ 43 w 45"/>
                <a:gd name="T11" fmla="*/ 8 h 29"/>
                <a:gd name="T12" fmla="*/ 43 w 45"/>
                <a:gd name="T13" fmla="*/ 8 h 29"/>
                <a:gd name="T14" fmla="*/ 35 w 45"/>
                <a:gd name="T15" fmla="*/ 20 h 29"/>
                <a:gd name="T16" fmla="*/ 16 w 45"/>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16" y="27"/>
                  </a:moveTo>
                  <a:cubicBezTo>
                    <a:pt x="10" y="29"/>
                    <a:pt x="4" y="27"/>
                    <a:pt x="2" y="21"/>
                  </a:cubicBezTo>
                  <a:cubicBezTo>
                    <a:pt x="2" y="21"/>
                    <a:pt x="2" y="21"/>
                    <a:pt x="2" y="21"/>
                  </a:cubicBezTo>
                  <a:cubicBezTo>
                    <a:pt x="0" y="16"/>
                    <a:pt x="4" y="10"/>
                    <a:pt x="10" y="9"/>
                  </a:cubicBezTo>
                  <a:cubicBezTo>
                    <a:pt x="16" y="7"/>
                    <a:pt x="23" y="5"/>
                    <a:pt x="29" y="2"/>
                  </a:cubicBezTo>
                  <a:cubicBezTo>
                    <a:pt x="35" y="0"/>
                    <a:pt x="41" y="2"/>
                    <a:pt x="43" y="8"/>
                  </a:cubicBezTo>
                  <a:cubicBezTo>
                    <a:pt x="43" y="8"/>
                    <a:pt x="43" y="8"/>
                    <a:pt x="43" y="8"/>
                  </a:cubicBezTo>
                  <a:cubicBezTo>
                    <a:pt x="45" y="13"/>
                    <a:pt x="41" y="19"/>
                    <a:pt x="35" y="20"/>
                  </a:cubicBezTo>
                  <a:cubicBezTo>
                    <a:pt x="29" y="22"/>
                    <a:pt x="22" y="24"/>
                    <a:pt x="16" y="27"/>
                  </a:cubicBez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7"/>
            <p:cNvSpPr/>
            <p:nvPr/>
          </p:nvSpPr>
          <p:spPr bwMode="auto">
            <a:xfrm>
              <a:off x="1664205" y="6167914"/>
              <a:ext cx="271463" cy="314325"/>
            </a:xfrm>
            <a:custGeom>
              <a:avLst/>
              <a:gdLst>
                <a:gd name="T0" fmla="*/ 0 w 19"/>
                <a:gd name="T1" fmla="*/ 5 h 22"/>
                <a:gd name="T2" fmla="*/ 6 w 19"/>
                <a:gd name="T3" fmla="*/ 22 h 22"/>
                <a:gd name="T4" fmla="*/ 19 w 19"/>
                <a:gd name="T5" fmla="*/ 18 h 22"/>
                <a:gd name="T6" fmla="*/ 13 w 19"/>
                <a:gd name="T7" fmla="*/ 0 h 22"/>
                <a:gd name="T8" fmla="*/ 0 w 19"/>
                <a:gd name="T9" fmla="*/ 5 h 22"/>
              </a:gdLst>
              <a:ahLst/>
              <a:cxnLst>
                <a:cxn ang="0">
                  <a:pos x="T0" y="T1"/>
                </a:cxn>
                <a:cxn ang="0">
                  <a:pos x="T2" y="T3"/>
                </a:cxn>
                <a:cxn ang="0">
                  <a:pos x="T4" y="T5"/>
                </a:cxn>
                <a:cxn ang="0">
                  <a:pos x="T6" y="T7"/>
                </a:cxn>
                <a:cxn ang="0">
                  <a:pos x="T8" y="T9"/>
                </a:cxn>
              </a:cxnLst>
              <a:rect l="0" t="0" r="r" b="b"/>
              <a:pathLst>
                <a:path w="19" h="22">
                  <a:moveTo>
                    <a:pt x="0" y="5"/>
                  </a:moveTo>
                  <a:cubicBezTo>
                    <a:pt x="6" y="22"/>
                    <a:pt x="6" y="22"/>
                    <a:pt x="6" y="22"/>
                  </a:cubicBezTo>
                  <a:cubicBezTo>
                    <a:pt x="10" y="20"/>
                    <a:pt x="14" y="19"/>
                    <a:pt x="19" y="18"/>
                  </a:cubicBezTo>
                  <a:cubicBezTo>
                    <a:pt x="13" y="0"/>
                    <a:pt x="13" y="0"/>
                    <a:pt x="13" y="0"/>
                  </a:cubicBezTo>
                  <a:cubicBezTo>
                    <a:pt x="9" y="2"/>
                    <a:pt x="4" y="4"/>
                    <a:pt x="0" y="5"/>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8"/>
            <p:cNvSpPr/>
            <p:nvPr/>
          </p:nvSpPr>
          <p:spPr bwMode="auto">
            <a:xfrm>
              <a:off x="2019805" y="6153626"/>
              <a:ext cx="142875" cy="142875"/>
            </a:xfrm>
            <a:custGeom>
              <a:avLst/>
              <a:gdLst>
                <a:gd name="T0" fmla="*/ 27 w 90"/>
                <a:gd name="T1" fmla="*/ 90 h 90"/>
                <a:gd name="T2" fmla="*/ 0 w 90"/>
                <a:gd name="T3" fmla="*/ 27 h 90"/>
                <a:gd name="T4" fmla="*/ 63 w 90"/>
                <a:gd name="T5" fmla="*/ 0 h 90"/>
                <a:gd name="T6" fmla="*/ 90 w 90"/>
                <a:gd name="T7" fmla="*/ 63 h 90"/>
                <a:gd name="T8" fmla="*/ 27 w 90"/>
                <a:gd name="T9" fmla="*/ 90 h 90"/>
              </a:gdLst>
              <a:ahLst/>
              <a:cxnLst>
                <a:cxn ang="0">
                  <a:pos x="T0" y="T1"/>
                </a:cxn>
                <a:cxn ang="0">
                  <a:pos x="T2" y="T3"/>
                </a:cxn>
                <a:cxn ang="0">
                  <a:pos x="T4" y="T5"/>
                </a:cxn>
                <a:cxn ang="0">
                  <a:pos x="T6" y="T7"/>
                </a:cxn>
                <a:cxn ang="0">
                  <a:pos x="T8" y="T9"/>
                </a:cxn>
              </a:cxnLst>
              <a:rect l="0" t="0" r="r" b="b"/>
              <a:pathLst>
                <a:path w="90" h="90">
                  <a:moveTo>
                    <a:pt x="27" y="90"/>
                  </a:moveTo>
                  <a:lnTo>
                    <a:pt x="0" y="27"/>
                  </a:lnTo>
                  <a:lnTo>
                    <a:pt x="63" y="0"/>
                  </a:lnTo>
                  <a:lnTo>
                    <a:pt x="90" y="63"/>
                  </a:lnTo>
                  <a:lnTo>
                    <a:pt x="27" y="90"/>
                  </a:ln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9"/>
            <p:cNvSpPr/>
            <p:nvPr/>
          </p:nvSpPr>
          <p:spPr bwMode="auto">
            <a:xfrm>
              <a:off x="2062668" y="6125051"/>
              <a:ext cx="142875" cy="171450"/>
            </a:xfrm>
            <a:custGeom>
              <a:avLst/>
              <a:gdLst>
                <a:gd name="T0" fmla="*/ 5 w 10"/>
                <a:gd name="T1" fmla="*/ 12 h 12"/>
                <a:gd name="T2" fmla="*/ 3 w 10"/>
                <a:gd name="T3" fmla="*/ 11 h 12"/>
                <a:gd name="T4" fmla="*/ 1 w 10"/>
                <a:gd name="T5" fmla="*/ 3 h 12"/>
                <a:gd name="T6" fmla="*/ 1 w 10"/>
                <a:gd name="T7" fmla="*/ 2 h 12"/>
                <a:gd name="T8" fmla="*/ 5 w 10"/>
                <a:gd name="T9" fmla="*/ 0 h 12"/>
                <a:gd name="T10" fmla="*/ 7 w 10"/>
                <a:gd name="T11" fmla="*/ 1 h 12"/>
                <a:gd name="T12" fmla="*/ 10 w 10"/>
                <a:gd name="T13" fmla="*/ 9 h 12"/>
                <a:gd name="T14" fmla="*/ 9 w 10"/>
                <a:gd name="T15" fmla="*/ 10 h 12"/>
                <a:gd name="T16" fmla="*/ 5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5" y="12"/>
                  </a:moveTo>
                  <a:cubicBezTo>
                    <a:pt x="4" y="12"/>
                    <a:pt x="3" y="11"/>
                    <a:pt x="3" y="11"/>
                  </a:cubicBezTo>
                  <a:cubicBezTo>
                    <a:pt x="1" y="3"/>
                    <a:pt x="1" y="3"/>
                    <a:pt x="1" y="3"/>
                  </a:cubicBezTo>
                  <a:cubicBezTo>
                    <a:pt x="0" y="3"/>
                    <a:pt x="1" y="2"/>
                    <a:pt x="1" y="2"/>
                  </a:cubicBezTo>
                  <a:cubicBezTo>
                    <a:pt x="5" y="0"/>
                    <a:pt x="5" y="0"/>
                    <a:pt x="5" y="0"/>
                  </a:cubicBezTo>
                  <a:cubicBezTo>
                    <a:pt x="6" y="0"/>
                    <a:pt x="7" y="1"/>
                    <a:pt x="7" y="1"/>
                  </a:cubicBezTo>
                  <a:cubicBezTo>
                    <a:pt x="10" y="9"/>
                    <a:pt x="10" y="9"/>
                    <a:pt x="10" y="9"/>
                  </a:cubicBezTo>
                  <a:cubicBezTo>
                    <a:pt x="10" y="9"/>
                    <a:pt x="9" y="10"/>
                    <a:pt x="9" y="10"/>
                  </a:cubicBezTo>
                  <a:lnTo>
                    <a:pt x="5" y="12"/>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524380" y="6010751"/>
            <a:ext cx="527051" cy="657225"/>
            <a:chOff x="524380" y="6010751"/>
            <a:chExt cx="527051" cy="657225"/>
          </a:xfrm>
        </p:grpSpPr>
        <p:sp>
          <p:nvSpPr>
            <p:cNvPr id="174" name="Freeform 60"/>
            <p:cNvSpPr/>
            <p:nvPr/>
          </p:nvSpPr>
          <p:spPr bwMode="auto">
            <a:xfrm>
              <a:off x="524380" y="6096476"/>
              <a:ext cx="484188" cy="571500"/>
            </a:xfrm>
            <a:custGeom>
              <a:avLst/>
              <a:gdLst>
                <a:gd name="T0" fmla="*/ 18 w 34"/>
                <a:gd name="T1" fmla="*/ 34 h 40"/>
                <a:gd name="T2" fmla="*/ 5 w 34"/>
                <a:gd name="T3" fmla="*/ 37 h 40"/>
                <a:gd name="T4" fmla="*/ 5 w 34"/>
                <a:gd name="T5" fmla="*/ 37 h 40"/>
                <a:gd name="T6" fmla="*/ 4 w 34"/>
                <a:gd name="T7" fmla="*/ 23 h 40"/>
                <a:gd name="T8" fmla="*/ 15 w 34"/>
                <a:gd name="T9" fmla="*/ 7 h 40"/>
                <a:gd name="T10" fmla="*/ 29 w 34"/>
                <a:gd name="T11" fmla="*/ 3 h 40"/>
                <a:gd name="T12" fmla="*/ 29 w 34"/>
                <a:gd name="T13" fmla="*/ 3 h 40"/>
                <a:gd name="T14" fmla="*/ 30 w 34"/>
                <a:gd name="T15" fmla="*/ 17 h 40"/>
                <a:gd name="T16" fmla="*/ 18 w 34"/>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18" y="34"/>
                  </a:moveTo>
                  <a:cubicBezTo>
                    <a:pt x="16" y="39"/>
                    <a:pt x="10" y="40"/>
                    <a:pt x="5" y="37"/>
                  </a:cubicBezTo>
                  <a:cubicBezTo>
                    <a:pt x="5" y="37"/>
                    <a:pt x="5" y="37"/>
                    <a:pt x="5" y="37"/>
                  </a:cubicBezTo>
                  <a:cubicBezTo>
                    <a:pt x="0" y="34"/>
                    <a:pt x="0" y="27"/>
                    <a:pt x="4" y="23"/>
                  </a:cubicBezTo>
                  <a:cubicBezTo>
                    <a:pt x="8" y="18"/>
                    <a:pt x="12" y="13"/>
                    <a:pt x="15" y="7"/>
                  </a:cubicBezTo>
                  <a:cubicBezTo>
                    <a:pt x="18" y="2"/>
                    <a:pt x="24" y="0"/>
                    <a:pt x="29" y="3"/>
                  </a:cubicBezTo>
                  <a:cubicBezTo>
                    <a:pt x="29" y="3"/>
                    <a:pt x="29" y="3"/>
                    <a:pt x="29" y="3"/>
                  </a:cubicBezTo>
                  <a:cubicBezTo>
                    <a:pt x="33" y="7"/>
                    <a:pt x="34" y="13"/>
                    <a:pt x="30" y="17"/>
                  </a:cubicBezTo>
                  <a:cubicBezTo>
                    <a:pt x="26" y="22"/>
                    <a:pt x="22" y="28"/>
                    <a:pt x="18" y="34"/>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1"/>
            <p:cNvSpPr/>
            <p:nvPr/>
          </p:nvSpPr>
          <p:spPr bwMode="auto">
            <a:xfrm>
              <a:off x="624393" y="6225064"/>
              <a:ext cx="298450" cy="300037"/>
            </a:xfrm>
            <a:custGeom>
              <a:avLst/>
              <a:gdLst>
                <a:gd name="T0" fmla="*/ 0 w 21"/>
                <a:gd name="T1" fmla="*/ 11 h 21"/>
                <a:gd name="T2" fmla="*/ 14 w 21"/>
                <a:gd name="T3" fmla="*/ 21 h 21"/>
                <a:gd name="T4" fmla="*/ 21 w 21"/>
                <a:gd name="T5" fmla="*/ 10 h 21"/>
                <a:gd name="T6" fmla="*/ 7 w 21"/>
                <a:gd name="T7" fmla="*/ 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14" y="21"/>
                    <a:pt x="14" y="21"/>
                    <a:pt x="14" y="21"/>
                  </a:cubicBezTo>
                  <a:cubicBezTo>
                    <a:pt x="16" y="17"/>
                    <a:pt x="18" y="14"/>
                    <a:pt x="21" y="10"/>
                  </a:cubicBezTo>
                  <a:cubicBezTo>
                    <a:pt x="7" y="0"/>
                    <a:pt x="7" y="0"/>
                    <a:pt x="7" y="0"/>
                  </a:cubicBezTo>
                  <a:cubicBezTo>
                    <a:pt x="5" y="4"/>
                    <a:pt x="2" y="7"/>
                    <a:pt x="0" y="11"/>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2"/>
            <p:cNvSpPr/>
            <p:nvPr/>
          </p:nvSpPr>
          <p:spPr bwMode="auto">
            <a:xfrm>
              <a:off x="865693" y="6053614"/>
              <a:ext cx="142875" cy="142875"/>
            </a:xfrm>
            <a:custGeom>
              <a:avLst/>
              <a:gdLst>
                <a:gd name="T0" fmla="*/ 54 w 90"/>
                <a:gd name="T1" fmla="*/ 90 h 90"/>
                <a:gd name="T2" fmla="*/ 0 w 90"/>
                <a:gd name="T3" fmla="*/ 54 h 90"/>
                <a:gd name="T4" fmla="*/ 36 w 90"/>
                <a:gd name="T5" fmla="*/ 0 h 90"/>
                <a:gd name="T6" fmla="*/ 90 w 90"/>
                <a:gd name="T7" fmla="*/ 45 h 90"/>
                <a:gd name="T8" fmla="*/ 54 w 90"/>
                <a:gd name="T9" fmla="*/ 90 h 90"/>
              </a:gdLst>
              <a:ahLst/>
              <a:cxnLst>
                <a:cxn ang="0">
                  <a:pos x="T0" y="T1"/>
                </a:cxn>
                <a:cxn ang="0">
                  <a:pos x="T2" y="T3"/>
                </a:cxn>
                <a:cxn ang="0">
                  <a:pos x="T4" y="T5"/>
                </a:cxn>
                <a:cxn ang="0">
                  <a:pos x="T6" y="T7"/>
                </a:cxn>
                <a:cxn ang="0">
                  <a:pos x="T8" y="T9"/>
                </a:cxn>
              </a:cxnLst>
              <a:rect l="0" t="0" r="r" b="b"/>
              <a:pathLst>
                <a:path w="90" h="90">
                  <a:moveTo>
                    <a:pt x="54" y="90"/>
                  </a:moveTo>
                  <a:lnTo>
                    <a:pt x="0" y="54"/>
                  </a:lnTo>
                  <a:lnTo>
                    <a:pt x="36" y="0"/>
                  </a:lnTo>
                  <a:lnTo>
                    <a:pt x="90" y="45"/>
                  </a:lnTo>
                  <a:lnTo>
                    <a:pt x="54" y="90"/>
                  </a:ln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3"/>
            <p:cNvSpPr/>
            <p:nvPr/>
          </p:nvSpPr>
          <p:spPr bwMode="auto">
            <a:xfrm>
              <a:off x="894268" y="6010751"/>
              <a:ext cx="157163" cy="157162"/>
            </a:xfrm>
            <a:custGeom>
              <a:avLst/>
              <a:gdLst>
                <a:gd name="T0" fmla="*/ 8 w 11"/>
                <a:gd name="T1" fmla="*/ 10 h 11"/>
                <a:gd name="T2" fmla="*/ 6 w 11"/>
                <a:gd name="T3" fmla="*/ 10 h 11"/>
                <a:gd name="T4" fmla="*/ 0 w 11"/>
                <a:gd name="T5" fmla="*/ 6 h 11"/>
                <a:gd name="T6" fmla="*/ 0 w 11"/>
                <a:gd name="T7" fmla="*/ 4 h 11"/>
                <a:gd name="T8" fmla="*/ 2 w 11"/>
                <a:gd name="T9" fmla="*/ 1 h 11"/>
                <a:gd name="T10" fmla="*/ 4 w 11"/>
                <a:gd name="T11" fmla="*/ 1 h 11"/>
                <a:gd name="T12" fmla="*/ 10 w 11"/>
                <a:gd name="T13" fmla="*/ 5 h 11"/>
                <a:gd name="T14" fmla="*/ 10 w 11"/>
                <a:gd name="T15" fmla="*/ 7 h 11"/>
                <a:gd name="T16" fmla="*/ 8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8" y="10"/>
                  </a:moveTo>
                  <a:cubicBezTo>
                    <a:pt x="8" y="11"/>
                    <a:pt x="7" y="11"/>
                    <a:pt x="6" y="10"/>
                  </a:cubicBezTo>
                  <a:cubicBezTo>
                    <a:pt x="0" y="6"/>
                    <a:pt x="0" y="6"/>
                    <a:pt x="0" y="6"/>
                  </a:cubicBezTo>
                  <a:cubicBezTo>
                    <a:pt x="0" y="6"/>
                    <a:pt x="0" y="5"/>
                    <a:pt x="0" y="4"/>
                  </a:cubicBezTo>
                  <a:cubicBezTo>
                    <a:pt x="2" y="1"/>
                    <a:pt x="2" y="1"/>
                    <a:pt x="2" y="1"/>
                  </a:cubicBezTo>
                  <a:cubicBezTo>
                    <a:pt x="3" y="1"/>
                    <a:pt x="3" y="0"/>
                    <a:pt x="4" y="1"/>
                  </a:cubicBezTo>
                  <a:cubicBezTo>
                    <a:pt x="10" y="5"/>
                    <a:pt x="10" y="5"/>
                    <a:pt x="10" y="5"/>
                  </a:cubicBezTo>
                  <a:cubicBezTo>
                    <a:pt x="11" y="6"/>
                    <a:pt x="11" y="6"/>
                    <a:pt x="10" y="7"/>
                  </a:cubicBezTo>
                  <a:lnTo>
                    <a:pt x="8" y="1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903838" y="6267926"/>
            <a:ext cx="698500" cy="271462"/>
            <a:chOff x="2775455" y="6225064"/>
            <a:chExt cx="698500" cy="271462"/>
          </a:xfrm>
        </p:grpSpPr>
        <p:sp>
          <p:nvSpPr>
            <p:cNvPr id="178" name="Freeform 64"/>
            <p:cNvSpPr/>
            <p:nvPr/>
          </p:nvSpPr>
          <p:spPr bwMode="auto">
            <a:xfrm>
              <a:off x="2889755" y="6225064"/>
              <a:ext cx="584200" cy="271462"/>
            </a:xfrm>
            <a:custGeom>
              <a:avLst/>
              <a:gdLst>
                <a:gd name="T0" fmla="*/ 30 w 41"/>
                <a:gd name="T1" fmla="*/ 0 h 19"/>
                <a:gd name="T2" fmla="*/ 41 w 41"/>
                <a:gd name="T3" fmla="*/ 9 h 19"/>
                <a:gd name="T4" fmla="*/ 41 w 41"/>
                <a:gd name="T5" fmla="*/ 9 h 19"/>
                <a:gd name="T6" fmla="*/ 30 w 41"/>
                <a:gd name="T7" fmla="*/ 18 h 19"/>
                <a:gd name="T8" fmla="*/ 10 w 41"/>
                <a:gd name="T9" fmla="*/ 18 h 19"/>
                <a:gd name="T10" fmla="*/ 0 w 41"/>
                <a:gd name="T11" fmla="*/ 9 h 19"/>
                <a:gd name="T12" fmla="*/ 0 w 41"/>
                <a:gd name="T13" fmla="*/ 9 h 19"/>
                <a:gd name="T14" fmla="*/ 10 w 41"/>
                <a:gd name="T15" fmla="*/ 0 h 19"/>
                <a:gd name="T16" fmla="*/ 30 w 4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9">
                  <a:moveTo>
                    <a:pt x="30" y="0"/>
                  </a:moveTo>
                  <a:cubicBezTo>
                    <a:pt x="36" y="0"/>
                    <a:pt x="41" y="4"/>
                    <a:pt x="41" y="9"/>
                  </a:cubicBezTo>
                  <a:cubicBezTo>
                    <a:pt x="41" y="9"/>
                    <a:pt x="41" y="9"/>
                    <a:pt x="41" y="9"/>
                  </a:cubicBezTo>
                  <a:cubicBezTo>
                    <a:pt x="41" y="15"/>
                    <a:pt x="36" y="19"/>
                    <a:pt x="30" y="18"/>
                  </a:cubicBezTo>
                  <a:cubicBezTo>
                    <a:pt x="24" y="18"/>
                    <a:pt x="17" y="18"/>
                    <a:pt x="10" y="18"/>
                  </a:cubicBezTo>
                  <a:cubicBezTo>
                    <a:pt x="4" y="19"/>
                    <a:pt x="0" y="15"/>
                    <a:pt x="0" y="9"/>
                  </a:cubicBezTo>
                  <a:cubicBezTo>
                    <a:pt x="0" y="9"/>
                    <a:pt x="0" y="9"/>
                    <a:pt x="0" y="9"/>
                  </a:cubicBezTo>
                  <a:cubicBezTo>
                    <a:pt x="0" y="3"/>
                    <a:pt x="5" y="0"/>
                    <a:pt x="10" y="0"/>
                  </a:cubicBezTo>
                  <a:cubicBezTo>
                    <a:pt x="17" y="1"/>
                    <a:pt x="24" y="1"/>
                    <a:pt x="30" y="0"/>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5"/>
            <p:cNvSpPr/>
            <p:nvPr/>
          </p:nvSpPr>
          <p:spPr bwMode="auto">
            <a:xfrm>
              <a:off x="3075493" y="6239351"/>
              <a:ext cx="184150" cy="242887"/>
            </a:xfrm>
            <a:custGeom>
              <a:avLst/>
              <a:gdLst>
                <a:gd name="T0" fmla="*/ 13 w 13"/>
                <a:gd name="T1" fmla="*/ 17 h 17"/>
                <a:gd name="T2" fmla="*/ 13 w 13"/>
                <a:gd name="T3" fmla="*/ 0 h 17"/>
                <a:gd name="T4" fmla="*/ 0 w 13"/>
                <a:gd name="T5" fmla="*/ 0 h 17"/>
                <a:gd name="T6" fmla="*/ 0 w 13"/>
                <a:gd name="T7" fmla="*/ 17 h 17"/>
                <a:gd name="T8" fmla="*/ 13 w 13"/>
                <a:gd name="T9" fmla="*/ 17 h 17"/>
              </a:gdLst>
              <a:ahLst/>
              <a:cxnLst>
                <a:cxn ang="0">
                  <a:pos x="T0" y="T1"/>
                </a:cxn>
                <a:cxn ang="0">
                  <a:pos x="T2" y="T3"/>
                </a:cxn>
                <a:cxn ang="0">
                  <a:pos x="T4" y="T5"/>
                </a:cxn>
                <a:cxn ang="0">
                  <a:pos x="T6" y="T7"/>
                </a:cxn>
                <a:cxn ang="0">
                  <a:pos x="T8" y="T9"/>
                </a:cxn>
              </a:cxnLst>
              <a:rect l="0" t="0" r="r" b="b"/>
              <a:pathLst>
                <a:path w="13" h="17">
                  <a:moveTo>
                    <a:pt x="13" y="17"/>
                  </a:moveTo>
                  <a:cubicBezTo>
                    <a:pt x="13" y="0"/>
                    <a:pt x="13" y="0"/>
                    <a:pt x="13" y="0"/>
                  </a:cubicBezTo>
                  <a:cubicBezTo>
                    <a:pt x="9" y="0"/>
                    <a:pt x="4" y="0"/>
                    <a:pt x="0" y="0"/>
                  </a:cubicBezTo>
                  <a:cubicBezTo>
                    <a:pt x="0" y="17"/>
                    <a:pt x="0" y="17"/>
                    <a:pt x="0" y="17"/>
                  </a:cubicBezTo>
                  <a:cubicBezTo>
                    <a:pt x="4" y="17"/>
                    <a:pt x="8" y="17"/>
                    <a:pt x="13" y="17"/>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Rectangle 66"/>
            <p:cNvSpPr>
              <a:spLocks noChangeArrowheads="1"/>
            </p:cNvSpPr>
            <p:nvPr/>
          </p:nvSpPr>
          <p:spPr bwMode="auto">
            <a:xfrm>
              <a:off x="2818318" y="6310789"/>
              <a:ext cx="100013" cy="100012"/>
            </a:xfrm>
            <a:prstGeom prst="rect">
              <a:avLst/>
            </a:prstGeom>
            <a:solidFill>
              <a:srgbClr val="FFC1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Freeform 67"/>
            <p:cNvSpPr/>
            <p:nvPr/>
          </p:nvSpPr>
          <p:spPr bwMode="auto">
            <a:xfrm>
              <a:off x="2775455" y="6282214"/>
              <a:ext cx="100013" cy="142875"/>
            </a:xfrm>
            <a:custGeom>
              <a:avLst/>
              <a:gdLst>
                <a:gd name="T0" fmla="*/ 5 w 7"/>
                <a:gd name="T1" fmla="*/ 0 h 10"/>
                <a:gd name="T2" fmla="*/ 7 w 7"/>
                <a:gd name="T3" fmla="*/ 2 h 10"/>
                <a:gd name="T4" fmla="*/ 6 w 7"/>
                <a:gd name="T5" fmla="*/ 9 h 10"/>
                <a:gd name="T6" fmla="*/ 5 w 7"/>
                <a:gd name="T7" fmla="*/ 10 h 10"/>
                <a:gd name="T8" fmla="*/ 1 w 7"/>
                <a:gd name="T9" fmla="*/ 10 h 10"/>
                <a:gd name="T10" fmla="*/ 0 w 7"/>
                <a:gd name="T11" fmla="*/ 9 h 10"/>
                <a:gd name="T12" fmla="*/ 0 w 7"/>
                <a:gd name="T13" fmla="*/ 2 h 10"/>
                <a:gd name="T14" fmla="*/ 1 w 7"/>
                <a:gd name="T15" fmla="*/ 0 h 10"/>
                <a:gd name="T16" fmla="*/ 5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0"/>
                  </a:moveTo>
                  <a:cubicBezTo>
                    <a:pt x="6" y="0"/>
                    <a:pt x="7" y="1"/>
                    <a:pt x="7" y="2"/>
                  </a:cubicBezTo>
                  <a:cubicBezTo>
                    <a:pt x="6" y="9"/>
                    <a:pt x="6" y="9"/>
                    <a:pt x="6" y="9"/>
                  </a:cubicBezTo>
                  <a:cubicBezTo>
                    <a:pt x="6" y="10"/>
                    <a:pt x="6" y="10"/>
                    <a:pt x="5" y="10"/>
                  </a:cubicBezTo>
                  <a:cubicBezTo>
                    <a:pt x="1" y="10"/>
                    <a:pt x="1" y="10"/>
                    <a:pt x="1" y="10"/>
                  </a:cubicBezTo>
                  <a:cubicBezTo>
                    <a:pt x="0" y="10"/>
                    <a:pt x="0" y="10"/>
                    <a:pt x="0" y="9"/>
                  </a:cubicBezTo>
                  <a:cubicBezTo>
                    <a:pt x="0" y="2"/>
                    <a:pt x="0" y="2"/>
                    <a:pt x="0" y="2"/>
                  </a:cubicBezTo>
                  <a:cubicBezTo>
                    <a:pt x="0" y="1"/>
                    <a:pt x="1" y="0"/>
                    <a:pt x="1" y="0"/>
                  </a:cubicBezTo>
                  <a:lnTo>
                    <a:pt x="5" y="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27"/>
          <p:cNvSpPr/>
          <p:nvPr/>
        </p:nvSpPr>
        <p:spPr bwMode="auto">
          <a:xfrm>
            <a:off x="-13494" y="6377940"/>
            <a:ext cx="12205494" cy="503238"/>
          </a:xfrm>
          <a:custGeom>
            <a:avLst/>
            <a:gdLst>
              <a:gd name="T0" fmla="*/ 177 w 177"/>
              <a:gd name="T1" fmla="*/ 25 h 25"/>
              <a:gd name="T2" fmla="*/ 177 w 177"/>
              <a:gd name="T3" fmla="*/ 0 h 25"/>
              <a:gd name="T4" fmla="*/ 165 w 177"/>
              <a:gd name="T5" fmla="*/ 4 h 25"/>
              <a:gd name="T6" fmla="*/ 150 w 177"/>
              <a:gd name="T7" fmla="*/ 0 h 25"/>
              <a:gd name="T8" fmla="*/ 134 w 177"/>
              <a:gd name="T9" fmla="*/ 4 h 25"/>
              <a:gd name="T10" fmla="*/ 119 w 177"/>
              <a:gd name="T11" fmla="*/ 0 h 25"/>
              <a:gd name="T12" fmla="*/ 104 w 177"/>
              <a:gd name="T13" fmla="*/ 4 h 25"/>
              <a:gd name="T14" fmla="*/ 88 w 177"/>
              <a:gd name="T15" fmla="*/ 0 h 25"/>
              <a:gd name="T16" fmla="*/ 73 w 177"/>
              <a:gd name="T17" fmla="*/ 4 h 25"/>
              <a:gd name="T18" fmla="*/ 58 w 177"/>
              <a:gd name="T19" fmla="*/ 0 h 25"/>
              <a:gd name="T20" fmla="*/ 42 w 177"/>
              <a:gd name="T21" fmla="*/ 4 h 25"/>
              <a:gd name="T22" fmla="*/ 27 w 177"/>
              <a:gd name="T23" fmla="*/ 0 h 25"/>
              <a:gd name="T24" fmla="*/ 11 w 177"/>
              <a:gd name="T25" fmla="*/ 4 h 25"/>
              <a:gd name="T26" fmla="*/ 0 w 177"/>
              <a:gd name="T27" fmla="*/ 0 h 25"/>
              <a:gd name="T28" fmla="*/ 0 w 177"/>
              <a:gd name="T29" fmla="*/ 25 h 25"/>
              <a:gd name="T30" fmla="*/ 177 w 17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5">
                <a:moveTo>
                  <a:pt x="177" y="25"/>
                </a:moveTo>
                <a:cubicBezTo>
                  <a:pt x="177" y="0"/>
                  <a:pt x="177" y="0"/>
                  <a:pt x="177" y="0"/>
                </a:cubicBezTo>
                <a:cubicBezTo>
                  <a:pt x="173" y="1"/>
                  <a:pt x="171" y="4"/>
                  <a:pt x="165" y="4"/>
                </a:cubicBezTo>
                <a:cubicBezTo>
                  <a:pt x="158" y="4"/>
                  <a:pt x="158" y="0"/>
                  <a:pt x="150" y="0"/>
                </a:cubicBezTo>
                <a:cubicBezTo>
                  <a:pt x="142" y="0"/>
                  <a:pt x="142" y="4"/>
                  <a:pt x="134" y="4"/>
                </a:cubicBezTo>
                <a:cubicBezTo>
                  <a:pt x="127" y="4"/>
                  <a:pt x="127" y="0"/>
                  <a:pt x="119" y="0"/>
                </a:cubicBezTo>
                <a:cubicBezTo>
                  <a:pt x="111" y="0"/>
                  <a:pt x="111" y="4"/>
                  <a:pt x="104" y="4"/>
                </a:cubicBezTo>
                <a:cubicBezTo>
                  <a:pt x="96" y="4"/>
                  <a:pt x="96" y="0"/>
                  <a:pt x="88" y="0"/>
                </a:cubicBezTo>
                <a:cubicBezTo>
                  <a:pt x="81" y="0"/>
                  <a:pt x="81" y="4"/>
                  <a:pt x="73" y="4"/>
                </a:cubicBezTo>
                <a:cubicBezTo>
                  <a:pt x="65" y="4"/>
                  <a:pt x="65" y="0"/>
                  <a:pt x="58" y="0"/>
                </a:cubicBezTo>
                <a:cubicBezTo>
                  <a:pt x="50" y="0"/>
                  <a:pt x="50" y="4"/>
                  <a:pt x="42" y="4"/>
                </a:cubicBezTo>
                <a:cubicBezTo>
                  <a:pt x="35" y="4"/>
                  <a:pt x="35" y="0"/>
                  <a:pt x="27" y="0"/>
                </a:cubicBezTo>
                <a:cubicBezTo>
                  <a:pt x="19" y="0"/>
                  <a:pt x="19" y="4"/>
                  <a:pt x="11" y="4"/>
                </a:cubicBezTo>
                <a:cubicBezTo>
                  <a:pt x="5" y="4"/>
                  <a:pt x="4" y="1"/>
                  <a:pt x="0" y="0"/>
                </a:cubicBezTo>
                <a:cubicBezTo>
                  <a:pt x="0" y="25"/>
                  <a:pt x="0" y="25"/>
                  <a:pt x="0" y="25"/>
                </a:cubicBezTo>
                <a:lnTo>
                  <a:pt x="177" y="25"/>
                </a:lnTo>
                <a:close/>
              </a:path>
            </a:pathLst>
          </a:custGeom>
          <a:solidFill>
            <a:srgbClr val="92DCFC"/>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462589" y="3247673"/>
            <a:ext cx="1724025" cy="1724025"/>
          </a:xfrm>
          <a:prstGeom prst="ellipse">
            <a:avLst/>
          </a:prstGeom>
          <a:solidFill>
            <a:srgbClr val="3C72A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38" name="椭圆 37"/>
          <p:cNvSpPr/>
          <p:nvPr/>
        </p:nvSpPr>
        <p:spPr>
          <a:xfrm>
            <a:off x="8072438" y="3733448"/>
            <a:ext cx="749300" cy="750887"/>
          </a:xfrm>
          <a:prstGeom prst="ellipse">
            <a:avLst/>
          </a:prstGeom>
          <a:solidFill>
            <a:srgbClr val="3C72A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a:solidFill>
                  <a:srgbClr val="FFFFFF"/>
                </a:solidFill>
                <a:latin typeface="微软雅黑" panose="020B0503020204020204" pitchFamily="34" charset="-122"/>
                <a:ea typeface="微软雅黑" panose="020B0503020204020204" pitchFamily="34" charset="-122"/>
              </a:rPr>
              <a:t>60</a:t>
            </a:r>
            <a:r>
              <a:rPr lang="en-US" altLang="zh-CN" sz="900">
                <a:solidFill>
                  <a:srgbClr val="FFFFFF"/>
                </a:solidFill>
                <a:latin typeface="微软雅黑" panose="020B0503020204020204" pitchFamily="34" charset="-122"/>
                <a:ea typeface="微软雅黑" panose="020B0503020204020204" pitchFamily="34" charset="-122"/>
              </a:rPr>
              <a:t>%</a:t>
            </a:r>
            <a:endParaRPr lang="zh-CN" altLang="en-US" sz="900">
              <a:solidFill>
                <a:srgbClr val="FFFFFF"/>
              </a:solidFill>
              <a:latin typeface="微软雅黑" panose="020B0503020204020204" pitchFamily="34" charset="-122"/>
              <a:ea typeface="微软雅黑" panose="020B0503020204020204" pitchFamily="34" charset="-122"/>
            </a:endParaRPr>
          </a:p>
        </p:txBody>
      </p:sp>
      <p:sp>
        <p:nvSpPr>
          <p:cNvPr id="39" name="椭圆 38"/>
          <p:cNvSpPr/>
          <p:nvPr/>
        </p:nvSpPr>
        <p:spPr>
          <a:xfrm>
            <a:off x="3467100" y="2888897"/>
            <a:ext cx="515938" cy="514350"/>
          </a:xfrm>
          <a:prstGeom prst="ellipse">
            <a:avLst/>
          </a:prstGeom>
          <a:solidFill>
            <a:srgbClr val="F48C06"/>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a:solidFill>
                  <a:srgbClr val="FFFFFF"/>
                </a:solidFill>
                <a:latin typeface="微软雅黑" panose="020B0503020204020204" pitchFamily="34" charset="-122"/>
                <a:ea typeface="微软雅黑" panose="020B0503020204020204" pitchFamily="34" charset="-122"/>
              </a:rPr>
              <a:t>40</a:t>
            </a:r>
            <a:r>
              <a:rPr lang="en-US" altLang="zh-CN" sz="700">
                <a:solidFill>
                  <a:srgbClr val="FFFFFF"/>
                </a:solidFill>
                <a:latin typeface="微软雅黑" panose="020B0503020204020204" pitchFamily="34" charset="-122"/>
                <a:ea typeface="微软雅黑" panose="020B0503020204020204" pitchFamily="34" charset="-122"/>
              </a:rPr>
              <a:t>%</a:t>
            </a:r>
            <a:endParaRPr lang="zh-CN" altLang="en-US" sz="700">
              <a:solidFill>
                <a:srgbClr val="FFFFFF"/>
              </a:solidFill>
              <a:latin typeface="微软雅黑" panose="020B0503020204020204" pitchFamily="34" charset="-122"/>
              <a:ea typeface="微软雅黑" panose="020B0503020204020204" pitchFamily="34" charset="-122"/>
            </a:endParaRPr>
          </a:p>
        </p:txBody>
      </p:sp>
      <p:cxnSp>
        <p:nvCxnSpPr>
          <p:cNvPr id="40" name="直接连接符 39"/>
          <p:cNvCxnSpPr>
            <a:stCxn id="37" idx="6"/>
            <a:endCxn id="38" idx="2"/>
          </p:cNvCxnSpPr>
          <p:nvPr/>
        </p:nvCxnSpPr>
        <p:spPr>
          <a:xfrm flipV="1">
            <a:off x="7186614" y="4109684"/>
            <a:ext cx="885825" cy="0"/>
          </a:xfrm>
          <a:prstGeom prst="line">
            <a:avLst/>
          </a:prstGeom>
          <a:ln>
            <a:solidFill>
              <a:srgbClr val="3C72A4"/>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6" idx="2"/>
            <a:endCxn id="39" idx="6"/>
          </p:cNvCxnSpPr>
          <p:nvPr/>
        </p:nvCxnSpPr>
        <p:spPr>
          <a:xfrm flipH="1">
            <a:off x="3983039" y="3146072"/>
            <a:ext cx="1112837" cy="0"/>
          </a:xfrm>
          <a:prstGeom prst="line">
            <a:avLst/>
          </a:prstGeom>
          <a:ln>
            <a:solidFill>
              <a:srgbClr val="F48C06"/>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095876" y="2401535"/>
            <a:ext cx="1490663" cy="1489075"/>
          </a:xfrm>
          <a:prstGeom prst="ellipse">
            <a:avLst/>
          </a:prstGeom>
          <a:solidFill>
            <a:srgbClr val="F48C06"/>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57" name="文本框 47"/>
          <p:cNvSpPr txBox="1">
            <a:spLocks noChangeArrowheads="1"/>
          </p:cNvSpPr>
          <p:nvPr/>
        </p:nvSpPr>
        <p:spPr bwMode="auto">
          <a:xfrm>
            <a:off x="2471277" y="3660422"/>
            <a:ext cx="2478087" cy="21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defRPr/>
            </a:pPr>
            <a:r>
              <a:rPr lang="zh-CN" altLang="en-US" dirty="0">
                <a:latin typeface="+mn-ea"/>
              </a:rPr>
              <a:t>点击此出编辑文本内容点击此出编辑文本内容点击此出编辑文本内容点击此出编辑文本内容点击此出编辑文本内容</a:t>
            </a:r>
            <a:endParaRPr lang="en-US" altLang="zh-CN" dirty="0">
              <a:latin typeface="+mn-ea"/>
            </a:endParaRPr>
          </a:p>
        </p:txBody>
      </p:sp>
      <p:sp>
        <p:nvSpPr>
          <p:cNvPr id="63" name="文本框 47"/>
          <p:cNvSpPr txBox="1">
            <a:spLocks noChangeArrowheads="1"/>
          </p:cNvSpPr>
          <p:nvPr/>
        </p:nvSpPr>
        <p:spPr bwMode="auto">
          <a:xfrm>
            <a:off x="7181597" y="1226556"/>
            <a:ext cx="2538105" cy="223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defRPr/>
            </a:pPr>
            <a:r>
              <a:rPr lang="zh-CN" altLang="en-US" dirty="0">
                <a:latin typeface="+mn-ea"/>
              </a:rPr>
              <a:t>点击此出编辑文本内容点击此出编辑文本内容点击此出编辑文本内容点击此出编辑文本内容点击此出编辑文本内容</a:t>
            </a:r>
            <a:endParaRPr lang="en-US" altLang="zh-CN" dirty="0">
              <a:latin typeface="+mn-ea"/>
            </a:endParaRPr>
          </a:p>
        </p:txBody>
      </p:sp>
      <p:sp>
        <p:nvSpPr>
          <p:cNvPr id="13" name="KSO_Shape"/>
          <p:cNvSpPr/>
          <p:nvPr/>
        </p:nvSpPr>
        <p:spPr bwMode="auto">
          <a:xfrm>
            <a:off x="5749926" y="2633310"/>
            <a:ext cx="220663" cy="415925"/>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sp>
        <p:nvSpPr>
          <p:cNvPr id="14" name="KSO_Shape"/>
          <p:cNvSpPr/>
          <p:nvPr/>
        </p:nvSpPr>
        <p:spPr bwMode="auto">
          <a:xfrm>
            <a:off x="6116639" y="3909660"/>
            <a:ext cx="414337" cy="30797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21"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MH_Entry_1"/>
          <p:cNvSpPr/>
          <p:nvPr>
            <p:custDataLst>
              <p:tags r:id="rId2"/>
            </p:custDataLst>
          </p:nvPr>
        </p:nvSpPr>
        <p:spPr>
          <a:xfrm>
            <a:off x="785760" y="120909"/>
            <a:ext cx="4027591" cy="498614"/>
          </a:xfrm>
          <a:prstGeom prst="roundRect">
            <a:avLst>
              <a:gd name="adj" fmla="val 9124"/>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647431" y="3380885"/>
            <a:ext cx="280988" cy="946150"/>
          </a:xfrm>
          <a:custGeom>
            <a:avLst/>
            <a:gdLst>
              <a:gd name="T0" fmla="*/ 25 w 177"/>
              <a:gd name="T1" fmla="*/ 0 h 596"/>
              <a:gd name="T2" fmla="*/ 0 w 177"/>
              <a:gd name="T3" fmla="*/ 596 h 596"/>
              <a:gd name="T4" fmla="*/ 177 w 177"/>
              <a:gd name="T5" fmla="*/ 596 h 596"/>
              <a:gd name="T6" fmla="*/ 152 w 177"/>
              <a:gd name="T7" fmla="*/ 0 h 596"/>
              <a:gd name="T8" fmla="*/ 25 w 177"/>
              <a:gd name="T9" fmla="*/ 0 h 596"/>
            </a:gdLst>
            <a:ahLst/>
            <a:cxnLst>
              <a:cxn ang="0">
                <a:pos x="T0" y="T1"/>
              </a:cxn>
              <a:cxn ang="0">
                <a:pos x="T2" y="T3"/>
              </a:cxn>
              <a:cxn ang="0">
                <a:pos x="T4" y="T5"/>
              </a:cxn>
              <a:cxn ang="0">
                <a:pos x="T6" y="T7"/>
              </a:cxn>
              <a:cxn ang="0">
                <a:pos x="T8" y="T9"/>
              </a:cxn>
            </a:cxnLst>
            <a:rect l="0" t="0" r="r" b="b"/>
            <a:pathLst>
              <a:path w="177" h="596">
                <a:moveTo>
                  <a:pt x="25" y="0"/>
                </a:moveTo>
                <a:lnTo>
                  <a:pt x="0" y="596"/>
                </a:lnTo>
                <a:lnTo>
                  <a:pt x="177" y="596"/>
                </a:lnTo>
                <a:lnTo>
                  <a:pt x="152" y="0"/>
                </a:lnTo>
                <a:lnTo>
                  <a:pt x="25" y="0"/>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Rectangle 6"/>
          <p:cNvSpPr>
            <a:spLocks noChangeArrowheads="1"/>
          </p:cNvSpPr>
          <p:nvPr/>
        </p:nvSpPr>
        <p:spPr bwMode="auto">
          <a:xfrm>
            <a:off x="2666481" y="3682510"/>
            <a:ext cx="242888" cy="18097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2647431" y="4085735"/>
            <a:ext cx="280988" cy="241300"/>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2666481" y="3380885"/>
            <a:ext cx="222250" cy="141288"/>
          </a:xfrm>
          <a:custGeom>
            <a:avLst/>
            <a:gdLst>
              <a:gd name="T0" fmla="*/ 140 w 140"/>
              <a:gd name="T1" fmla="*/ 0 h 89"/>
              <a:gd name="T2" fmla="*/ 13 w 140"/>
              <a:gd name="T3" fmla="*/ 0 h 89"/>
              <a:gd name="T4" fmla="*/ 0 w 140"/>
              <a:gd name="T5" fmla="*/ 89 h 89"/>
              <a:gd name="T6" fmla="*/ 140 w 140"/>
              <a:gd name="T7" fmla="*/ 89 h 89"/>
              <a:gd name="T8" fmla="*/ 140 w 140"/>
              <a:gd name="T9" fmla="*/ 0 h 89"/>
            </a:gdLst>
            <a:ahLst/>
            <a:cxnLst>
              <a:cxn ang="0">
                <a:pos x="T0" y="T1"/>
              </a:cxn>
              <a:cxn ang="0">
                <a:pos x="T2" y="T3"/>
              </a:cxn>
              <a:cxn ang="0">
                <a:pos x="T4" y="T5"/>
              </a:cxn>
              <a:cxn ang="0">
                <a:pos x="T6" y="T7"/>
              </a:cxn>
              <a:cxn ang="0">
                <a:pos x="T8" y="T9"/>
              </a:cxn>
            </a:cxnLst>
            <a:rect l="0" t="0" r="r" b="b"/>
            <a:pathLst>
              <a:path w="140" h="89">
                <a:moveTo>
                  <a:pt x="140" y="0"/>
                </a:moveTo>
                <a:lnTo>
                  <a:pt x="13" y="0"/>
                </a:lnTo>
                <a:lnTo>
                  <a:pt x="0" y="89"/>
                </a:lnTo>
                <a:lnTo>
                  <a:pt x="140" y="89"/>
                </a:lnTo>
                <a:lnTo>
                  <a:pt x="140"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2325169" y="3017347"/>
            <a:ext cx="261938" cy="1531938"/>
          </a:xfrm>
          <a:custGeom>
            <a:avLst/>
            <a:gdLst>
              <a:gd name="T0" fmla="*/ 165 w 165"/>
              <a:gd name="T1" fmla="*/ 965 h 965"/>
              <a:gd name="T2" fmla="*/ 0 w 165"/>
              <a:gd name="T3" fmla="*/ 965 h 965"/>
              <a:gd name="T4" fmla="*/ 50 w 165"/>
              <a:gd name="T5" fmla="*/ 0 h 965"/>
              <a:gd name="T6" fmla="*/ 126 w 165"/>
              <a:gd name="T7" fmla="*/ 0 h 965"/>
              <a:gd name="T8" fmla="*/ 165 w 165"/>
              <a:gd name="T9" fmla="*/ 965 h 965"/>
            </a:gdLst>
            <a:ahLst/>
            <a:cxnLst>
              <a:cxn ang="0">
                <a:pos x="T0" y="T1"/>
              </a:cxn>
              <a:cxn ang="0">
                <a:pos x="T2" y="T3"/>
              </a:cxn>
              <a:cxn ang="0">
                <a:pos x="T4" y="T5"/>
              </a:cxn>
              <a:cxn ang="0">
                <a:pos x="T6" y="T7"/>
              </a:cxn>
              <a:cxn ang="0">
                <a:pos x="T8" y="T9"/>
              </a:cxn>
            </a:cxnLst>
            <a:rect l="0" t="0" r="r" b="b"/>
            <a:pathLst>
              <a:path w="165" h="965">
                <a:moveTo>
                  <a:pt x="165" y="965"/>
                </a:moveTo>
                <a:lnTo>
                  <a:pt x="0" y="965"/>
                </a:lnTo>
                <a:lnTo>
                  <a:pt x="50" y="0"/>
                </a:lnTo>
                <a:lnTo>
                  <a:pt x="126" y="0"/>
                </a:lnTo>
                <a:lnTo>
                  <a:pt x="165" y="965"/>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2385494" y="3158635"/>
            <a:ext cx="160338" cy="41275"/>
          </a:xfrm>
          <a:custGeom>
            <a:avLst/>
            <a:gdLst>
              <a:gd name="T0" fmla="*/ 88 w 101"/>
              <a:gd name="T1" fmla="*/ 0 h 26"/>
              <a:gd name="T2" fmla="*/ 0 w 101"/>
              <a:gd name="T3" fmla="*/ 0 h 26"/>
              <a:gd name="T4" fmla="*/ 0 w 101"/>
              <a:gd name="T5" fmla="*/ 26 h 26"/>
              <a:gd name="T6" fmla="*/ 101 w 101"/>
              <a:gd name="T7" fmla="*/ 26 h 26"/>
              <a:gd name="T8" fmla="*/ 88 w 101"/>
              <a:gd name="T9" fmla="*/ 0 h 26"/>
            </a:gdLst>
            <a:ahLst/>
            <a:cxnLst>
              <a:cxn ang="0">
                <a:pos x="T0" y="T1"/>
              </a:cxn>
              <a:cxn ang="0">
                <a:pos x="T2" y="T3"/>
              </a:cxn>
              <a:cxn ang="0">
                <a:pos x="T4" y="T5"/>
              </a:cxn>
              <a:cxn ang="0">
                <a:pos x="T6" y="T7"/>
              </a:cxn>
              <a:cxn ang="0">
                <a:pos x="T8" y="T9"/>
              </a:cxn>
            </a:cxnLst>
            <a:rect l="0" t="0" r="r" b="b"/>
            <a:pathLst>
              <a:path w="101" h="26">
                <a:moveTo>
                  <a:pt x="88" y="0"/>
                </a:moveTo>
                <a:lnTo>
                  <a:pt x="0" y="0"/>
                </a:lnTo>
                <a:lnTo>
                  <a:pt x="0" y="26"/>
                </a:lnTo>
                <a:lnTo>
                  <a:pt x="101" y="26"/>
                </a:lnTo>
                <a:lnTo>
                  <a:pt x="88"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Rectangle 11"/>
          <p:cNvSpPr>
            <a:spLocks noChangeArrowheads="1"/>
          </p:cNvSpPr>
          <p:nvPr/>
        </p:nvSpPr>
        <p:spPr bwMode="auto">
          <a:xfrm>
            <a:off x="2385494" y="3401522"/>
            <a:ext cx="160338" cy="6032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12"/>
          <p:cNvSpPr>
            <a:spLocks noChangeArrowheads="1"/>
          </p:cNvSpPr>
          <p:nvPr/>
        </p:nvSpPr>
        <p:spPr bwMode="auto">
          <a:xfrm>
            <a:off x="2364856" y="3682510"/>
            <a:ext cx="201613" cy="20638"/>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3"/>
          <p:cNvSpPr>
            <a:spLocks noChangeArrowheads="1"/>
          </p:cNvSpPr>
          <p:nvPr/>
        </p:nvSpPr>
        <p:spPr bwMode="auto">
          <a:xfrm>
            <a:off x="2364856" y="3965085"/>
            <a:ext cx="201613" cy="39688"/>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4"/>
          <p:cNvSpPr>
            <a:spLocks noChangeArrowheads="1"/>
          </p:cNvSpPr>
          <p:nvPr/>
        </p:nvSpPr>
        <p:spPr bwMode="auto">
          <a:xfrm>
            <a:off x="2344219" y="4266710"/>
            <a:ext cx="242888" cy="4127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2304531" y="3682510"/>
            <a:ext cx="1289050" cy="2276475"/>
          </a:xfrm>
          <a:custGeom>
            <a:avLst/>
            <a:gdLst>
              <a:gd name="T0" fmla="*/ 812 w 812"/>
              <a:gd name="T1" fmla="*/ 1434 h 1434"/>
              <a:gd name="T2" fmla="*/ 0 w 812"/>
              <a:gd name="T3" fmla="*/ 1434 h 1434"/>
              <a:gd name="T4" fmla="*/ 0 w 812"/>
              <a:gd name="T5" fmla="*/ 470 h 1434"/>
              <a:gd name="T6" fmla="*/ 812 w 812"/>
              <a:gd name="T7" fmla="*/ 0 h 1434"/>
              <a:gd name="T8" fmla="*/ 812 w 812"/>
              <a:gd name="T9" fmla="*/ 1434 h 1434"/>
            </a:gdLst>
            <a:ahLst/>
            <a:cxnLst>
              <a:cxn ang="0">
                <a:pos x="T0" y="T1"/>
              </a:cxn>
              <a:cxn ang="0">
                <a:pos x="T2" y="T3"/>
              </a:cxn>
              <a:cxn ang="0">
                <a:pos x="T4" y="T5"/>
              </a:cxn>
              <a:cxn ang="0">
                <a:pos x="T6" y="T7"/>
              </a:cxn>
              <a:cxn ang="0">
                <a:pos x="T8" y="T9"/>
              </a:cxn>
            </a:cxnLst>
            <a:rect l="0" t="0" r="r" b="b"/>
            <a:pathLst>
              <a:path w="812" h="1434">
                <a:moveTo>
                  <a:pt x="812" y="1434"/>
                </a:moveTo>
                <a:lnTo>
                  <a:pt x="0" y="1434"/>
                </a:lnTo>
                <a:lnTo>
                  <a:pt x="0" y="470"/>
                </a:lnTo>
                <a:lnTo>
                  <a:pt x="812" y="0"/>
                </a:lnTo>
                <a:lnTo>
                  <a:pt x="812" y="1434"/>
                </a:lnTo>
                <a:close/>
              </a:path>
            </a:pathLst>
          </a:custGeom>
          <a:solidFill>
            <a:srgbClr val="1D5A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Rectangle 16"/>
          <p:cNvSpPr>
            <a:spLocks noChangeArrowheads="1"/>
          </p:cNvSpPr>
          <p:nvPr/>
        </p:nvSpPr>
        <p:spPr bwMode="auto">
          <a:xfrm>
            <a:off x="3210994" y="3985722"/>
            <a:ext cx="282575" cy="241300"/>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7"/>
          <p:cNvSpPr>
            <a:spLocks noChangeArrowheads="1"/>
          </p:cNvSpPr>
          <p:nvPr/>
        </p:nvSpPr>
        <p:spPr bwMode="auto">
          <a:xfrm>
            <a:off x="2385494" y="4549285"/>
            <a:ext cx="1108075" cy="16192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18"/>
          <p:cNvSpPr>
            <a:spLocks noChangeArrowheads="1"/>
          </p:cNvSpPr>
          <p:nvPr/>
        </p:nvSpPr>
        <p:spPr bwMode="auto">
          <a:xfrm>
            <a:off x="2385494" y="4911235"/>
            <a:ext cx="1108075" cy="16192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19"/>
          <p:cNvSpPr>
            <a:spLocks noChangeArrowheads="1"/>
          </p:cNvSpPr>
          <p:nvPr/>
        </p:nvSpPr>
        <p:spPr bwMode="auto">
          <a:xfrm>
            <a:off x="2385494" y="5254135"/>
            <a:ext cx="1108075" cy="161925"/>
          </a:xfrm>
          <a:prstGeom prst="rect">
            <a:avLst/>
          </a:prstGeom>
          <a:solidFill>
            <a:srgbClr val="1C8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20"/>
          <p:cNvSpPr>
            <a:spLocks noChangeArrowheads="1"/>
          </p:cNvSpPr>
          <p:nvPr/>
        </p:nvSpPr>
        <p:spPr bwMode="auto">
          <a:xfrm>
            <a:off x="2385494" y="5617672"/>
            <a:ext cx="1108075" cy="160338"/>
          </a:xfrm>
          <a:prstGeom prst="rect">
            <a:avLst/>
          </a:prstGeom>
          <a:solidFill>
            <a:srgbClr val="1C8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3734869" y="3703147"/>
            <a:ext cx="382588" cy="1571625"/>
          </a:xfrm>
          <a:custGeom>
            <a:avLst/>
            <a:gdLst>
              <a:gd name="T0" fmla="*/ 241 w 241"/>
              <a:gd name="T1" fmla="*/ 990 h 990"/>
              <a:gd name="T2" fmla="*/ 191 w 241"/>
              <a:gd name="T3" fmla="*/ 0 h 990"/>
              <a:gd name="T4" fmla="*/ 38 w 241"/>
              <a:gd name="T5" fmla="*/ 0 h 990"/>
              <a:gd name="T6" fmla="*/ 0 w 241"/>
              <a:gd name="T7" fmla="*/ 990 h 990"/>
              <a:gd name="T8" fmla="*/ 241 w 241"/>
              <a:gd name="T9" fmla="*/ 990 h 990"/>
            </a:gdLst>
            <a:ahLst/>
            <a:cxnLst>
              <a:cxn ang="0">
                <a:pos x="T0" y="T1"/>
              </a:cxn>
              <a:cxn ang="0">
                <a:pos x="T2" y="T3"/>
              </a:cxn>
              <a:cxn ang="0">
                <a:pos x="T4" y="T5"/>
              </a:cxn>
              <a:cxn ang="0">
                <a:pos x="T6" y="T7"/>
              </a:cxn>
              <a:cxn ang="0">
                <a:pos x="T8" y="T9"/>
              </a:cxn>
            </a:cxnLst>
            <a:rect l="0" t="0" r="r" b="b"/>
            <a:pathLst>
              <a:path w="241" h="990">
                <a:moveTo>
                  <a:pt x="241" y="990"/>
                </a:moveTo>
                <a:lnTo>
                  <a:pt x="191" y="0"/>
                </a:lnTo>
                <a:lnTo>
                  <a:pt x="38" y="0"/>
                </a:lnTo>
                <a:lnTo>
                  <a:pt x="0" y="990"/>
                </a:lnTo>
                <a:lnTo>
                  <a:pt x="241" y="99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3776144" y="4004772"/>
            <a:ext cx="301625" cy="322263"/>
          </a:xfrm>
          <a:custGeom>
            <a:avLst/>
            <a:gdLst>
              <a:gd name="T0" fmla="*/ 0 w 190"/>
              <a:gd name="T1" fmla="*/ 0 h 203"/>
              <a:gd name="T2" fmla="*/ 0 w 190"/>
              <a:gd name="T3" fmla="*/ 203 h 203"/>
              <a:gd name="T4" fmla="*/ 190 w 190"/>
              <a:gd name="T5" fmla="*/ 203 h 203"/>
              <a:gd name="T6" fmla="*/ 177 w 190"/>
              <a:gd name="T7" fmla="*/ 0 h 203"/>
              <a:gd name="T8" fmla="*/ 0 w 190"/>
              <a:gd name="T9" fmla="*/ 0 h 203"/>
            </a:gdLst>
            <a:ahLst/>
            <a:cxnLst>
              <a:cxn ang="0">
                <a:pos x="T0" y="T1"/>
              </a:cxn>
              <a:cxn ang="0">
                <a:pos x="T2" y="T3"/>
              </a:cxn>
              <a:cxn ang="0">
                <a:pos x="T4" y="T5"/>
              </a:cxn>
              <a:cxn ang="0">
                <a:pos x="T6" y="T7"/>
              </a:cxn>
              <a:cxn ang="0">
                <a:pos x="T8" y="T9"/>
              </a:cxn>
            </a:cxnLst>
            <a:rect l="0" t="0" r="r" b="b"/>
            <a:pathLst>
              <a:path w="190" h="203">
                <a:moveTo>
                  <a:pt x="0" y="0"/>
                </a:moveTo>
                <a:lnTo>
                  <a:pt x="0" y="203"/>
                </a:lnTo>
                <a:lnTo>
                  <a:pt x="190" y="203"/>
                </a:lnTo>
                <a:lnTo>
                  <a:pt x="177" y="0"/>
                </a:lnTo>
                <a:lnTo>
                  <a:pt x="0"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3734869" y="4669935"/>
            <a:ext cx="363538" cy="342900"/>
          </a:xfrm>
          <a:custGeom>
            <a:avLst/>
            <a:gdLst>
              <a:gd name="T0" fmla="*/ 13 w 229"/>
              <a:gd name="T1" fmla="*/ 0 h 216"/>
              <a:gd name="T2" fmla="*/ 0 w 229"/>
              <a:gd name="T3" fmla="*/ 216 h 216"/>
              <a:gd name="T4" fmla="*/ 229 w 229"/>
              <a:gd name="T5" fmla="*/ 216 h 216"/>
              <a:gd name="T6" fmla="*/ 229 w 229"/>
              <a:gd name="T7" fmla="*/ 0 h 216"/>
              <a:gd name="T8" fmla="*/ 13 w 229"/>
              <a:gd name="T9" fmla="*/ 0 h 216"/>
            </a:gdLst>
            <a:ahLst/>
            <a:cxnLst>
              <a:cxn ang="0">
                <a:pos x="T0" y="T1"/>
              </a:cxn>
              <a:cxn ang="0">
                <a:pos x="T2" y="T3"/>
              </a:cxn>
              <a:cxn ang="0">
                <a:pos x="T4" y="T5"/>
              </a:cxn>
              <a:cxn ang="0">
                <a:pos x="T6" y="T7"/>
              </a:cxn>
              <a:cxn ang="0">
                <a:pos x="T8" y="T9"/>
              </a:cxn>
            </a:cxnLst>
            <a:rect l="0" t="0" r="r" b="b"/>
            <a:pathLst>
              <a:path w="229" h="216">
                <a:moveTo>
                  <a:pt x="13" y="0"/>
                </a:moveTo>
                <a:lnTo>
                  <a:pt x="0" y="216"/>
                </a:lnTo>
                <a:lnTo>
                  <a:pt x="229" y="216"/>
                </a:lnTo>
                <a:lnTo>
                  <a:pt x="229" y="0"/>
                </a:lnTo>
                <a:lnTo>
                  <a:pt x="13" y="0"/>
                </a:lnTo>
                <a:close/>
              </a:path>
            </a:pathLst>
          </a:custGeom>
          <a:solidFill>
            <a:srgbClr val="FC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2223569" y="5235085"/>
            <a:ext cx="2016125" cy="765175"/>
          </a:xfrm>
          <a:custGeom>
            <a:avLst/>
            <a:gdLst>
              <a:gd name="T0" fmla="*/ 647 w 1270"/>
              <a:gd name="T1" fmla="*/ 0 h 482"/>
              <a:gd name="T2" fmla="*/ 635 w 1270"/>
              <a:gd name="T3" fmla="*/ 0 h 482"/>
              <a:gd name="T4" fmla="*/ 0 w 1270"/>
              <a:gd name="T5" fmla="*/ 0 h 482"/>
              <a:gd name="T6" fmla="*/ 0 w 1270"/>
              <a:gd name="T7" fmla="*/ 482 h 482"/>
              <a:gd name="T8" fmla="*/ 635 w 1270"/>
              <a:gd name="T9" fmla="*/ 482 h 482"/>
              <a:gd name="T10" fmla="*/ 647 w 1270"/>
              <a:gd name="T11" fmla="*/ 482 h 482"/>
              <a:gd name="T12" fmla="*/ 1270 w 1270"/>
              <a:gd name="T13" fmla="*/ 482 h 482"/>
              <a:gd name="T14" fmla="*/ 1270 w 1270"/>
              <a:gd name="T15" fmla="*/ 0 h 482"/>
              <a:gd name="T16" fmla="*/ 647 w 1270"/>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482">
                <a:moveTo>
                  <a:pt x="647" y="0"/>
                </a:moveTo>
                <a:lnTo>
                  <a:pt x="635" y="0"/>
                </a:lnTo>
                <a:lnTo>
                  <a:pt x="0" y="0"/>
                </a:lnTo>
                <a:lnTo>
                  <a:pt x="0" y="482"/>
                </a:lnTo>
                <a:lnTo>
                  <a:pt x="635" y="482"/>
                </a:lnTo>
                <a:lnTo>
                  <a:pt x="647" y="482"/>
                </a:lnTo>
                <a:lnTo>
                  <a:pt x="1270" y="482"/>
                </a:lnTo>
                <a:lnTo>
                  <a:pt x="1270" y="0"/>
                </a:lnTo>
                <a:lnTo>
                  <a:pt x="647" y="0"/>
                </a:lnTo>
                <a:close/>
              </a:path>
            </a:pathLst>
          </a:custGeom>
          <a:solidFill>
            <a:srgbClr val="F79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2283894" y="5395422"/>
            <a:ext cx="1914525" cy="161925"/>
          </a:xfrm>
          <a:custGeom>
            <a:avLst/>
            <a:gdLst>
              <a:gd name="T0" fmla="*/ 609 w 1206"/>
              <a:gd name="T1" fmla="*/ 0 h 102"/>
              <a:gd name="T2" fmla="*/ 597 w 1206"/>
              <a:gd name="T3" fmla="*/ 0 h 102"/>
              <a:gd name="T4" fmla="*/ 0 w 1206"/>
              <a:gd name="T5" fmla="*/ 0 h 102"/>
              <a:gd name="T6" fmla="*/ 0 w 1206"/>
              <a:gd name="T7" fmla="*/ 102 h 102"/>
              <a:gd name="T8" fmla="*/ 597 w 1206"/>
              <a:gd name="T9" fmla="*/ 102 h 102"/>
              <a:gd name="T10" fmla="*/ 609 w 1206"/>
              <a:gd name="T11" fmla="*/ 102 h 102"/>
              <a:gd name="T12" fmla="*/ 1206 w 1206"/>
              <a:gd name="T13" fmla="*/ 102 h 102"/>
              <a:gd name="T14" fmla="*/ 1206 w 1206"/>
              <a:gd name="T15" fmla="*/ 0 h 102"/>
              <a:gd name="T16" fmla="*/ 609 w 1206"/>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102">
                <a:moveTo>
                  <a:pt x="609" y="0"/>
                </a:moveTo>
                <a:lnTo>
                  <a:pt x="597" y="0"/>
                </a:lnTo>
                <a:lnTo>
                  <a:pt x="0" y="0"/>
                </a:lnTo>
                <a:lnTo>
                  <a:pt x="0" y="102"/>
                </a:lnTo>
                <a:lnTo>
                  <a:pt x="597" y="102"/>
                </a:lnTo>
                <a:lnTo>
                  <a:pt x="609" y="102"/>
                </a:lnTo>
                <a:lnTo>
                  <a:pt x="1206" y="102"/>
                </a:lnTo>
                <a:lnTo>
                  <a:pt x="1206" y="0"/>
                </a:lnTo>
                <a:lnTo>
                  <a:pt x="609" y="0"/>
                </a:lnTo>
                <a:close/>
              </a:path>
            </a:pathLst>
          </a:custGeom>
          <a:solidFill>
            <a:srgbClr val="1D5A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2283894" y="5717685"/>
            <a:ext cx="1914525" cy="161925"/>
          </a:xfrm>
          <a:custGeom>
            <a:avLst/>
            <a:gdLst>
              <a:gd name="T0" fmla="*/ 609 w 1206"/>
              <a:gd name="T1" fmla="*/ 0 h 102"/>
              <a:gd name="T2" fmla="*/ 597 w 1206"/>
              <a:gd name="T3" fmla="*/ 0 h 102"/>
              <a:gd name="T4" fmla="*/ 0 w 1206"/>
              <a:gd name="T5" fmla="*/ 0 h 102"/>
              <a:gd name="T6" fmla="*/ 0 w 1206"/>
              <a:gd name="T7" fmla="*/ 102 h 102"/>
              <a:gd name="T8" fmla="*/ 597 w 1206"/>
              <a:gd name="T9" fmla="*/ 102 h 102"/>
              <a:gd name="T10" fmla="*/ 609 w 1206"/>
              <a:gd name="T11" fmla="*/ 102 h 102"/>
              <a:gd name="T12" fmla="*/ 1206 w 1206"/>
              <a:gd name="T13" fmla="*/ 102 h 102"/>
              <a:gd name="T14" fmla="*/ 1206 w 1206"/>
              <a:gd name="T15" fmla="*/ 0 h 102"/>
              <a:gd name="T16" fmla="*/ 609 w 1206"/>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102">
                <a:moveTo>
                  <a:pt x="609" y="0"/>
                </a:moveTo>
                <a:lnTo>
                  <a:pt x="597" y="0"/>
                </a:lnTo>
                <a:lnTo>
                  <a:pt x="0" y="0"/>
                </a:lnTo>
                <a:lnTo>
                  <a:pt x="0" y="102"/>
                </a:lnTo>
                <a:lnTo>
                  <a:pt x="597" y="102"/>
                </a:lnTo>
                <a:lnTo>
                  <a:pt x="609" y="102"/>
                </a:lnTo>
                <a:lnTo>
                  <a:pt x="1206" y="102"/>
                </a:lnTo>
                <a:lnTo>
                  <a:pt x="1206" y="0"/>
                </a:lnTo>
                <a:lnTo>
                  <a:pt x="609" y="0"/>
                </a:lnTo>
                <a:close/>
              </a:path>
            </a:pathLst>
          </a:custGeom>
          <a:solidFill>
            <a:srgbClr val="1D5A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994844" y="5919297"/>
            <a:ext cx="3567113" cy="503238"/>
          </a:xfrm>
          <a:custGeom>
            <a:avLst/>
            <a:gdLst>
              <a:gd name="T0" fmla="*/ 177 w 177"/>
              <a:gd name="T1" fmla="*/ 25 h 25"/>
              <a:gd name="T2" fmla="*/ 177 w 177"/>
              <a:gd name="T3" fmla="*/ 0 h 25"/>
              <a:gd name="T4" fmla="*/ 165 w 177"/>
              <a:gd name="T5" fmla="*/ 4 h 25"/>
              <a:gd name="T6" fmla="*/ 150 w 177"/>
              <a:gd name="T7" fmla="*/ 0 h 25"/>
              <a:gd name="T8" fmla="*/ 134 w 177"/>
              <a:gd name="T9" fmla="*/ 4 h 25"/>
              <a:gd name="T10" fmla="*/ 119 w 177"/>
              <a:gd name="T11" fmla="*/ 0 h 25"/>
              <a:gd name="T12" fmla="*/ 104 w 177"/>
              <a:gd name="T13" fmla="*/ 4 h 25"/>
              <a:gd name="T14" fmla="*/ 88 w 177"/>
              <a:gd name="T15" fmla="*/ 0 h 25"/>
              <a:gd name="T16" fmla="*/ 73 w 177"/>
              <a:gd name="T17" fmla="*/ 4 h 25"/>
              <a:gd name="T18" fmla="*/ 58 w 177"/>
              <a:gd name="T19" fmla="*/ 0 h 25"/>
              <a:gd name="T20" fmla="*/ 42 w 177"/>
              <a:gd name="T21" fmla="*/ 4 h 25"/>
              <a:gd name="T22" fmla="*/ 27 w 177"/>
              <a:gd name="T23" fmla="*/ 0 h 25"/>
              <a:gd name="T24" fmla="*/ 11 w 177"/>
              <a:gd name="T25" fmla="*/ 4 h 25"/>
              <a:gd name="T26" fmla="*/ 0 w 177"/>
              <a:gd name="T27" fmla="*/ 0 h 25"/>
              <a:gd name="T28" fmla="*/ 0 w 177"/>
              <a:gd name="T29" fmla="*/ 25 h 25"/>
              <a:gd name="T30" fmla="*/ 177 w 17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5">
                <a:moveTo>
                  <a:pt x="177" y="25"/>
                </a:moveTo>
                <a:cubicBezTo>
                  <a:pt x="177" y="0"/>
                  <a:pt x="177" y="0"/>
                  <a:pt x="177" y="0"/>
                </a:cubicBezTo>
                <a:cubicBezTo>
                  <a:pt x="173" y="1"/>
                  <a:pt x="171" y="4"/>
                  <a:pt x="165" y="4"/>
                </a:cubicBezTo>
                <a:cubicBezTo>
                  <a:pt x="158" y="4"/>
                  <a:pt x="158" y="0"/>
                  <a:pt x="150" y="0"/>
                </a:cubicBezTo>
                <a:cubicBezTo>
                  <a:pt x="142" y="0"/>
                  <a:pt x="142" y="4"/>
                  <a:pt x="134" y="4"/>
                </a:cubicBezTo>
                <a:cubicBezTo>
                  <a:pt x="127" y="4"/>
                  <a:pt x="127" y="0"/>
                  <a:pt x="119" y="0"/>
                </a:cubicBezTo>
                <a:cubicBezTo>
                  <a:pt x="111" y="0"/>
                  <a:pt x="111" y="4"/>
                  <a:pt x="104" y="4"/>
                </a:cubicBezTo>
                <a:cubicBezTo>
                  <a:pt x="96" y="4"/>
                  <a:pt x="96" y="0"/>
                  <a:pt x="88" y="0"/>
                </a:cubicBezTo>
                <a:cubicBezTo>
                  <a:pt x="81" y="0"/>
                  <a:pt x="81" y="4"/>
                  <a:pt x="73" y="4"/>
                </a:cubicBezTo>
                <a:cubicBezTo>
                  <a:pt x="65" y="4"/>
                  <a:pt x="65" y="0"/>
                  <a:pt x="58" y="0"/>
                </a:cubicBezTo>
                <a:cubicBezTo>
                  <a:pt x="50" y="0"/>
                  <a:pt x="50" y="4"/>
                  <a:pt x="42" y="4"/>
                </a:cubicBezTo>
                <a:cubicBezTo>
                  <a:pt x="35" y="4"/>
                  <a:pt x="35" y="0"/>
                  <a:pt x="27" y="0"/>
                </a:cubicBezTo>
                <a:cubicBezTo>
                  <a:pt x="19" y="0"/>
                  <a:pt x="19" y="4"/>
                  <a:pt x="11" y="4"/>
                </a:cubicBezTo>
                <a:cubicBezTo>
                  <a:pt x="5" y="4"/>
                  <a:pt x="4" y="1"/>
                  <a:pt x="0" y="0"/>
                </a:cubicBezTo>
                <a:cubicBezTo>
                  <a:pt x="0" y="25"/>
                  <a:pt x="0" y="25"/>
                  <a:pt x="0" y="25"/>
                </a:cubicBezTo>
                <a:lnTo>
                  <a:pt x="177" y="25"/>
                </a:lnTo>
                <a:close/>
              </a:path>
            </a:pathLst>
          </a:custGeom>
          <a:solidFill>
            <a:srgbClr val="2199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1155181" y="5395422"/>
            <a:ext cx="544513" cy="906463"/>
          </a:xfrm>
          <a:custGeom>
            <a:avLst/>
            <a:gdLst>
              <a:gd name="T0" fmla="*/ 23 w 27"/>
              <a:gd name="T1" fmla="*/ 14 h 45"/>
              <a:gd name="T2" fmla="*/ 24 w 27"/>
              <a:gd name="T3" fmla="*/ 10 h 45"/>
              <a:gd name="T4" fmla="*/ 26 w 27"/>
              <a:gd name="T5" fmla="*/ 6 h 45"/>
              <a:gd name="T6" fmla="*/ 26 w 27"/>
              <a:gd name="T7" fmla="*/ 5 h 45"/>
              <a:gd name="T8" fmla="*/ 26 w 27"/>
              <a:gd name="T9" fmla="*/ 4 h 45"/>
              <a:gd name="T10" fmla="*/ 25 w 27"/>
              <a:gd name="T11" fmla="*/ 2 h 45"/>
              <a:gd name="T12" fmla="*/ 8 w 27"/>
              <a:gd name="T13" fmla="*/ 15 h 45"/>
              <a:gd name="T14" fmla="*/ 1 w 27"/>
              <a:gd name="T15" fmla="*/ 36 h 45"/>
              <a:gd name="T16" fmla="*/ 17 w 27"/>
              <a:gd name="T17" fmla="*/ 40 h 45"/>
              <a:gd name="T18" fmla="*/ 22 w 27"/>
              <a:gd name="T19" fmla="*/ 16 h 45"/>
              <a:gd name="T20" fmla="*/ 23 w 27"/>
              <a:gd name="T21"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5">
                <a:moveTo>
                  <a:pt x="23" y="14"/>
                </a:moveTo>
                <a:cubicBezTo>
                  <a:pt x="23" y="14"/>
                  <a:pt x="24" y="11"/>
                  <a:pt x="24" y="10"/>
                </a:cubicBezTo>
                <a:cubicBezTo>
                  <a:pt x="25" y="9"/>
                  <a:pt x="25" y="7"/>
                  <a:pt x="26" y="6"/>
                </a:cubicBezTo>
                <a:cubicBezTo>
                  <a:pt x="26" y="6"/>
                  <a:pt x="26" y="5"/>
                  <a:pt x="26" y="5"/>
                </a:cubicBezTo>
                <a:cubicBezTo>
                  <a:pt x="26" y="5"/>
                  <a:pt x="26" y="4"/>
                  <a:pt x="26" y="4"/>
                </a:cubicBezTo>
                <a:cubicBezTo>
                  <a:pt x="24" y="4"/>
                  <a:pt x="27" y="2"/>
                  <a:pt x="25" y="2"/>
                </a:cubicBezTo>
                <a:cubicBezTo>
                  <a:pt x="24" y="2"/>
                  <a:pt x="18" y="0"/>
                  <a:pt x="8" y="15"/>
                </a:cubicBezTo>
                <a:cubicBezTo>
                  <a:pt x="6" y="18"/>
                  <a:pt x="1" y="34"/>
                  <a:pt x="1" y="36"/>
                </a:cubicBezTo>
                <a:cubicBezTo>
                  <a:pt x="0" y="42"/>
                  <a:pt x="12" y="45"/>
                  <a:pt x="17" y="40"/>
                </a:cubicBezTo>
                <a:cubicBezTo>
                  <a:pt x="18" y="38"/>
                  <a:pt x="20" y="22"/>
                  <a:pt x="22" y="16"/>
                </a:cubicBezTo>
                <a:cubicBezTo>
                  <a:pt x="23" y="15"/>
                  <a:pt x="23" y="15"/>
                  <a:pt x="23" y="14"/>
                </a:cubicBezTo>
                <a:close/>
              </a:path>
            </a:pathLst>
          </a:custGeom>
          <a:solidFill>
            <a:srgbClr val="8DB9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Rectangle 29"/>
          <p:cNvSpPr>
            <a:spLocks noChangeArrowheads="1"/>
          </p:cNvSpPr>
          <p:nvPr/>
        </p:nvSpPr>
        <p:spPr bwMode="auto">
          <a:xfrm>
            <a:off x="1599681" y="5435110"/>
            <a:ext cx="1588" cy="384175"/>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30"/>
          <p:cNvSpPr>
            <a:spLocks noChangeArrowheads="1"/>
          </p:cNvSpPr>
          <p:nvPr/>
        </p:nvSpPr>
        <p:spPr bwMode="auto">
          <a:xfrm>
            <a:off x="1599681" y="5435110"/>
            <a:ext cx="623888" cy="384175"/>
          </a:xfrm>
          <a:prstGeom prst="rect">
            <a:avLst/>
          </a:prstGeom>
          <a:solidFill>
            <a:srgbClr val="F15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MH_Number_1"/>
          <p:cNvSpPr/>
          <p:nvPr>
            <p:custDataLst>
              <p:tags r:id="rId1"/>
            </p:custDataLst>
          </p:nvPr>
        </p:nvSpPr>
        <p:spPr>
          <a:xfrm>
            <a:off x="6449659" y="1927767"/>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1" name="MH_Entry_1"/>
          <p:cNvSpPr/>
          <p:nvPr>
            <p:custDataLst>
              <p:tags r:id="rId2"/>
            </p:custDataLst>
          </p:nvPr>
        </p:nvSpPr>
        <p:spPr>
          <a:xfrm>
            <a:off x="7120209" y="1927767"/>
            <a:ext cx="4027591" cy="498614"/>
          </a:xfrm>
          <a:prstGeom prst="roundRect">
            <a:avLst>
              <a:gd name="adj" fmla="val 9124"/>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
        <p:nvSpPr>
          <p:cNvPr id="132" name="MH_Entry_2"/>
          <p:cNvSpPr/>
          <p:nvPr>
            <p:custDataLst>
              <p:tags r:id="rId3"/>
            </p:custDataLst>
          </p:nvPr>
        </p:nvSpPr>
        <p:spPr>
          <a:xfrm>
            <a:off x="7120209" y="2757368"/>
            <a:ext cx="4027591" cy="498614"/>
          </a:xfrm>
          <a:prstGeom prst="roundRect">
            <a:avLst>
              <a:gd name="adj" fmla="val 9124"/>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a:solidFill>
                  <a:schemeClr val="bg1"/>
                </a:solidFill>
                <a:latin typeface="微软雅黑" panose="020B0503020204020204" pitchFamily="34" charset="-122"/>
                <a:ea typeface="微软雅黑" panose="020B0503020204020204" pitchFamily="34" charset="-122"/>
              </a:rPr>
              <a:t>请在此处输入您的标题</a:t>
            </a:r>
          </a:p>
        </p:txBody>
      </p:sp>
      <p:sp>
        <p:nvSpPr>
          <p:cNvPr id="133" name="MH_Number_2"/>
          <p:cNvSpPr/>
          <p:nvPr>
            <p:custDataLst>
              <p:tags r:id="rId4"/>
            </p:custDataLst>
          </p:nvPr>
        </p:nvSpPr>
        <p:spPr>
          <a:xfrm>
            <a:off x="6449659" y="2757368"/>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4" name="MH_Number_1"/>
          <p:cNvSpPr/>
          <p:nvPr>
            <p:custDataLst>
              <p:tags r:id="rId5"/>
            </p:custDataLst>
          </p:nvPr>
        </p:nvSpPr>
        <p:spPr>
          <a:xfrm>
            <a:off x="6449659" y="358696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5" name="MH_Entry_1"/>
          <p:cNvSpPr/>
          <p:nvPr>
            <p:custDataLst>
              <p:tags r:id="rId6"/>
            </p:custDataLst>
          </p:nvPr>
        </p:nvSpPr>
        <p:spPr>
          <a:xfrm>
            <a:off x="7120209" y="3586969"/>
            <a:ext cx="4027591" cy="498614"/>
          </a:xfrm>
          <a:prstGeom prst="roundRect">
            <a:avLst>
              <a:gd name="adj" fmla="val 9124"/>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a:solidFill>
                  <a:schemeClr val="bg1"/>
                </a:solidFill>
                <a:latin typeface="微软雅黑" panose="020B0503020204020204" pitchFamily="34" charset="-122"/>
                <a:ea typeface="微软雅黑" panose="020B0503020204020204" pitchFamily="34" charset="-122"/>
              </a:rPr>
              <a:t>请在此处输入您的标题</a:t>
            </a:r>
          </a:p>
        </p:txBody>
      </p:sp>
      <p:sp>
        <p:nvSpPr>
          <p:cNvPr id="136" name="MH_Entry_2"/>
          <p:cNvSpPr/>
          <p:nvPr>
            <p:custDataLst>
              <p:tags r:id="rId7"/>
            </p:custDataLst>
          </p:nvPr>
        </p:nvSpPr>
        <p:spPr>
          <a:xfrm>
            <a:off x="7120209" y="4416570"/>
            <a:ext cx="4027591" cy="498614"/>
          </a:xfrm>
          <a:prstGeom prst="roundRect">
            <a:avLst>
              <a:gd name="adj" fmla="val 9124"/>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
        <p:nvSpPr>
          <p:cNvPr id="137" name="MH_Number_2"/>
          <p:cNvSpPr/>
          <p:nvPr>
            <p:custDataLst>
              <p:tags r:id="rId8"/>
            </p:custDataLst>
          </p:nvPr>
        </p:nvSpPr>
        <p:spPr>
          <a:xfrm>
            <a:off x="6449659" y="4416570"/>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8" name="MH_Others_1"/>
          <p:cNvSpPr txBox="1"/>
          <p:nvPr>
            <p:custDataLst>
              <p:tags r:id="rId9"/>
            </p:custDataLst>
          </p:nvPr>
        </p:nvSpPr>
        <p:spPr>
          <a:xfrm>
            <a:off x="904489" y="1871889"/>
            <a:ext cx="2461545" cy="523220"/>
          </a:xfrm>
          <a:prstGeom prst="rect">
            <a:avLst/>
          </a:prstGeom>
          <a:noFill/>
        </p:spPr>
        <p:txBody>
          <a:bodyPr wrap="none">
            <a:noAutofit/>
          </a:bodyPr>
          <a:lstStyle/>
          <a:p>
            <a:pPr algn="dist">
              <a:defRPr/>
            </a:pPr>
            <a:r>
              <a:rPr lang="en-US" altLang="zh-CN" sz="3600" spc="400" dirty="0">
                <a:solidFill>
                  <a:schemeClr val="bg1"/>
                </a:solidFill>
                <a:latin typeface="微软雅黑" panose="020B0503020204020204" pitchFamily="34" charset="-122"/>
                <a:ea typeface="微软雅黑" panose="020B0503020204020204" pitchFamily="34" charset="-122"/>
              </a:rPr>
              <a:t>CONTENTS</a:t>
            </a:r>
            <a:endParaRPr lang="zh-CN" altLang="en-US" sz="3600" spc="400" dirty="0">
              <a:solidFill>
                <a:schemeClr val="bg1"/>
              </a:solidFill>
              <a:latin typeface="微软雅黑" panose="020B0503020204020204" pitchFamily="34" charset="-122"/>
              <a:ea typeface="微软雅黑" panose="020B0503020204020204" pitchFamily="34" charset="-122"/>
            </a:endParaRPr>
          </a:p>
        </p:txBody>
      </p:sp>
      <p:sp>
        <p:nvSpPr>
          <p:cNvPr id="139" name="文本框 138"/>
          <p:cNvSpPr txBox="1"/>
          <p:nvPr/>
        </p:nvSpPr>
        <p:spPr>
          <a:xfrm>
            <a:off x="805530" y="537978"/>
            <a:ext cx="2236510" cy="1323439"/>
          </a:xfrm>
          <a:prstGeom prst="rect">
            <a:avLst/>
          </a:prstGeom>
          <a:noFill/>
        </p:spPr>
        <p:txBody>
          <a:bodyPr wrap="none" rtlCol="0">
            <a:spAutoFit/>
          </a:bodyPr>
          <a:lstStyle/>
          <a:p>
            <a:r>
              <a:rPr lang="zh-CN" altLang="en-US" sz="8000" b="1" dirty="0">
                <a:solidFill>
                  <a:srgbClr val="1D5A83"/>
                </a:solidFill>
                <a:latin typeface="微软雅黑" panose="020B0503020204020204" pitchFamily="34" charset="-122"/>
                <a:ea typeface="微软雅黑" panose="020B0503020204020204" pitchFamily="34" charset="-122"/>
              </a:rPr>
              <a:t>目录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正五边形 5"/>
          <p:cNvSpPr>
            <a:spLocks noChangeArrowheads="1"/>
          </p:cNvSpPr>
          <p:nvPr/>
        </p:nvSpPr>
        <p:spPr bwMode="auto">
          <a:xfrm>
            <a:off x="2995613" y="1359345"/>
            <a:ext cx="831850" cy="790575"/>
          </a:xfrm>
          <a:prstGeom prst="pentagon">
            <a:avLst/>
          </a:prstGeom>
          <a:noFill/>
          <a:ln w="25400">
            <a:solidFill>
              <a:srgbClr val="3C72A4"/>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2052" name="Freeform 72"/>
          <p:cNvSpPr>
            <a:spLocks noEditPoints="1" noChangeArrowheads="1"/>
          </p:cNvSpPr>
          <p:nvPr/>
        </p:nvSpPr>
        <p:spPr bwMode="auto">
          <a:xfrm>
            <a:off x="3192464" y="1554608"/>
            <a:ext cx="484187" cy="485775"/>
          </a:xfrm>
          <a:custGeom>
            <a:avLst/>
            <a:gdLst>
              <a:gd name="T0" fmla="*/ 2147483646 w 411"/>
              <a:gd name="T1" fmla="*/ 2147483646 h 412"/>
              <a:gd name="T2" fmla="*/ 2147483646 w 411"/>
              <a:gd name="T3" fmla="*/ 2147483646 h 412"/>
              <a:gd name="T4" fmla="*/ 2147483646 w 411"/>
              <a:gd name="T5" fmla="*/ 2147483646 h 412"/>
              <a:gd name="T6" fmla="*/ 2147483646 w 411"/>
              <a:gd name="T7" fmla="*/ 2147483646 h 412"/>
              <a:gd name="T8" fmla="*/ 2147483646 w 411"/>
              <a:gd name="T9" fmla="*/ 0 h 412"/>
              <a:gd name="T10" fmla="*/ 2147483646 w 411"/>
              <a:gd name="T11" fmla="*/ 2147483646 h 412"/>
              <a:gd name="T12" fmla="*/ 2147483646 w 411"/>
              <a:gd name="T13" fmla="*/ 2147483646 h 412"/>
              <a:gd name="T14" fmla="*/ 2147483646 w 411"/>
              <a:gd name="T15" fmla="*/ 2147483646 h 412"/>
              <a:gd name="T16" fmla="*/ 2147483646 w 411"/>
              <a:gd name="T17" fmla="*/ 2147483646 h 412"/>
              <a:gd name="T18" fmla="*/ 0 w 411"/>
              <a:gd name="T19" fmla="*/ 2147483646 h 412"/>
              <a:gd name="T20" fmla="*/ 2147483646 w 411"/>
              <a:gd name="T21" fmla="*/ 2147483646 h 412"/>
              <a:gd name="T22" fmla="*/ 2147483646 w 411"/>
              <a:gd name="T23" fmla="*/ 2147483646 h 412"/>
              <a:gd name="T24" fmla="*/ 2147483646 w 411"/>
              <a:gd name="T25" fmla="*/ 2147483646 h 412"/>
              <a:gd name="T26" fmla="*/ 2147483646 w 411"/>
              <a:gd name="T27" fmla="*/ 2147483646 h 412"/>
              <a:gd name="T28" fmla="*/ 2147483646 w 411"/>
              <a:gd name="T29" fmla="*/ 2147483646 h 412"/>
              <a:gd name="T30" fmla="*/ 2147483646 w 411"/>
              <a:gd name="T31" fmla="*/ 2147483646 h 412"/>
              <a:gd name="T32" fmla="*/ 2147483646 w 411"/>
              <a:gd name="T33" fmla="*/ 2147483646 h 412"/>
              <a:gd name="T34" fmla="*/ 2147483646 w 411"/>
              <a:gd name="T35" fmla="*/ 2147483646 h 412"/>
              <a:gd name="T36" fmla="*/ 2147483646 w 411"/>
              <a:gd name="T37" fmla="*/ 2147483646 h 412"/>
              <a:gd name="T38" fmla="*/ 2147483646 w 411"/>
              <a:gd name="T39" fmla="*/ 2147483646 h 412"/>
              <a:gd name="T40" fmla="*/ 2147483646 w 411"/>
              <a:gd name="T41" fmla="*/ 2147483646 h 412"/>
              <a:gd name="T42" fmla="*/ 2147483646 w 411"/>
              <a:gd name="T43" fmla="*/ 2147483646 h 412"/>
              <a:gd name="T44" fmla="*/ 2147483646 w 411"/>
              <a:gd name="T45" fmla="*/ 2147483646 h 412"/>
              <a:gd name="T46" fmla="*/ 2147483646 w 411"/>
              <a:gd name="T47" fmla="*/ 2147483646 h 412"/>
              <a:gd name="T48" fmla="*/ 2147483646 w 411"/>
              <a:gd name="T49" fmla="*/ 2147483646 h 412"/>
              <a:gd name="T50" fmla="*/ 2147483646 w 411"/>
              <a:gd name="T51" fmla="*/ 2147483646 h 412"/>
              <a:gd name="T52" fmla="*/ 2147483646 w 411"/>
              <a:gd name="T53" fmla="*/ 2147483646 h 412"/>
              <a:gd name="T54" fmla="*/ 2147483646 w 411"/>
              <a:gd name="T55" fmla="*/ 2147483646 h 412"/>
              <a:gd name="T56" fmla="*/ 2147483646 w 411"/>
              <a:gd name="T57" fmla="*/ 2147483646 h 412"/>
              <a:gd name="T58" fmla="*/ 2147483646 w 411"/>
              <a:gd name="T59" fmla="*/ 2147483646 h 412"/>
              <a:gd name="T60" fmla="*/ 2147483646 w 411"/>
              <a:gd name="T61" fmla="*/ 2147483646 h 412"/>
              <a:gd name="T62" fmla="*/ 2147483646 w 411"/>
              <a:gd name="T63" fmla="*/ 2147483646 h 412"/>
              <a:gd name="T64" fmla="*/ 2147483646 w 411"/>
              <a:gd name="T65" fmla="*/ 2147483646 h 412"/>
              <a:gd name="T66" fmla="*/ 2147483646 w 411"/>
              <a:gd name="T67" fmla="*/ 2147483646 h 412"/>
              <a:gd name="T68" fmla="*/ 2147483646 w 411"/>
              <a:gd name="T69" fmla="*/ 2147483646 h 412"/>
              <a:gd name="T70" fmla="*/ 2147483646 w 411"/>
              <a:gd name="T71" fmla="*/ 2147483646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3C72A4"/>
          </a:solidFill>
          <a:ln w="9525">
            <a:solidFill>
              <a:srgbClr val="3C72A4"/>
            </a:solidFill>
            <a:round/>
          </a:ln>
        </p:spPr>
        <p:txBody>
          <a:bodyPr lIns="68571" tIns="34286" rIns="68571" bIns="34286"/>
          <a:lstStyle/>
          <a:p>
            <a:endParaRPr lang="zh-CN" altLang="en-US"/>
          </a:p>
        </p:txBody>
      </p:sp>
      <p:sp>
        <p:nvSpPr>
          <p:cNvPr id="8" name="正五边形 10"/>
          <p:cNvSpPr>
            <a:spLocks noChangeArrowheads="1"/>
          </p:cNvSpPr>
          <p:nvPr/>
        </p:nvSpPr>
        <p:spPr bwMode="auto">
          <a:xfrm>
            <a:off x="8183563" y="2565845"/>
            <a:ext cx="831850" cy="790575"/>
          </a:xfrm>
          <a:prstGeom prst="pentagon">
            <a:avLst/>
          </a:prstGeom>
          <a:noFill/>
          <a:ln w="25400">
            <a:solidFill>
              <a:srgbClr val="FDC602"/>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9" name="Freeform 13"/>
          <p:cNvSpPr>
            <a:spLocks noEditPoints="1" noChangeArrowheads="1"/>
          </p:cNvSpPr>
          <p:nvPr/>
        </p:nvSpPr>
        <p:spPr bwMode="auto">
          <a:xfrm>
            <a:off x="8467726" y="2773807"/>
            <a:ext cx="263525" cy="482600"/>
          </a:xfrm>
          <a:custGeom>
            <a:avLst/>
            <a:gdLst>
              <a:gd name="T0" fmla="*/ 9279079 w 122"/>
              <a:gd name="T1" fmla="*/ 301232310 h 225"/>
              <a:gd name="T2" fmla="*/ 64951398 w 122"/>
              <a:gd name="T3" fmla="*/ 356844330 h 225"/>
              <a:gd name="T4" fmla="*/ 78870017 w 122"/>
              <a:gd name="T5" fmla="*/ 352209457 h 225"/>
              <a:gd name="T6" fmla="*/ 552083654 w 122"/>
              <a:gd name="T7" fmla="*/ 194643144 h 225"/>
              <a:gd name="T8" fmla="*/ 552083654 w 122"/>
              <a:gd name="T9" fmla="*/ 139031125 h 225"/>
              <a:gd name="T10" fmla="*/ 487132256 w 122"/>
              <a:gd name="T11" fmla="*/ 106589166 h 225"/>
              <a:gd name="T12" fmla="*/ 13918618 w 122"/>
              <a:gd name="T13" fmla="*/ 264157631 h 225"/>
              <a:gd name="T14" fmla="*/ 501050875 w 122"/>
              <a:gd name="T15" fmla="*/ 129761379 h 225"/>
              <a:gd name="T16" fmla="*/ 528888111 w 122"/>
              <a:gd name="T17" fmla="*/ 162201185 h 225"/>
              <a:gd name="T18" fmla="*/ 514969493 w 122"/>
              <a:gd name="T19" fmla="*/ 194643144 h 225"/>
              <a:gd name="T20" fmla="*/ 64951398 w 122"/>
              <a:gd name="T21" fmla="*/ 329037244 h 225"/>
              <a:gd name="T22" fmla="*/ 41753701 w 122"/>
              <a:gd name="T23" fmla="*/ 310499904 h 225"/>
              <a:gd name="T24" fmla="*/ 37114162 w 122"/>
              <a:gd name="T25" fmla="*/ 273425224 h 225"/>
              <a:gd name="T26" fmla="*/ 491771796 w 122"/>
              <a:gd name="T27" fmla="*/ 129761379 h 225"/>
              <a:gd name="T28" fmla="*/ 64951398 w 122"/>
              <a:gd name="T29" fmla="*/ 199275865 h 225"/>
              <a:gd name="T30" fmla="*/ 306198834 w 122"/>
              <a:gd name="T31" fmla="*/ 129761379 h 225"/>
              <a:gd name="T32" fmla="*/ 338673456 w 122"/>
              <a:gd name="T33" fmla="*/ 46344426 h 225"/>
              <a:gd name="T34" fmla="*/ 41753701 w 122"/>
              <a:gd name="T35" fmla="*/ 78784232 h 225"/>
              <a:gd name="T36" fmla="*/ 13918618 w 122"/>
              <a:gd name="T37" fmla="*/ 162201185 h 225"/>
              <a:gd name="T38" fmla="*/ 283001136 w 122"/>
              <a:gd name="T39" fmla="*/ 37074680 h 225"/>
              <a:gd name="T40" fmla="*/ 310838373 w 122"/>
              <a:gd name="T41" fmla="*/ 55612019 h 225"/>
              <a:gd name="T42" fmla="*/ 301559294 w 122"/>
              <a:gd name="T43" fmla="*/ 101956445 h 225"/>
              <a:gd name="T44" fmla="*/ 64951398 w 122"/>
              <a:gd name="T45" fmla="*/ 171470932 h 225"/>
              <a:gd name="T46" fmla="*/ 37114162 w 122"/>
              <a:gd name="T47" fmla="*/ 139031125 h 225"/>
              <a:gd name="T48" fmla="*/ 556723194 w 122"/>
              <a:gd name="T49" fmla="*/ 468068369 h 225"/>
              <a:gd name="T50" fmla="*/ 487132256 w 122"/>
              <a:gd name="T51" fmla="*/ 417091222 h 225"/>
              <a:gd name="T52" fmla="*/ 334033916 w 122"/>
              <a:gd name="T53" fmla="*/ 509777921 h 225"/>
              <a:gd name="T54" fmla="*/ 255163900 w 122"/>
              <a:gd name="T55" fmla="*/ 639539300 h 225"/>
              <a:gd name="T56" fmla="*/ 245886975 w 122"/>
              <a:gd name="T57" fmla="*/ 458798622 h 225"/>
              <a:gd name="T58" fmla="*/ 552083654 w 122"/>
              <a:gd name="T59" fmla="*/ 352209457 h 225"/>
              <a:gd name="T60" fmla="*/ 552083654 w 122"/>
              <a:gd name="T61" fmla="*/ 296597437 h 225"/>
              <a:gd name="T62" fmla="*/ 41753701 w 122"/>
              <a:gd name="T63" fmla="*/ 393919009 h 225"/>
              <a:gd name="T64" fmla="*/ 4639539 w 122"/>
              <a:gd name="T65" fmla="*/ 449531029 h 225"/>
              <a:gd name="T66" fmla="*/ 13918618 w 122"/>
              <a:gd name="T67" fmla="*/ 472703242 h 225"/>
              <a:gd name="T68" fmla="*/ 51032780 w 122"/>
              <a:gd name="T69" fmla="*/ 509777921 h 225"/>
              <a:gd name="T70" fmla="*/ 129902797 w 122"/>
              <a:gd name="T71" fmla="*/ 560755068 h 225"/>
              <a:gd name="T72" fmla="*/ 78870017 w 122"/>
              <a:gd name="T73" fmla="*/ 639539300 h 225"/>
              <a:gd name="T74" fmla="*/ 185575116 w 122"/>
              <a:gd name="T75" fmla="*/ 968576544 h 225"/>
              <a:gd name="T76" fmla="*/ 245886975 w 122"/>
              <a:gd name="T77" fmla="*/ 1042725903 h 225"/>
              <a:gd name="T78" fmla="*/ 403624854 w 122"/>
              <a:gd name="T79" fmla="*/ 991748757 h 225"/>
              <a:gd name="T80" fmla="*/ 510329953 w 122"/>
              <a:gd name="T81" fmla="*/ 866620098 h 225"/>
              <a:gd name="T82" fmla="*/ 459297173 w 122"/>
              <a:gd name="T83" fmla="*/ 639539300 h 225"/>
              <a:gd name="T84" fmla="*/ 482492717 w 122"/>
              <a:gd name="T85" fmla="*/ 542217728 h 225"/>
              <a:gd name="T86" fmla="*/ 556723194 w 122"/>
              <a:gd name="T87" fmla="*/ 468068369 h 225"/>
              <a:gd name="T88" fmla="*/ 218049738 w 122"/>
              <a:gd name="T89" fmla="*/ 468068369 h 225"/>
              <a:gd name="T90" fmla="*/ 227328817 w 122"/>
              <a:gd name="T91" fmla="*/ 639539300 h 225"/>
              <a:gd name="T92" fmla="*/ 162377419 w 122"/>
              <a:gd name="T93" fmla="*/ 560755068 h 225"/>
              <a:gd name="T94" fmla="*/ 111344639 w 122"/>
              <a:gd name="T95" fmla="*/ 500508175 h 225"/>
              <a:gd name="T96" fmla="*/ 55672319 w 122"/>
              <a:gd name="T97" fmla="*/ 481970835 h 225"/>
              <a:gd name="T98" fmla="*/ 37114162 w 122"/>
              <a:gd name="T99" fmla="*/ 449531029 h 225"/>
              <a:gd name="T100" fmla="*/ 37114162 w 122"/>
              <a:gd name="T101" fmla="*/ 430993689 h 225"/>
              <a:gd name="T102" fmla="*/ 55672319 w 122"/>
              <a:gd name="T103" fmla="*/ 417091222 h 225"/>
              <a:gd name="T104" fmla="*/ 111344639 w 122"/>
              <a:gd name="T105" fmla="*/ 398553882 h 225"/>
              <a:gd name="T106" fmla="*/ 501050875 w 122"/>
              <a:gd name="T107" fmla="*/ 287329844 h 225"/>
              <a:gd name="T108" fmla="*/ 528888111 w 122"/>
              <a:gd name="T109" fmla="*/ 319769650 h 225"/>
              <a:gd name="T110" fmla="*/ 514969493 w 122"/>
              <a:gd name="T111" fmla="*/ 352209457 h 225"/>
              <a:gd name="T112" fmla="*/ 199491580 w 122"/>
              <a:gd name="T113" fmla="*/ 454165902 h 225"/>
              <a:gd name="T114" fmla="*/ 477855331 w 122"/>
              <a:gd name="T115" fmla="*/ 514410642 h 225"/>
              <a:gd name="T116" fmla="*/ 426820397 w 122"/>
              <a:gd name="T117" fmla="*/ 639539300 h 225"/>
              <a:gd name="T118" fmla="*/ 361871153 w 122"/>
              <a:gd name="T119" fmla="*/ 509777921 h 225"/>
              <a:gd name="T120" fmla="*/ 491771796 w 122"/>
              <a:gd name="T121" fmla="*/ 444896156 h 225"/>
              <a:gd name="T122" fmla="*/ 528888111 w 122"/>
              <a:gd name="T123" fmla="*/ 477335962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noFill/>
          <a:ln>
            <a:solidFill>
              <a:srgbClr val="FDC602"/>
            </a:solidFill>
          </a:ln>
        </p:spPr>
        <p:txBody>
          <a:bodyPr lIns="68571" tIns="34286" rIns="68571" bIns="34286"/>
          <a:lstStyle/>
          <a:p>
            <a:pPr>
              <a:defRPr/>
            </a:pPr>
            <a:endParaRPr lang="zh-CN" altLang="en-US"/>
          </a:p>
        </p:txBody>
      </p:sp>
      <p:sp>
        <p:nvSpPr>
          <p:cNvPr id="11" name="正五边形 9"/>
          <p:cNvSpPr>
            <a:spLocks noChangeArrowheads="1"/>
          </p:cNvSpPr>
          <p:nvPr/>
        </p:nvSpPr>
        <p:spPr bwMode="auto">
          <a:xfrm>
            <a:off x="6446838" y="1402207"/>
            <a:ext cx="831850" cy="792162"/>
          </a:xfrm>
          <a:prstGeom prst="pentagon">
            <a:avLst/>
          </a:prstGeom>
          <a:noFill/>
          <a:ln w="25400">
            <a:solidFill>
              <a:srgbClr val="63BC9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12" name="Freeform 78"/>
          <p:cNvSpPr>
            <a:spLocks noEditPoints="1" noChangeArrowheads="1"/>
          </p:cNvSpPr>
          <p:nvPr/>
        </p:nvSpPr>
        <p:spPr bwMode="auto">
          <a:xfrm>
            <a:off x="6677026" y="1653033"/>
            <a:ext cx="409575" cy="409575"/>
          </a:xfrm>
          <a:custGeom>
            <a:avLst/>
            <a:gdLst>
              <a:gd name="T0" fmla="*/ 242527593 w 347"/>
              <a:gd name="T1" fmla="*/ 0 h 347"/>
              <a:gd name="T2" fmla="*/ 0 w 347"/>
              <a:gd name="T3" fmla="*/ 242402285 h 347"/>
              <a:gd name="T4" fmla="*/ 242527593 w 347"/>
              <a:gd name="T5" fmla="*/ 483410632 h 347"/>
              <a:gd name="T6" fmla="*/ 483660888 w 347"/>
              <a:gd name="T7" fmla="*/ 242402285 h 347"/>
              <a:gd name="T8" fmla="*/ 242527593 w 347"/>
              <a:gd name="T9" fmla="*/ 0 h 347"/>
              <a:gd name="T10" fmla="*/ 462753500 w 347"/>
              <a:gd name="T11" fmla="*/ 231256687 h 347"/>
              <a:gd name="T12" fmla="*/ 394455323 w 347"/>
              <a:gd name="T13" fmla="*/ 231256687 h 347"/>
              <a:gd name="T14" fmla="*/ 321975433 w 347"/>
              <a:gd name="T15" fmla="*/ 36221126 h 347"/>
              <a:gd name="T16" fmla="*/ 462753500 w 347"/>
              <a:gd name="T17" fmla="*/ 231256687 h 347"/>
              <a:gd name="T18" fmla="*/ 242527593 w 347"/>
              <a:gd name="T19" fmla="*/ 462513374 h 347"/>
              <a:gd name="T20" fmla="*/ 204893350 w 347"/>
              <a:gd name="T21" fmla="*/ 252153945 h 347"/>
              <a:gd name="T22" fmla="*/ 278767539 w 347"/>
              <a:gd name="T23" fmla="*/ 252153945 h 347"/>
              <a:gd name="T24" fmla="*/ 242527593 w 347"/>
              <a:gd name="T25" fmla="*/ 462513374 h 347"/>
              <a:gd name="T26" fmla="*/ 204893350 w 347"/>
              <a:gd name="T27" fmla="*/ 231256687 h 347"/>
              <a:gd name="T28" fmla="*/ 242527593 w 347"/>
              <a:gd name="T29" fmla="*/ 20897257 h 347"/>
              <a:gd name="T30" fmla="*/ 242527593 w 347"/>
              <a:gd name="T31" fmla="*/ 20897257 h 347"/>
              <a:gd name="T32" fmla="*/ 278767539 w 347"/>
              <a:gd name="T33" fmla="*/ 231256687 h 347"/>
              <a:gd name="T34" fmla="*/ 204893350 w 347"/>
              <a:gd name="T35" fmla="*/ 231256687 h 347"/>
              <a:gd name="T36" fmla="*/ 213256777 w 347"/>
              <a:gd name="T37" fmla="*/ 26469466 h 347"/>
              <a:gd name="T38" fmla="*/ 185380260 w 347"/>
              <a:gd name="T39" fmla="*/ 231256687 h 347"/>
              <a:gd name="T40" fmla="*/ 110112953 w 347"/>
              <a:gd name="T41" fmla="*/ 231256687 h 347"/>
              <a:gd name="T42" fmla="*/ 213256777 w 347"/>
              <a:gd name="T43" fmla="*/ 26469466 h 347"/>
              <a:gd name="T44" fmla="*/ 185380260 w 347"/>
              <a:gd name="T45" fmla="*/ 252153945 h 347"/>
              <a:gd name="T46" fmla="*/ 213256777 w 347"/>
              <a:gd name="T47" fmla="*/ 458335103 h 347"/>
              <a:gd name="T48" fmla="*/ 110112953 w 347"/>
              <a:gd name="T49" fmla="*/ 252153945 h 347"/>
              <a:gd name="T50" fmla="*/ 185380260 w 347"/>
              <a:gd name="T51" fmla="*/ 252153945 h 347"/>
              <a:gd name="T52" fmla="*/ 270404111 w 347"/>
              <a:gd name="T53" fmla="*/ 458335103 h 347"/>
              <a:gd name="T54" fmla="*/ 299674927 w 347"/>
              <a:gd name="T55" fmla="*/ 252153945 h 347"/>
              <a:gd name="T56" fmla="*/ 373547935 w 347"/>
              <a:gd name="T57" fmla="*/ 252153945 h 347"/>
              <a:gd name="T58" fmla="*/ 270404111 w 347"/>
              <a:gd name="T59" fmla="*/ 458335103 h 347"/>
              <a:gd name="T60" fmla="*/ 299674927 w 347"/>
              <a:gd name="T61" fmla="*/ 231256687 h 347"/>
              <a:gd name="T62" fmla="*/ 270404111 w 347"/>
              <a:gd name="T63" fmla="*/ 26469466 h 347"/>
              <a:gd name="T64" fmla="*/ 373547935 w 347"/>
              <a:gd name="T65" fmla="*/ 231256687 h 347"/>
              <a:gd name="T66" fmla="*/ 299674927 w 347"/>
              <a:gd name="T67" fmla="*/ 231256687 h 347"/>
              <a:gd name="T68" fmla="*/ 163078573 w 347"/>
              <a:gd name="T69" fmla="*/ 36221126 h 347"/>
              <a:gd name="T70" fmla="*/ 89205565 w 347"/>
              <a:gd name="T71" fmla="*/ 231256687 h 347"/>
              <a:gd name="T72" fmla="*/ 20907388 w 347"/>
              <a:gd name="T73" fmla="*/ 231256687 h 347"/>
              <a:gd name="T74" fmla="*/ 163078573 w 347"/>
              <a:gd name="T75" fmla="*/ 36221126 h 347"/>
              <a:gd name="T76" fmla="*/ 20907388 w 347"/>
              <a:gd name="T77" fmla="*/ 252153945 h 347"/>
              <a:gd name="T78" fmla="*/ 89205565 w 347"/>
              <a:gd name="T79" fmla="*/ 252153945 h 347"/>
              <a:gd name="T80" fmla="*/ 163078573 w 347"/>
              <a:gd name="T81" fmla="*/ 448582263 h 347"/>
              <a:gd name="T82" fmla="*/ 20907388 w 347"/>
              <a:gd name="T83" fmla="*/ 252153945 h 347"/>
              <a:gd name="T84" fmla="*/ 321975433 w 347"/>
              <a:gd name="T85" fmla="*/ 448582263 h 347"/>
              <a:gd name="T86" fmla="*/ 394455323 w 347"/>
              <a:gd name="T87" fmla="*/ 252153945 h 347"/>
              <a:gd name="T88" fmla="*/ 462753500 w 347"/>
              <a:gd name="T89" fmla="*/ 252153945 h 347"/>
              <a:gd name="T90" fmla="*/ 321975433 w 347"/>
              <a:gd name="T91" fmla="*/ 448582263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63BC9E"/>
          </a:solidFill>
          <a:ln>
            <a:solidFill>
              <a:srgbClr val="63BC9E"/>
            </a:solidFill>
          </a:ln>
        </p:spPr>
        <p:txBody>
          <a:bodyPr lIns="68571" tIns="34286" rIns="68571" bIns="34286"/>
          <a:lstStyle/>
          <a:p>
            <a:pPr>
              <a:defRPr/>
            </a:pPr>
            <a:endParaRPr lang="zh-CN" altLang="en-US"/>
          </a:p>
        </p:txBody>
      </p:sp>
      <p:sp>
        <p:nvSpPr>
          <p:cNvPr id="2057" name="正五边形 8"/>
          <p:cNvSpPr>
            <a:spLocks noChangeArrowheads="1"/>
          </p:cNvSpPr>
          <p:nvPr/>
        </p:nvSpPr>
        <p:spPr bwMode="auto">
          <a:xfrm>
            <a:off x="4724400" y="2565845"/>
            <a:ext cx="831850" cy="790575"/>
          </a:xfrm>
          <a:prstGeom prst="pentagon">
            <a:avLst/>
          </a:prstGeom>
          <a:noFill/>
          <a:ln w="25400">
            <a:solidFill>
              <a:srgbClr val="F48C06"/>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2058" name="Freeform 77"/>
          <p:cNvSpPr>
            <a:spLocks noEditPoints="1" noChangeArrowheads="1"/>
          </p:cNvSpPr>
          <p:nvPr/>
        </p:nvSpPr>
        <p:spPr bwMode="auto">
          <a:xfrm>
            <a:off x="4914901" y="2830958"/>
            <a:ext cx="485775" cy="333375"/>
          </a:xfrm>
          <a:custGeom>
            <a:avLst/>
            <a:gdLst>
              <a:gd name="T0" fmla="*/ 2147483646 w 413"/>
              <a:gd name="T1" fmla="*/ 2147483646 h 283"/>
              <a:gd name="T2" fmla="*/ 2147483646 w 413"/>
              <a:gd name="T3" fmla="*/ 2147483646 h 283"/>
              <a:gd name="T4" fmla="*/ 2147483646 w 413"/>
              <a:gd name="T5" fmla="*/ 2147483646 h 283"/>
              <a:gd name="T6" fmla="*/ 0 w 413"/>
              <a:gd name="T7" fmla="*/ 2147483646 h 283"/>
              <a:gd name="T8" fmla="*/ 2147483646 w 413"/>
              <a:gd name="T9" fmla="*/ 2147483646 h 283"/>
              <a:gd name="T10" fmla="*/ 2147483646 w 413"/>
              <a:gd name="T11" fmla="*/ 2147483646 h 283"/>
              <a:gd name="T12" fmla="*/ 2147483646 w 413"/>
              <a:gd name="T13" fmla="*/ 0 h 283"/>
              <a:gd name="T14" fmla="*/ 2147483646 w 413"/>
              <a:gd name="T15" fmla="*/ 2147483646 h 283"/>
              <a:gd name="T16" fmla="*/ 2147483646 w 413"/>
              <a:gd name="T17" fmla="*/ 2147483646 h 283"/>
              <a:gd name="T18" fmla="*/ 2147483646 w 413"/>
              <a:gd name="T19" fmla="*/ 2147483646 h 283"/>
              <a:gd name="T20" fmla="*/ 2147483646 w 413"/>
              <a:gd name="T21" fmla="*/ 2147483646 h 283"/>
              <a:gd name="T22" fmla="*/ 2147483646 w 413"/>
              <a:gd name="T23" fmla="*/ 2147483646 h 283"/>
              <a:gd name="T24" fmla="*/ 2147483646 w 413"/>
              <a:gd name="T25" fmla="*/ 2147483646 h 283"/>
              <a:gd name="T26" fmla="*/ 2147483646 w 413"/>
              <a:gd name="T27" fmla="*/ 2147483646 h 283"/>
              <a:gd name="T28" fmla="*/ 2147483646 w 413"/>
              <a:gd name="T29" fmla="*/ 2147483646 h 283"/>
              <a:gd name="T30" fmla="*/ 2147483646 w 413"/>
              <a:gd name="T31" fmla="*/ 2147483646 h 283"/>
              <a:gd name="T32" fmla="*/ 2147483646 w 413"/>
              <a:gd name="T33" fmla="*/ 2147483646 h 283"/>
              <a:gd name="T34" fmla="*/ 2147483646 w 413"/>
              <a:gd name="T35" fmla="*/ 2147483646 h 283"/>
              <a:gd name="T36" fmla="*/ 2147483646 w 413"/>
              <a:gd name="T37" fmla="*/ 2147483646 h 283"/>
              <a:gd name="T38" fmla="*/ 2147483646 w 413"/>
              <a:gd name="T39" fmla="*/ 2147483646 h 283"/>
              <a:gd name="T40" fmla="*/ 2147483646 w 413"/>
              <a:gd name="T41" fmla="*/ 2147483646 h 283"/>
              <a:gd name="T42" fmla="*/ 2147483646 w 413"/>
              <a:gd name="T43" fmla="*/ 2147483646 h 283"/>
              <a:gd name="T44" fmla="*/ 2147483646 w 413"/>
              <a:gd name="T45" fmla="*/ 2147483646 h 283"/>
              <a:gd name="T46" fmla="*/ 2147483646 w 413"/>
              <a:gd name="T47" fmla="*/ 2147483646 h 283"/>
              <a:gd name="T48" fmla="*/ 2147483646 w 413"/>
              <a:gd name="T49" fmla="*/ 2147483646 h 283"/>
              <a:gd name="T50" fmla="*/ 2147483646 w 413"/>
              <a:gd name="T51" fmla="*/ 2147483646 h 283"/>
              <a:gd name="T52" fmla="*/ 2147483646 w 413"/>
              <a:gd name="T53" fmla="*/ 2147483646 h 283"/>
              <a:gd name="T54" fmla="*/ 2147483646 w 413"/>
              <a:gd name="T55" fmla="*/ 2147483646 h 283"/>
              <a:gd name="T56" fmla="*/ 2147483646 w 413"/>
              <a:gd name="T57" fmla="*/ 2147483646 h 283"/>
              <a:gd name="T58" fmla="*/ 2147483646 w 413"/>
              <a:gd name="T59" fmla="*/ 2147483646 h 283"/>
              <a:gd name="T60" fmla="*/ 2147483646 w 413"/>
              <a:gd name="T61" fmla="*/ 2147483646 h 2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3"/>
              <a:gd name="T94" fmla="*/ 0 h 283"/>
              <a:gd name="T95" fmla="*/ 413 w 413"/>
              <a:gd name="T96" fmla="*/ 283 h 2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2"/>
          </a:solidFill>
          <a:ln w="9525">
            <a:solidFill>
              <a:srgbClr val="F48C06"/>
            </a:solidFill>
            <a:round/>
          </a:ln>
        </p:spPr>
        <p:txBody>
          <a:bodyPr lIns="68571" tIns="34286" rIns="68571" bIns="34286"/>
          <a:lstStyle/>
          <a:p>
            <a:endParaRPr lang="zh-CN" altLang="en-US"/>
          </a:p>
        </p:txBody>
      </p:sp>
      <p:cxnSp>
        <p:nvCxnSpPr>
          <p:cNvPr id="2059" name="直接连接符 19"/>
          <p:cNvCxnSpPr>
            <a:cxnSpLocks noChangeShapeType="1"/>
            <a:stCxn id="2051" idx="4"/>
            <a:endCxn id="2057" idx="1"/>
          </p:cNvCxnSpPr>
          <p:nvPr/>
        </p:nvCxnSpPr>
        <p:spPr bwMode="auto">
          <a:xfrm>
            <a:off x="3668714" y="2149919"/>
            <a:ext cx="1055687" cy="717550"/>
          </a:xfrm>
          <a:prstGeom prst="line">
            <a:avLst/>
          </a:prstGeom>
          <a:noFill/>
          <a:ln w="9525">
            <a:solidFill>
              <a:srgbClr val="3C72A4"/>
            </a:solidFill>
            <a:prstDash val="dash"/>
            <a:round/>
          </a:ln>
          <a:extLst>
            <a:ext uri="{909E8E84-426E-40DD-AFC4-6F175D3DCCD1}">
              <a14:hiddenFill xmlns:a14="http://schemas.microsoft.com/office/drawing/2010/main">
                <a:noFill/>
              </a14:hiddenFill>
            </a:ext>
          </a:extLst>
        </p:spPr>
      </p:cxnSp>
      <p:cxnSp>
        <p:nvCxnSpPr>
          <p:cNvPr id="2060" name="直接连接符 21"/>
          <p:cNvCxnSpPr>
            <a:cxnSpLocks noChangeShapeType="1"/>
            <a:stCxn id="11" idx="2"/>
            <a:endCxn id="2057" idx="5"/>
          </p:cNvCxnSpPr>
          <p:nvPr/>
        </p:nvCxnSpPr>
        <p:spPr bwMode="auto">
          <a:xfrm flipH="1">
            <a:off x="5556250" y="2194369"/>
            <a:ext cx="1049338" cy="673100"/>
          </a:xfrm>
          <a:prstGeom prst="line">
            <a:avLst/>
          </a:prstGeom>
          <a:noFill/>
          <a:ln w="9525">
            <a:solidFill>
              <a:srgbClr val="F48C06"/>
            </a:solidFill>
            <a:prstDash val="dash"/>
            <a:round/>
          </a:ln>
          <a:extLst>
            <a:ext uri="{909E8E84-426E-40DD-AFC4-6F175D3DCCD1}">
              <a14:hiddenFill xmlns:a14="http://schemas.microsoft.com/office/drawing/2010/main">
                <a:noFill/>
              </a14:hiddenFill>
            </a:ext>
          </a:extLst>
        </p:spPr>
      </p:cxnSp>
      <p:cxnSp>
        <p:nvCxnSpPr>
          <p:cNvPr id="18" name="直接连接符 24"/>
          <p:cNvCxnSpPr>
            <a:cxnSpLocks noChangeShapeType="1"/>
            <a:stCxn id="8" idx="1"/>
            <a:endCxn id="11" idx="4"/>
          </p:cNvCxnSpPr>
          <p:nvPr/>
        </p:nvCxnSpPr>
        <p:spPr bwMode="auto">
          <a:xfrm flipH="1" flipV="1">
            <a:off x="7118351" y="2194369"/>
            <a:ext cx="1065213" cy="673100"/>
          </a:xfrm>
          <a:prstGeom prst="line">
            <a:avLst/>
          </a:prstGeom>
          <a:noFill/>
          <a:ln w="9525">
            <a:solidFill>
              <a:srgbClr val="63BC9E"/>
            </a:solidFill>
            <a:prstDash val="dash"/>
            <a:round/>
          </a:ln>
          <a:extLst>
            <a:ext uri="{909E8E84-426E-40DD-AFC4-6F175D3DCCD1}">
              <a14:hiddenFill xmlns:a14="http://schemas.microsoft.com/office/drawing/2010/main">
                <a:noFill/>
              </a14:hiddenFill>
            </a:ext>
          </a:extLst>
        </p:spPr>
      </p:cxnSp>
      <p:sp>
        <p:nvSpPr>
          <p:cNvPr id="22" name="TextBox 7"/>
          <p:cNvSpPr>
            <a:spLocks noChangeArrowheads="1"/>
          </p:cNvSpPr>
          <p:nvPr/>
        </p:nvSpPr>
        <p:spPr bwMode="auto">
          <a:xfrm>
            <a:off x="2439988" y="2508695"/>
            <a:ext cx="1770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r>
              <a:rPr lang="zh-CN" altLang="en-US" sz="1400" kern="0" dirty="0"/>
              <a:t>点击添加标题</a:t>
            </a:r>
          </a:p>
        </p:txBody>
      </p:sp>
      <p:sp>
        <p:nvSpPr>
          <p:cNvPr id="23" name="TextBox 27"/>
          <p:cNvSpPr>
            <a:spLocks noChangeArrowheads="1"/>
          </p:cNvSpPr>
          <p:nvPr/>
        </p:nvSpPr>
        <p:spPr bwMode="auto">
          <a:xfrm>
            <a:off x="4168775" y="1554607"/>
            <a:ext cx="1944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r>
              <a:rPr lang="zh-CN" altLang="en-US" sz="1400" kern="0" dirty="0"/>
              <a:t>点击添加标题</a:t>
            </a:r>
          </a:p>
        </p:txBody>
      </p:sp>
      <p:sp>
        <p:nvSpPr>
          <p:cNvPr id="24" name="TextBox 28"/>
          <p:cNvSpPr>
            <a:spLocks noChangeArrowheads="1"/>
          </p:cNvSpPr>
          <p:nvPr/>
        </p:nvSpPr>
        <p:spPr bwMode="auto">
          <a:xfrm>
            <a:off x="5889625" y="2661095"/>
            <a:ext cx="1944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r>
              <a:rPr lang="zh-CN" altLang="en-US" sz="1400" kern="0" dirty="0"/>
              <a:t>点击添加标题</a:t>
            </a:r>
          </a:p>
        </p:txBody>
      </p:sp>
      <p:sp>
        <p:nvSpPr>
          <p:cNvPr id="25" name="TextBox 29"/>
          <p:cNvSpPr>
            <a:spLocks noChangeArrowheads="1"/>
          </p:cNvSpPr>
          <p:nvPr/>
        </p:nvSpPr>
        <p:spPr bwMode="auto">
          <a:xfrm>
            <a:off x="7623175" y="1554607"/>
            <a:ext cx="1944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defRPr/>
            </a:pPr>
            <a:r>
              <a:rPr lang="zh-CN" altLang="en-US" sz="1400" kern="0" dirty="0"/>
              <a:t>点击添加标题</a:t>
            </a:r>
          </a:p>
        </p:txBody>
      </p:sp>
      <p:sp>
        <p:nvSpPr>
          <p:cNvPr id="36" name="任意多边形 35"/>
          <p:cNvSpPr/>
          <p:nvPr/>
        </p:nvSpPr>
        <p:spPr>
          <a:xfrm>
            <a:off x="1670866" y="4314049"/>
            <a:ext cx="4757737" cy="563563"/>
          </a:xfrm>
          <a:custGeom>
            <a:avLst/>
            <a:gdLst>
              <a:gd name="connsiteX0" fmla="*/ 4441454 w 4758105"/>
              <a:gd name="connsiteY0" fmla="*/ 563487 h 563709"/>
              <a:gd name="connsiteX1" fmla="*/ 4549542 w 4758105"/>
              <a:gd name="connsiteY1" fmla="*/ 563487 h 563709"/>
              <a:gd name="connsiteX2" fmla="*/ 4549460 w 4758105"/>
              <a:gd name="connsiteY2" fmla="*/ 563709 h 563709"/>
              <a:gd name="connsiteX3" fmla="*/ 4441372 w 4758105"/>
              <a:gd name="connsiteY3" fmla="*/ 563709 h 563709"/>
              <a:gd name="connsiteX4" fmla="*/ 82 w 4758105"/>
              <a:gd name="connsiteY4" fmla="*/ 563487 h 563709"/>
              <a:gd name="connsiteX5" fmla="*/ 108170 w 4758105"/>
              <a:gd name="connsiteY5" fmla="*/ 563487 h 563709"/>
              <a:gd name="connsiteX6" fmla="*/ 108088 w 4758105"/>
              <a:gd name="connsiteY6" fmla="*/ 563709 h 563709"/>
              <a:gd name="connsiteX7" fmla="*/ 0 w 4758105"/>
              <a:gd name="connsiteY7" fmla="*/ 563709 h 563709"/>
              <a:gd name="connsiteX8" fmla="*/ 4758023 w 4758105"/>
              <a:gd name="connsiteY8" fmla="*/ 221 h 563709"/>
              <a:gd name="connsiteX9" fmla="*/ 4758105 w 4758105"/>
              <a:gd name="connsiteY9" fmla="*/ 221 h 563709"/>
              <a:gd name="connsiteX10" fmla="*/ 4758105 w 4758105"/>
              <a:gd name="connsiteY10" fmla="*/ 563487 h 563709"/>
              <a:gd name="connsiteX11" fmla="*/ 4549542 w 4758105"/>
              <a:gd name="connsiteY11" fmla="*/ 563487 h 563709"/>
              <a:gd name="connsiteX12" fmla="*/ 316651 w 4758105"/>
              <a:gd name="connsiteY12" fmla="*/ 221 h 563709"/>
              <a:gd name="connsiteX13" fmla="*/ 4649935 w 4758105"/>
              <a:gd name="connsiteY13" fmla="*/ 221 h 563709"/>
              <a:gd name="connsiteX14" fmla="*/ 4441454 w 4758105"/>
              <a:gd name="connsiteY14" fmla="*/ 563487 h 563709"/>
              <a:gd name="connsiteX15" fmla="*/ 108170 w 4758105"/>
              <a:gd name="connsiteY15" fmla="*/ 563487 h 563709"/>
              <a:gd name="connsiteX16" fmla="*/ 0 w 4758105"/>
              <a:gd name="connsiteY16" fmla="*/ 221 h 563709"/>
              <a:gd name="connsiteX17" fmla="*/ 208563 w 4758105"/>
              <a:gd name="connsiteY17" fmla="*/ 221 h 563709"/>
              <a:gd name="connsiteX18" fmla="*/ 82 w 4758105"/>
              <a:gd name="connsiteY18" fmla="*/ 563487 h 563709"/>
              <a:gd name="connsiteX19" fmla="*/ 0 w 4758105"/>
              <a:gd name="connsiteY19" fmla="*/ 563487 h 563709"/>
              <a:gd name="connsiteX20" fmla="*/ 4650017 w 4758105"/>
              <a:gd name="connsiteY20" fmla="*/ 0 h 563709"/>
              <a:gd name="connsiteX21" fmla="*/ 4758105 w 4758105"/>
              <a:gd name="connsiteY21" fmla="*/ 0 h 563709"/>
              <a:gd name="connsiteX22" fmla="*/ 4758023 w 4758105"/>
              <a:gd name="connsiteY22" fmla="*/ 221 h 563709"/>
              <a:gd name="connsiteX23" fmla="*/ 4649935 w 4758105"/>
              <a:gd name="connsiteY23" fmla="*/ 221 h 563709"/>
              <a:gd name="connsiteX24" fmla="*/ 208645 w 4758105"/>
              <a:gd name="connsiteY24" fmla="*/ 0 h 563709"/>
              <a:gd name="connsiteX25" fmla="*/ 316733 w 4758105"/>
              <a:gd name="connsiteY25" fmla="*/ 0 h 563709"/>
              <a:gd name="connsiteX26" fmla="*/ 316651 w 4758105"/>
              <a:gd name="connsiteY26" fmla="*/ 221 h 563709"/>
              <a:gd name="connsiteX27" fmla="*/ 208563 w 4758105"/>
              <a:gd name="connsiteY27" fmla="*/ 221 h 56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8105" h="563709">
                <a:moveTo>
                  <a:pt x="4441454" y="563487"/>
                </a:moveTo>
                <a:lnTo>
                  <a:pt x="4549542" y="563487"/>
                </a:lnTo>
                <a:lnTo>
                  <a:pt x="4549460" y="563709"/>
                </a:lnTo>
                <a:lnTo>
                  <a:pt x="4441372" y="563709"/>
                </a:lnTo>
                <a:close/>
                <a:moveTo>
                  <a:pt x="82" y="563487"/>
                </a:moveTo>
                <a:lnTo>
                  <a:pt x="108170" y="563487"/>
                </a:lnTo>
                <a:lnTo>
                  <a:pt x="108088" y="563709"/>
                </a:lnTo>
                <a:lnTo>
                  <a:pt x="0" y="563709"/>
                </a:lnTo>
                <a:close/>
                <a:moveTo>
                  <a:pt x="4758023" y="221"/>
                </a:moveTo>
                <a:lnTo>
                  <a:pt x="4758105" y="221"/>
                </a:lnTo>
                <a:lnTo>
                  <a:pt x="4758105" y="563487"/>
                </a:lnTo>
                <a:lnTo>
                  <a:pt x="4549542" y="563487"/>
                </a:lnTo>
                <a:close/>
                <a:moveTo>
                  <a:pt x="316651" y="221"/>
                </a:moveTo>
                <a:lnTo>
                  <a:pt x="4649935" y="221"/>
                </a:lnTo>
                <a:lnTo>
                  <a:pt x="4441454" y="563487"/>
                </a:lnTo>
                <a:lnTo>
                  <a:pt x="108170" y="563487"/>
                </a:lnTo>
                <a:close/>
                <a:moveTo>
                  <a:pt x="0" y="221"/>
                </a:moveTo>
                <a:lnTo>
                  <a:pt x="208563" y="221"/>
                </a:lnTo>
                <a:lnTo>
                  <a:pt x="82" y="563487"/>
                </a:lnTo>
                <a:lnTo>
                  <a:pt x="0" y="563487"/>
                </a:lnTo>
                <a:close/>
                <a:moveTo>
                  <a:pt x="4650017" y="0"/>
                </a:moveTo>
                <a:lnTo>
                  <a:pt x="4758105" y="0"/>
                </a:lnTo>
                <a:lnTo>
                  <a:pt x="4758023" y="221"/>
                </a:lnTo>
                <a:lnTo>
                  <a:pt x="4649935" y="221"/>
                </a:lnTo>
                <a:close/>
                <a:moveTo>
                  <a:pt x="208645" y="0"/>
                </a:moveTo>
                <a:lnTo>
                  <a:pt x="316733" y="0"/>
                </a:lnTo>
                <a:lnTo>
                  <a:pt x="316651" y="221"/>
                </a:lnTo>
                <a:lnTo>
                  <a:pt x="208563" y="221"/>
                </a:lnTo>
                <a:close/>
              </a:path>
            </a:pathLst>
          </a:cu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
        <p:nvSpPr>
          <p:cNvPr id="37" name="矩形 36"/>
          <p:cNvSpPr/>
          <p:nvPr/>
        </p:nvSpPr>
        <p:spPr>
          <a:xfrm>
            <a:off x="1670867" y="4874438"/>
            <a:ext cx="8713619" cy="1342298"/>
          </a:xfrm>
          <a:prstGeom prst="rect">
            <a:avLst/>
          </a:prstGeom>
          <a:noFill/>
          <a:ln w="12700" cap="flat" cmpd="sng" algn="ctr">
            <a:solidFill>
              <a:srgbClr val="3C72A4"/>
            </a:solidFill>
            <a:prstDash val="solid"/>
            <a:miter lim="800000"/>
          </a:ln>
          <a:effectLst/>
        </p:spPr>
        <p:txBody>
          <a:bodyPr anchor="ctr"/>
          <a:lstStyle/>
          <a:p>
            <a:pPr>
              <a:lnSpc>
                <a:spcPct val="130000"/>
              </a:lnSpc>
              <a:spcBef>
                <a:spcPts val="600"/>
              </a:spcBef>
              <a:spcAft>
                <a:spcPts val="600"/>
              </a:spcAft>
              <a:defRPr/>
            </a:pPr>
            <a:endParaRPr lang="zh-CN" altLang="en-US" sz="1600" kern="0" dirty="0">
              <a:ea typeface="幼圆" panose="02010509060101010101" charset="-122"/>
              <a:cs typeface="Arial" panose="020B0604020202020204" pitchFamily="34" charset="0"/>
            </a:endParaRPr>
          </a:p>
        </p:txBody>
      </p:sp>
      <p:sp>
        <p:nvSpPr>
          <p:cNvPr id="38" name="矩形 37"/>
          <p:cNvSpPr/>
          <p:nvPr/>
        </p:nvSpPr>
        <p:spPr>
          <a:xfrm>
            <a:off x="1994946" y="5043574"/>
            <a:ext cx="8194865" cy="1007199"/>
          </a:xfrm>
          <a:prstGeom prst="rect">
            <a:avLst/>
          </a:prstGeom>
        </p:spPr>
        <p:txBody>
          <a:bodyPr wrap="square" anchor="ctr">
            <a:spAutoFit/>
          </a:bodyPr>
          <a:lstStyle/>
          <a:p>
            <a:pPr>
              <a:lnSpc>
                <a:spcPct val="130000"/>
              </a:lnSpc>
              <a:spcBef>
                <a:spcPts val="600"/>
              </a:spcBef>
              <a:spcAft>
                <a:spcPts val="600"/>
              </a:spcAft>
              <a:defRPr/>
            </a:pPr>
            <a:r>
              <a:rPr lang="zh-CN" altLang="en-US" sz="1600" dirty="0">
                <a:latin typeface="+mn-ea"/>
              </a:rPr>
              <a:t>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a:t>
            </a:r>
            <a:endParaRPr lang="en-US" altLang="zh-CN" sz="1600" dirty="0">
              <a:latin typeface="+mn-ea"/>
            </a:endParaRPr>
          </a:p>
        </p:txBody>
      </p:sp>
      <p:sp>
        <p:nvSpPr>
          <p:cNvPr id="39"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MH_Entry_1"/>
          <p:cNvSpPr/>
          <p:nvPr>
            <p:custDataLst>
              <p:tags r:id="rId2"/>
            </p:custDataLst>
          </p:nvPr>
        </p:nvSpPr>
        <p:spPr>
          <a:xfrm>
            <a:off x="785760" y="120909"/>
            <a:ext cx="4027591" cy="498614"/>
          </a:xfrm>
          <a:prstGeom prst="roundRect">
            <a:avLst>
              <a:gd name="adj" fmla="val 9124"/>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2696028" y="1223523"/>
            <a:ext cx="2292350" cy="1955800"/>
          </a:xfrm>
          <a:custGeom>
            <a:avLst/>
            <a:gdLst>
              <a:gd name="T0" fmla="*/ 2147483646 w 714"/>
              <a:gd name="T1" fmla="*/ 525756936 h 609"/>
              <a:gd name="T2" fmla="*/ 2147483646 w 714"/>
              <a:gd name="T3" fmla="*/ 608228108 h 609"/>
              <a:gd name="T4" fmla="*/ 2147483646 w 714"/>
              <a:gd name="T5" fmla="*/ 288652315 h 609"/>
              <a:gd name="T6" fmla="*/ 2147483646 w 714"/>
              <a:gd name="T7" fmla="*/ 309270108 h 609"/>
              <a:gd name="T8" fmla="*/ 2147483646 w 714"/>
              <a:gd name="T9" fmla="*/ 113397862 h 609"/>
              <a:gd name="T10" fmla="*/ 2147483646 w 714"/>
              <a:gd name="T11" fmla="*/ 226795724 h 609"/>
              <a:gd name="T12" fmla="*/ 2147483646 w 714"/>
              <a:gd name="T13" fmla="*/ 432976867 h 609"/>
              <a:gd name="T14" fmla="*/ 2147483646 w 714"/>
              <a:gd name="T15" fmla="*/ 1257691802 h 609"/>
              <a:gd name="T16" fmla="*/ 2147483646 w 714"/>
              <a:gd name="T17" fmla="*/ 1618506393 h 609"/>
              <a:gd name="T18" fmla="*/ 2147483646 w 714"/>
              <a:gd name="T19" fmla="*/ 2147483646 h 609"/>
              <a:gd name="T20" fmla="*/ 2147483646 w 714"/>
              <a:gd name="T21" fmla="*/ 2147483646 h 609"/>
              <a:gd name="T22" fmla="*/ 2147483646 w 714"/>
              <a:gd name="T23" fmla="*/ 2147483646 h 609"/>
              <a:gd name="T24" fmla="*/ 2147483646 w 714"/>
              <a:gd name="T25" fmla="*/ 2147483646 h 609"/>
              <a:gd name="T26" fmla="*/ 2147483646 w 714"/>
              <a:gd name="T27" fmla="*/ 2147483646 h 609"/>
              <a:gd name="T28" fmla="*/ 2147483646 w 714"/>
              <a:gd name="T29" fmla="*/ 2147483646 h 609"/>
              <a:gd name="T30" fmla="*/ 2147483646 w 714"/>
              <a:gd name="T31" fmla="*/ 2147483646 h 609"/>
              <a:gd name="T32" fmla="*/ 1041247013 w 714"/>
              <a:gd name="T33" fmla="*/ 2147483646 h 609"/>
              <a:gd name="T34" fmla="*/ 10309154 w 714"/>
              <a:gd name="T35" fmla="*/ 2147483646 h 609"/>
              <a:gd name="T36" fmla="*/ 123713057 w 714"/>
              <a:gd name="T37" fmla="*/ 2147483646 h 609"/>
              <a:gd name="T38" fmla="*/ 237116960 w 714"/>
              <a:gd name="T39" fmla="*/ 2147483646 h 609"/>
              <a:gd name="T40" fmla="*/ 711347669 w 714"/>
              <a:gd name="T41" fmla="*/ 2147483646 h 609"/>
              <a:gd name="T42" fmla="*/ 711347669 w 714"/>
              <a:gd name="T43" fmla="*/ 2147483646 h 609"/>
              <a:gd name="T44" fmla="*/ 979388879 w 714"/>
              <a:gd name="T45" fmla="*/ 2147483646 h 609"/>
              <a:gd name="T46" fmla="*/ 1123720244 w 714"/>
              <a:gd name="T47" fmla="*/ 2147483646 h 609"/>
              <a:gd name="T48" fmla="*/ 1247433301 w 714"/>
              <a:gd name="T49" fmla="*/ 2147483646 h 609"/>
              <a:gd name="T50" fmla="*/ 1855686220 w 714"/>
              <a:gd name="T51" fmla="*/ 2147483646 h 609"/>
              <a:gd name="T52" fmla="*/ 1969090123 w 714"/>
              <a:gd name="T53" fmla="*/ 2147483646 h 609"/>
              <a:gd name="T54" fmla="*/ 1721664010 w 714"/>
              <a:gd name="T55" fmla="*/ 2147483646 h 609"/>
              <a:gd name="T56" fmla="*/ 2147483646 w 714"/>
              <a:gd name="T57" fmla="*/ 2147483646 h 609"/>
              <a:gd name="T58" fmla="*/ 2147483646 w 714"/>
              <a:gd name="T59" fmla="*/ 2147483646 h 609"/>
              <a:gd name="T60" fmla="*/ 2147483646 w 714"/>
              <a:gd name="T61" fmla="*/ 2147483646 h 609"/>
              <a:gd name="T62" fmla="*/ 2147483646 w 714"/>
              <a:gd name="T63" fmla="*/ 2147483646 h 609"/>
              <a:gd name="T64" fmla="*/ 2147483646 w 714"/>
              <a:gd name="T65" fmla="*/ 2147483646 h 609"/>
              <a:gd name="T66" fmla="*/ 2147483646 w 714"/>
              <a:gd name="T67" fmla="*/ 2147483646 h 609"/>
              <a:gd name="T68" fmla="*/ 2147483646 w 714"/>
              <a:gd name="T69" fmla="*/ 2147483646 h 609"/>
              <a:gd name="T70" fmla="*/ 2147483646 w 714"/>
              <a:gd name="T71" fmla="*/ 2147483646 h 609"/>
              <a:gd name="T72" fmla="*/ 2147483646 w 714"/>
              <a:gd name="T73" fmla="*/ 2147483646 h 609"/>
              <a:gd name="T74" fmla="*/ 2147483646 w 714"/>
              <a:gd name="T75" fmla="*/ 2147483646 h 609"/>
              <a:gd name="T76" fmla="*/ 2147483646 w 714"/>
              <a:gd name="T77" fmla="*/ 2147483646 h 609"/>
              <a:gd name="T78" fmla="*/ 2147483646 w 714"/>
              <a:gd name="T79" fmla="*/ 2147483646 h 609"/>
              <a:gd name="T80" fmla="*/ 2147483646 w 714"/>
              <a:gd name="T81" fmla="*/ 2147483646 h 609"/>
              <a:gd name="T82" fmla="*/ 2147483646 w 714"/>
              <a:gd name="T83" fmla="*/ 2147483646 h 609"/>
              <a:gd name="T84" fmla="*/ 2147483646 w 714"/>
              <a:gd name="T85" fmla="*/ 2147483646 h 609"/>
              <a:gd name="T86" fmla="*/ 2147483646 w 714"/>
              <a:gd name="T87" fmla="*/ 2147483646 h 609"/>
              <a:gd name="T88" fmla="*/ 2147483646 w 714"/>
              <a:gd name="T89" fmla="*/ 2147483646 h 609"/>
              <a:gd name="T90" fmla="*/ 2147483646 w 714"/>
              <a:gd name="T91" fmla="*/ 2147483646 h 609"/>
              <a:gd name="T92" fmla="*/ 2147483646 w 714"/>
              <a:gd name="T93" fmla="*/ 2147483646 h 609"/>
              <a:gd name="T94" fmla="*/ 2147483646 w 714"/>
              <a:gd name="T95" fmla="*/ 2147483646 h 609"/>
              <a:gd name="T96" fmla="*/ 2147483646 w 714"/>
              <a:gd name="T97" fmla="*/ 2147483646 h 609"/>
              <a:gd name="T98" fmla="*/ 2147483646 w 714"/>
              <a:gd name="T99" fmla="*/ 2147483646 h 609"/>
              <a:gd name="T100" fmla="*/ 2147483646 w 714"/>
              <a:gd name="T101" fmla="*/ 2147483646 h 609"/>
              <a:gd name="T102" fmla="*/ 2147483646 w 714"/>
              <a:gd name="T103" fmla="*/ 2147483646 h 609"/>
              <a:gd name="T104" fmla="*/ 2147483646 w 714"/>
              <a:gd name="T105" fmla="*/ 2147483646 h 609"/>
              <a:gd name="T106" fmla="*/ 2147483646 w 714"/>
              <a:gd name="T107" fmla="*/ 2147483646 h 609"/>
              <a:gd name="T108" fmla="*/ 2147483646 w 714"/>
              <a:gd name="T109" fmla="*/ 2147483646 h 609"/>
              <a:gd name="T110" fmla="*/ 2147483646 w 714"/>
              <a:gd name="T111" fmla="*/ 2147483646 h 609"/>
              <a:gd name="T112" fmla="*/ 2147483646 w 714"/>
              <a:gd name="T113" fmla="*/ 2147483646 h 609"/>
              <a:gd name="T114" fmla="*/ 2147483646 w 714"/>
              <a:gd name="T115" fmla="*/ 1958703191 h 609"/>
              <a:gd name="T116" fmla="*/ 2147483646 w 714"/>
              <a:gd name="T117" fmla="*/ 1731904255 h 609"/>
              <a:gd name="T118" fmla="*/ 2147483646 w 714"/>
              <a:gd name="T119" fmla="*/ 1680359772 h 609"/>
              <a:gd name="T120" fmla="*/ 2147483646 w 714"/>
              <a:gd name="T121" fmla="*/ 1288618492 h 609"/>
              <a:gd name="T122" fmla="*/ 2147483646 w 714"/>
              <a:gd name="T123" fmla="*/ 865953733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rgbClr val="3C72A4"/>
          </a:solidFill>
          <a:ln>
            <a:noFill/>
          </a:ln>
        </p:spPr>
        <p:txBody>
          <a:bodyPr/>
          <a:lstStyle/>
          <a:p>
            <a:endParaRPr lang="zh-CN" altLang="en-US"/>
          </a:p>
        </p:txBody>
      </p:sp>
      <p:sp>
        <p:nvSpPr>
          <p:cNvPr id="5" name="Freeform 6"/>
          <p:cNvSpPr/>
          <p:nvPr/>
        </p:nvSpPr>
        <p:spPr bwMode="auto">
          <a:xfrm>
            <a:off x="2254703" y="2547498"/>
            <a:ext cx="1465263" cy="1239837"/>
          </a:xfrm>
          <a:custGeom>
            <a:avLst/>
            <a:gdLst>
              <a:gd name="T0" fmla="*/ 2147483646 w 456"/>
              <a:gd name="T1" fmla="*/ 1588976384 h 386"/>
              <a:gd name="T2" fmla="*/ 2147483646 w 456"/>
              <a:gd name="T3" fmla="*/ 1650884722 h 386"/>
              <a:gd name="T4" fmla="*/ 2147483646 w 456"/>
              <a:gd name="T5" fmla="*/ 1320709062 h 386"/>
              <a:gd name="T6" fmla="*/ 2023607154 w 456"/>
              <a:gd name="T7" fmla="*/ 1104029880 h 386"/>
              <a:gd name="T8" fmla="*/ 2054580094 w 456"/>
              <a:gd name="T9" fmla="*/ 804805178 h 386"/>
              <a:gd name="T10" fmla="*/ 1755168585 w 456"/>
              <a:gd name="T11" fmla="*/ 887350698 h 386"/>
              <a:gd name="T12" fmla="*/ 1528030482 w 456"/>
              <a:gd name="T13" fmla="*/ 598446193 h 386"/>
              <a:gd name="T14" fmla="*/ 1424784137 w 456"/>
              <a:gd name="T15" fmla="*/ 247633351 h 386"/>
              <a:gd name="T16" fmla="*/ 1321537792 w 456"/>
              <a:gd name="T17" fmla="*/ 72225323 h 386"/>
              <a:gd name="T18" fmla="*/ 1084075376 w 456"/>
              <a:gd name="T19" fmla="*/ 154770844 h 386"/>
              <a:gd name="T20" fmla="*/ 918883152 w 456"/>
              <a:gd name="T21" fmla="*/ 330175660 h 386"/>
              <a:gd name="T22" fmla="*/ 505900985 w 456"/>
              <a:gd name="T23" fmla="*/ 453992335 h 386"/>
              <a:gd name="T24" fmla="*/ 258114256 w 456"/>
              <a:gd name="T25" fmla="*/ 753217038 h 386"/>
              <a:gd name="T26" fmla="*/ 20648626 w 456"/>
              <a:gd name="T27" fmla="*/ 949259036 h 386"/>
              <a:gd name="T28" fmla="*/ 340708761 w 456"/>
              <a:gd name="T29" fmla="*/ 1227846556 h 386"/>
              <a:gd name="T30" fmla="*/ 578174391 w 456"/>
              <a:gd name="T31" fmla="*/ 1310388865 h 386"/>
              <a:gd name="T32" fmla="*/ 1156345568 w 456"/>
              <a:gd name="T33" fmla="*/ 1547705230 h 386"/>
              <a:gd name="T34" fmla="*/ 1569327735 w 456"/>
              <a:gd name="T35" fmla="*/ 1465159709 h 386"/>
              <a:gd name="T36" fmla="*/ 1920360809 w 456"/>
              <a:gd name="T37" fmla="*/ 1609613567 h 386"/>
              <a:gd name="T38" fmla="*/ 2147483646 w 456"/>
              <a:gd name="T39" fmla="*/ 1733430243 h 386"/>
              <a:gd name="T40" fmla="*/ 2147483646 w 456"/>
              <a:gd name="T41" fmla="*/ 2094560071 h 386"/>
              <a:gd name="T42" fmla="*/ 2147483646 w 456"/>
              <a:gd name="T43" fmla="*/ 2147483646 h 386"/>
              <a:gd name="T44" fmla="*/ 2147483646 w 456"/>
              <a:gd name="T45" fmla="*/ 2147483646 h 386"/>
              <a:gd name="T46" fmla="*/ 2147483646 w 456"/>
              <a:gd name="T47" fmla="*/ 2147483646 h 386"/>
              <a:gd name="T48" fmla="*/ 2147483646 w 456"/>
              <a:gd name="T49" fmla="*/ 2147483646 h 386"/>
              <a:gd name="T50" fmla="*/ 2147483646 w 456"/>
              <a:gd name="T51" fmla="*/ 2147483646 h 386"/>
              <a:gd name="T52" fmla="*/ 2147483646 w 456"/>
              <a:gd name="T53" fmla="*/ 2147483646 h 386"/>
              <a:gd name="T54" fmla="*/ 2147483646 w 456"/>
              <a:gd name="T55" fmla="*/ 2147483646 h 386"/>
              <a:gd name="T56" fmla="*/ 2147483646 w 456"/>
              <a:gd name="T57" fmla="*/ 2147483646 h 386"/>
              <a:gd name="T58" fmla="*/ 2147483646 w 456"/>
              <a:gd name="T59" fmla="*/ 2147483646 h 386"/>
              <a:gd name="T60" fmla="*/ 2147483646 w 456"/>
              <a:gd name="T61" fmla="*/ 2147483646 h 386"/>
              <a:gd name="T62" fmla="*/ 2147483646 w 456"/>
              <a:gd name="T63" fmla="*/ 2147483646 h 386"/>
              <a:gd name="T64" fmla="*/ 2147483646 w 456"/>
              <a:gd name="T65" fmla="*/ 2147483646 h 386"/>
              <a:gd name="T66" fmla="*/ 2147483646 w 456"/>
              <a:gd name="T67" fmla="*/ 2147483646 h 386"/>
              <a:gd name="T68" fmla="*/ 2147483646 w 456"/>
              <a:gd name="T69" fmla="*/ 2147483646 h 386"/>
              <a:gd name="T70" fmla="*/ 2147483646 w 456"/>
              <a:gd name="T71" fmla="*/ 2147483646 h 386"/>
              <a:gd name="T72" fmla="*/ 2147483646 w 456"/>
              <a:gd name="T73" fmla="*/ 2147483646 h 386"/>
              <a:gd name="T74" fmla="*/ 2147483646 w 456"/>
              <a:gd name="T75" fmla="*/ 2147483646 h 386"/>
              <a:gd name="T76" fmla="*/ 2147483646 w 456"/>
              <a:gd name="T77" fmla="*/ 2147483646 h 386"/>
              <a:gd name="T78" fmla="*/ 2147483646 w 456"/>
              <a:gd name="T79" fmla="*/ 2147483646 h 386"/>
              <a:gd name="T80" fmla="*/ 2147483646 w 456"/>
              <a:gd name="T81" fmla="*/ 2147483646 h 386"/>
              <a:gd name="T82" fmla="*/ 2147483646 w 456"/>
              <a:gd name="T83" fmla="*/ 2147483646 h 386"/>
              <a:gd name="T84" fmla="*/ 2147483646 w 456"/>
              <a:gd name="T85" fmla="*/ 2147483646 h 386"/>
              <a:gd name="T86" fmla="*/ 2147483646 w 456"/>
              <a:gd name="T87" fmla="*/ 2147483646 h 386"/>
              <a:gd name="T88" fmla="*/ 2147483646 w 456"/>
              <a:gd name="T89" fmla="*/ 2147483646 h 386"/>
              <a:gd name="T90" fmla="*/ 2147483646 w 456"/>
              <a:gd name="T91" fmla="*/ 2147483646 h 386"/>
              <a:gd name="T92" fmla="*/ 2147483646 w 456"/>
              <a:gd name="T93" fmla="*/ 2147483646 h 386"/>
              <a:gd name="T94" fmla="*/ 2147483646 w 456"/>
              <a:gd name="T95" fmla="*/ 2147483646 h 386"/>
              <a:gd name="T96" fmla="*/ 2147483646 w 456"/>
              <a:gd name="T97" fmla="*/ 2147483646 h 386"/>
              <a:gd name="T98" fmla="*/ 2147483646 w 456"/>
              <a:gd name="T99" fmla="*/ 2147483646 h 386"/>
              <a:gd name="T100" fmla="*/ 2147483646 w 456"/>
              <a:gd name="T101" fmla="*/ 2146151423 h 386"/>
              <a:gd name="T102" fmla="*/ 2147483646 w 456"/>
              <a:gd name="T103" fmla="*/ 1939789227 h 386"/>
              <a:gd name="T104" fmla="*/ 2147483646 w 456"/>
              <a:gd name="T105" fmla="*/ 1733430243 h 386"/>
              <a:gd name="T106" fmla="*/ 2147483646 w 456"/>
              <a:gd name="T107" fmla="*/ 1465159709 h 386"/>
              <a:gd name="T108" fmla="*/ 2147483646 w 456"/>
              <a:gd name="T109" fmla="*/ 1475479906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rgbClr val="3C72A4"/>
          </a:solidFill>
          <a:ln>
            <a:noFill/>
          </a:ln>
        </p:spPr>
        <p:txBody>
          <a:bodyPr/>
          <a:lstStyle/>
          <a:p>
            <a:endParaRPr lang="zh-CN" altLang="en-US"/>
          </a:p>
        </p:txBody>
      </p:sp>
      <p:sp>
        <p:nvSpPr>
          <p:cNvPr id="6" name="Freeform 7"/>
          <p:cNvSpPr/>
          <p:nvPr/>
        </p:nvSpPr>
        <p:spPr bwMode="auto">
          <a:xfrm>
            <a:off x="3294516" y="2977710"/>
            <a:ext cx="296862" cy="487363"/>
          </a:xfrm>
          <a:custGeom>
            <a:avLst/>
            <a:gdLst>
              <a:gd name="T0" fmla="*/ 477152417 w 92"/>
              <a:gd name="T1" fmla="*/ 298763138 h 152"/>
              <a:gd name="T2" fmla="*/ 477152417 w 92"/>
              <a:gd name="T3" fmla="*/ 442993729 h 152"/>
              <a:gd name="T4" fmla="*/ 435659360 w 92"/>
              <a:gd name="T5" fmla="*/ 556318452 h 152"/>
              <a:gd name="T6" fmla="*/ 394169529 w 92"/>
              <a:gd name="T7" fmla="*/ 638734100 h 152"/>
              <a:gd name="T8" fmla="*/ 383795457 w 92"/>
              <a:gd name="T9" fmla="*/ 628432144 h 152"/>
              <a:gd name="T10" fmla="*/ 228203751 w 92"/>
              <a:gd name="T11" fmla="*/ 669639968 h 152"/>
              <a:gd name="T12" fmla="*/ 62237973 w 92"/>
              <a:gd name="T13" fmla="*/ 690243880 h 152"/>
              <a:gd name="T14" fmla="*/ 41489831 w 92"/>
              <a:gd name="T15" fmla="*/ 721152955 h 152"/>
              <a:gd name="T16" fmla="*/ 197084764 w 92"/>
              <a:gd name="T17" fmla="*/ 741756867 h 152"/>
              <a:gd name="T18" fmla="*/ 207455609 w 92"/>
              <a:gd name="T19" fmla="*/ 741756867 h 152"/>
              <a:gd name="T20" fmla="*/ 248948666 w 92"/>
              <a:gd name="T21" fmla="*/ 834474471 h 152"/>
              <a:gd name="T22" fmla="*/ 311186640 w 92"/>
              <a:gd name="T23" fmla="*/ 947799194 h 152"/>
              <a:gd name="T24" fmla="*/ 363050542 w 92"/>
              <a:gd name="T25" fmla="*/ 1112633697 h 152"/>
              <a:gd name="T26" fmla="*/ 373421386 w 92"/>
              <a:gd name="T27" fmla="*/ 1112633697 h 152"/>
              <a:gd name="T28" fmla="*/ 394169529 w 92"/>
              <a:gd name="T29" fmla="*/ 1195052552 h 152"/>
              <a:gd name="T30" fmla="*/ 373421386 w 92"/>
              <a:gd name="T31" fmla="*/ 1277468200 h 152"/>
              <a:gd name="T32" fmla="*/ 373421386 w 92"/>
              <a:gd name="T33" fmla="*/ 1359887055 h 152"/>
              <a:gd name="T34" fmla="*/ 518642248 w 92"/>
              <a:gd name="T35" fmla="*/ 1442302703 h 152"/>
              <a:gd name="T36" fmla="*/ 601625137 w 92"/>
              <a:gd name="T37" fmla="*/ 1555627426 h 152"/>
              <a:gd name="T38" fmla="*/ 643114968 w 92"/>
              <a:gd name="T39" fmla="*/ 1565929382 h 152"/>
              <a:gd name="T40" fmla="*/ 632744124 w 92"/>
              <a:gd name="T41" fmla="*/ 1432000747 h 152"/>
              <a:gd name="T42" fmla="*/ 726097857 w 92"/>
              <a:gd name="T43" fmla="*/ 1380490967 h 152"/>
              <a:gd name="T44" fmla="*/ 736471928 w 92"/>
              <a:gd name="T45" fmla="*/ 1380490967 h 152"/>
              <a:gd name="T46" fmla="*/ 746845999 w 92"/>
              <a:gd name="T47" fmla="*/ 1380490967 h 152"/>
              <a:gd name="T48" fmla="*/ 809080746 w 92"/>
              <a:gd name="T49" fmla="*/ 1370189011 h 152"/>
              <a:gd name="T50" fmla="*/ 819454817 w 92"/>
              <a:gd name="T51" fmla="*/ 1256864288 h 152"/>
              <a:gd name="T52" fmla="*/ 767590915 w 92"/>
              <a:gd name="T53" fmla="*/ 1195052552 h 152"/>
              <a:gd name="T54" fmla="*/ 715727013 w 92"/>
              <a:gd name="T55" fmla="*/ 1195052552 h 152"/>
              <a:gd name="T56" fmla="*/ 684608026 w 92"/>
              <a:gd name="T57" fmla="*/ 1081727829 h 152"/>
              <a:gd name="T58" fmla="*/ 705352942 w 92"/>
              <a:gd name="T59" fmla="*/ 865383546 h 152"/>
              <a:gd name="T60" fmla="*/ 850573804 w 92"/>
              <a:gd name="T61" fmla="*/ 824172515 h 152"/>
              <a:gd name="T62" fmla="*/ 954301608 w 92"/>
              <a:gd name="T63" fmla="*/ 556318452 h 152"/>
              <a:gd name="T64" fmla="*/ 871318719 w 92"/>
              <a:gd name="T65" fmla="*/ 494503509 h 152"/>
              <a:gd name="T66" fmla="*/ 860944648 w 92"/>
              <a:gd name="T67" fmla="*/ 494503509 h 152"/>
              <a:gd name="T68" fmla="*/ 788335830 w 92"/>
              <a:gd name="T69" fmla="*/ 494503509 h 152"/>
              <a:gd name="T70" fmla="*/ 746845999 w 92"/>
              <a:gd name="T71" fmla="*/ 432691773 h 152"/>
              <a:gd name="T72" fmla="*/ 736471928 w 92"/>
              <a:gd name="T73" fmla="*/ 432691773 h 152"/>
              <a:gd name="T74" fmla="*/ 757216844 w 92"/>
              <a:gd name="T75" fmla="*/ 267857270 h 152"/>
              <a:gd name="T76" fmla="*/ 788335830 w 92"/>
              <a:gd name="T77" fmla="*/ 185438415 h 152"/>
              <a:gd name="T78" fmla="*/ 809080746 w 92"/>
              <a:gd name="T79" fmla="*/ 103022767 h 152"/>
              <a:gd name="T80" fmla="*/ 663863111 w 92"/>
              <a:gd name="T81" fmla="*/ 0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rgbClr val="3C72A4"/>
          </a:solidFill>
          <a:ln>
            <a:noFill/>
          </a:ln>
        </p:spPr>
        <p:txBody>
          <a:bodyPr/>
          <a:lstStyle/>
          <a:p>
            <a:endParaRPr lang="zh-CN" altLang="en-US"/>
          </a:p>
        </p:txBody>
      </p:sp>
      <p:sp>
        <p:nvSpPr>
          <p:cNvPr id="7" name="Freeform 8"/>
          <p:cNvSpPr/>
          <p:nvPr/>
        </p:nvSpPr>
        <p:spPr bwMode="auto">
          <a:xfrm>
            <a:off x="497341" y="1691835"/>
            <a:ext cx="2095500" cy="1584325"/>
          </a:xfrm>
          <a:custGeom>
            <a:avLst/>
            <a:gdLst>
              <a:gd name="T0" fmla="*/ 2147483646 w 652"/>
              <a:gd name="T1" fmla="*/ 2147483646 h 493"/>
              <a:gd name="T2" fmla="*/ 2147483646 w 652"/>
              <a:gd name="T3" fmla="*/ 2105291552 h 493"/>
              <a:gd name="T4" fmla="*/ 2147483646 w 652"/>
              <a:gd name="T5" fmla="*/ 1898889033 h 493"/>
              <a:gd name="T6" fmla="*/ 2147483646 w 652"/>
              <a:gd name="T7" fmla="*/ 1713130944 h 493"/>
              <a:gd name="T8" fmla="*/ 2147483646 w 652"/>
              <a:gd name="T9" fmla="*/ 928806514 h 493"/>
              <a:gd name="T10" fmla="*/ 2147483646 w 652"/>
              <a:gd name="T11" fmla="*/ 258000738 h 493"/>
              <a:gd name="T12" fmla="*/ 2147483646 w 652"/>
              <a:gd name="T13" fmla="*/ 72239435 h 493"/>
              <a:gd name="T14" fmla="*/ 2147483646 w 652"/>
              <a:gd name="T15" fmla="*/ 629523344 h 493"/>
              <a:gd name="T16" fmla="*/ 2147483646 w 652"/>
              <a:gd name="T17" fmla="*/ 1155847035 h 493"/>
              <a:gd name="T18" fmla="*/ 2147483646 w 652"/>
              <a:gd name="T19" fmla="*/ 1186807252 h 493"/>
              <a:gd name="T20" fmla="*/ 2147483646 w 652"/>
              <a:gd name="T21" fmla="*/ 1135205819 h 493"/>
              <a:gd name="T22" fmla="*/ 2147483646 w 652"/>
              <a:gd name="T23" fmla="*/ 1733768946 h 493"/>
              <a:gd name="T24" fmla="*/ 2147483646 w 652"/>
              <a:gd name="T25" fmla="*/ 2043371118 h 493"/>
              <a:gd name="T26" fmla="*/ 2147483646 w 652"/>
              <a:gd name="T27" fmla="*/ 2022729902 h 493"/>
              <a:gd name="T28" fmla="*/ 2085700645 w 652"/>
              <a:gd name="T29" fmla="*/ 2147483646 h 493"/>
              <a:gd name="T30" fmla="*/ 1703667212 w 652"/>
              <a:gd name="T31" fmla="*/ 2147483646 h 493"/>
              <a:gd name="T32" fmla="*/ 949923575 w 652"/>
              <a:gd name="T33" fmla="*/ 2147483646 h 493"/>
              <a:gd name="T34" fmla="*/ 547237254 w 652"/>
              <a:gd name="T35" fmla="*/ 2147483646 h 493"/>
              <a:gd name="T36" fmla="*/ 340734085 w 652"/>
              <a:gd name="T37" fmla="*/ 2147483646 h 493"/>
              <a:gd name="T38" fmla="*/ 51625792 w 652"/>
              <a:gd name="T39" fmla="*/ 2147483646 h 493"/>
              <a:gd name="T40" fmla="*/ 278781849 w 652"/>
              <a:gd name="T41" fmla="*/ 2147483646 h 493"/>
              <a:gd name="T42" fmla="*/ 216829613 w 652"/>
              <a:gd name="T43" fmla="*/ 2147483646 h 493"/>
              <a:gd name="T44" fmla="*/ 216829613 w 652"/>
              <a:gd name="T45" fmla="*/ 2147483646 h 493"/>
              <a:gd name="T46" fmla="*/ 619515934 w 652"/>
              <a:gd name="T47" fmla="*/ 2147483646 h 493"/>
              <a:gd name="T48" fmla="*/ 877644895 w 652"/>
              <a:gd name="T49" fmla="*/ 2147483646 h 493"/>
              <a:gd name="T50" fmla="*/ 1084151278 w 652"/>
              <a:gd name="T51" fmla="*/ 2147483646 h 493"/>
              <a:gd name="T52" fmla="*/ 1342283452 w 652"/>
              <a:gd name="T53" fmla="*/ 2147483646 h 493"/>
              <a:gd name="T54" fmla="*/ 1497160829 w 652"/>
              <a:gd name="T55" fmla="*/ 2147483646 h 493"/>
              <a:gd name="T56" fmla="*/ 1703667212 w 652"/>
              <a:gd name="T57" fmla="*/ 2147483646 h 493"/>
              <a:gd name="T58" fmla="*/ 2147483646 w 652"/>
              <a:gd name="T59" fmla="*/ 2147483646 h 493"/>
              <a:gd name="T60" fmla="*/ 2147483646 w 652"/>
              <a:gd name="T61" fmla="*/ 2147483646 h 493"/>
              <a:gd name="T62" fmla="*/ 2147483646 w 652"/>
              <a:gd name="T63" fmla="*/ 2147483646 h 493"/>
              <a:gd name="T64" fmla="*/ 2147483646 w 652"/>
              <a:gd name="T65" fmla="*/ 2147483646 h 493"/>
              <a:gd name="T66" fmla="*/ 2147483646 w 652"/>
              <a:gd name="T67" fmla="*/ 2147483646 h 493"/>
              <a:gd name="T68" fmla="*/ 2147483646 w 652"/>
              <a:gd name="T69" fmla="*/ 2147483646 h 493"/>
              <a:gd name="T70" fmla="*/ 2147483646 w 652"/>
              <a:gd name="T71" fmla="*/ 2147483646 h 493"/>
              <a:gd name="T72" fmla="*/ 2147483646 w 652"/>
              <a:gd name="T73" fmla="*/ 2147483646 h 493"/>
              <a:gd name="T74" fmla="*/ 2147483646 w 652"/>
              <a:gd name="T75" fmla="*/ 2147483646 h 493"/>
              <a:gd name="T76" fmla="*/ 2147483646 w 652"/>
              <a:gd name="T77" fmla="*/ 2147483646 h 493"/>
              <a:gd name="T78" fmla="*/ 2147483646 w 652"/>
              <a:gd name="T79" fmla="*/ 2147483646 h 493"/>
              <a:gd name="T80" fmla="*/ 2147483646 w 652"/>
              <a:gd name="T81" fmla="*/ 2147483646 h 493"/>
              <a:gd name="T82" fmla="*/ 2147483646 w 652"/>
              <a:gd name="T83" fmla="*/ 2147483646 h 493"/>
              <a:gd name="T84" fmla="*/ 2147483646 w 652"/>
              <a:gd name="T85" fmla="*/ 2147483646 h 493"/>
              <a:gd name="T86" fmla="*/ 2147483646 w 652"/>
              <a:gd name="T87" fmla="*/ 2147483646 h 493"/>
              <a:gd name="T88" fmla="*/ 2147483646 w 652"/>
              <a:gd name="T89" fmla="*/ 2147483646 h 493"/>
              <a:gd name="T90" fmla="*/ 2147483646 w 652"/>
              <a:gd name="T91" fmla="*/ 2147483646 h 493"/>
              <a:gd name="T92" fmla="*/ 2147483646 w 652"/>
              <a:gd name="T93" fmla="*/ 2147483646 h 493"/>
              <a:gd name="T94" fmla="*/ 2147483646 w 652"/>
              <a:gd name="T95" fmla="*/ 2147483646 h 493"/>
              <a:gd name="T96" fmla="*/ 2147483646 w 652"/>
              <a:gd name="T97" fmla="*/ 2147483646 h 493"/>
              <a:gd name="T98" fmla="*/ 2147483646 w 652"/>
              <a:gd name="T99" fmla="*/ 2147483646 h 493"/>
              <a:gd name="T100" fmla="*/ 2147483646 w 652"/>
              <a:gd name="T101" fmla="*/ 2147483646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rgbClr val="3C72A4"/>
          </a:solidFill>
          <a:ln>
            <a:noFill/>
          </a:ln>
        </p:spPr>
        <p:txBody>
          <a:bodyPr/>
          <a:lstStyle/>
          <a:p>
            <a:endParaRPr lang="zh-CN" altLang="en-US"/>
          </a:p>
        </p:txBody>
      </p:sp>
      <p:sp>
        <p:nvSpPr>
          <p:cNvPr id="8" name="Freeform 9"/>
          <p:cNvSpPr/>
          <p:nvPr/>
        </p:nvSpPr>
        <p:spPr bwMode="auto">
          <a:xfrm>
            <a:off x="1857828" y="2934848"/>
            <a:ext cx="1303338" cy="935037"/>
          </a:xfrm>
          <a:custGeom>
            <a:avLst/>
            <a:gdLst>
              <a:gd name="T0" fmla="*/ 2147483646 w 406"/>
              <a:gd name="T1" fmla="*/ 299308236 h 291"/>
              <a:gd name="T2" fmla="*/ 2147483646 w 406"/>
              <a:gd name="T3" fmla="*/ 433484438 h 291"/>
              <a:gd name="T4" fmla="*/ 1958584861 w 406"/>
              <a:gd name="T5" fmla="*/ 144493742 h 291"/>
              <a:gd name="T6" fmla="*/ 1834886623 w 406"/>
              <a:gd name="T7" fmla="*/ 92889982 h 291"/>
              <a:gd name="T8" fmla="*/ 1484401327 w 406"/>
              <a:gd name="T9" fmla="*/ 20641504 h 291"/>
              <a:gd name="T10" fmla="*/ 1175150917 w 406"/>
              <a:gd name="T11" fmla="*/ 51603760 h 291"/>
              <a:gd name="T12" fmla="*/ 1010217793 w 406"/>
              <a:gd name="T13" fmla="*/ 103210734 h 291"/>
              <a:gd name="T14" fmla="*/ 742202269 w 406"/>
              <a:gd name="T15" fmla="*/ 134172990 h 291"/>
              <a:gd name="T16" fmla="*/ 422640729 w 406"/>
              <a:gd name="T17" fmla="*/ 206421467 h 291"/>
              <a:gd name="T18" fmla="*/ 505110501 w 406"/>
              <a:gd name="T19" fmla="*/ 464446695 h 291"/>
              <a:gd name="T20" fmla="*/ 639116658 w 406"/>
              <a:gd name="T21" fmla="*/ 670868162 h 291"/>
              <a:gd name="T22" fmla="*/ 536034258 w 406"/>
              <a:gd name="T23" fmla="*/ 918572637 h 291"/>
              <a:gd name="T24" fmla="*/ 577265934 w 406"/>
              <a:gd name="T25" fmla="*/ 1052745627 h 291"/>
              <a:gd name="T26" fmla="*/ 309250410 w 406"/>
              <a:gd name="T27" fmla="*/ 1083707883 h 291"/>
              <a:gd name="T28" fmla="*/ 103082400 w 406"/>
              <a:gd name="T29" fmla="*/ 1248843129 h 291"/>
              <a:gd name="T30" fmla="*/ 20615838 w 406"/>
              <a:gd name="T31" fmla="*/ 1403660836 h 291"/>
              <a:gd name="T32" fmla="*/ 51542805 w 406"/>
              <a:gd name="T33" fmla="*/ 1744255293 h 291"/>
              <a:gd name="T34" fmla="*/ 82466562 w 406"/>
              <a:gd name="T35" fmla="*/ 2033242776 h 291"/>
              <a:gd name="T36" fmla="*/ 391716972 w 406"/>
              <a:gd name="T37" fmla="*/ 2147483646 h 291"/>
              <a:gd name="T38" fmla="*/ 515418420 w 406"/>
              <a:gd name="T39" fmla="*/ 2147483646 h 291"/>
              <a:gd name="T40" fmla="*/ 649424577 w 406"/>
              <a:gd name="T41" fmla="*/ 2147483646 h 291"/>
              <a:gd name="T42" fmla="*/ 958674988 w 406"/>
              <a:gd name="T43" fmla="*/ 2147483646 h 291"/>
              <a:gd name="T44" fmla="*/ 1401934765 w 406"/>
              <a:gd name="T45" fmla="*/ 2147483646 h 291"/>
              <a:gd name="T46" fmla="*/ 1628718613 w 406"/>
              <a:gd name="T47" fmla="*/ 2147483646 h 291"/>
              <a:gd name="T48" fmla="*/ 1752420061 w 406"/>
              <a:gd name="T49" fmla="*/ 2147483646 h 291"/>
              <a:gd name="T50" fmla="*/ 1793651737 w 406"/>
              <a:gd name="T51" fmla="*/ 2147483646 h 291"/>
              <a:gd name="T52" fmla="*/ 1886426218 w 406"/>
              <a:gd name="T53" fmla="*/ 2147483646 h 291"/>
              <a:gd name="T54" fmla="*/ 2010127667 w 406"/>
              <a:gd name="T55" fmla="*/ 2147483646 h 291"/>
              <a:gd name="T56" fmla="*/ 2147483646 w 406"/>
              <a:gd name="T57" fmla="*/ 2147483646 h 291"/>
              <a:gd name="T58" fmla="*/ 2147483646 w 406"/>
              <a:gd name="T59" fmla="*/ 2147483646 h 291"/>
              <a:gd name="T60" fmla="*/ 2147483646 w 406"/>
              <a:gd name="T61" fmla="*/ 2147483646 h 291"/>
              <a:gd name="T62" fmla="*/ 2147483646 w 406"/>
              <a:gd name="T63" fmla="*/ 2147483646 h 291"/>
              <a:gd name="T64" fmla="*/ 2147483646 w 406"/>
              <a:gd name="T65" fmla="*/ 2147483646 h 291"/>
              <a:gd name="T66" fmla="*/ 2147483646 w 406"/>
              <a:gd name="T67" fmla="*/ 2095167289 h 291"/>
              <a:gd name="T68" fmla="*/ 2147483646 w 406"/>
              <a:gd name="T69" fmla="*/ 2147483646 h 291"/>
              <a:gd name="T70" fmla="*/ 2147483646 w 406"/>
              <a:gd name="T71" fmla="*/ 2147483646 h 291"/>
              <a:gd name="T72" fmla="*/ 2147483646 w 406"/>
              <a:gd name="T73" fmla="*/ 2147483646 h 291"/>
              <a:gd name="T74" fmla="*/ 2147483646 w 406"/>
              <a:gd name="T75" fmla="*/ 2147483646 h 291"/>
              <a:gd name="T76" fmla="*/ 2147483646 w 406"/>
              <a:gd name="T77" fmla="*/ 2147483646 h 291"/>
              <a:gd name="T78" fmla="*/ 2147483646 w 406"/>
              <a:gd name="T79" fmla="*/ 2147483646 h 291"/>
              <a:gd name="T80" fmla="*/ 2147483646 w 406"/>
              <a:gd name="T81" fmla="*/ 2147483646 h 291"/>
              <a:gd name="T82" fmla="*/ 2147483646 w 406"/>
              <a:gd name="T83" fmla="*/ 2147483646 h 291"/>
              <a:gd name="T84" fmla="*/ 2147483646 w 406"/>
              <a:gd name="T85" fmla="*/ 2095167289 h 291"/>
              <a:gd name="T86" fmla="*/ 2147483646 w 406"/>
              <a:gd name="T87" fmla="*/ 1806179805 h 291"/>
              <a:gd name="T88" fmla="*/ 2147483646 w 406"/>
              <a:gd name="T89" fmla="*/ 1496547604 h 291"/>
              <a:gd name="T90" fmla="*/ 2147483646 w 406"/>
              <a:gd name="T91" fmla="*/ 1310770854 h 291"/>
              <a:gd name="T92" fmla="*/ 2147483646 w 406"/>
              <a:gd name="T93" fmla="*/ 866965664 h 291"/>
              <a:gd name="T94" fmla="*/ 2147483646 w 406"/>
              <a:gd name="T95" fmla="*/ 815361904 h 291"/>
              <a:gd name="T96" fmla="*/ 2147483646 w 406"/>
              <a:gd name="T97" fmla="*/ 516050455 h 291"/>
              <a:gd name="T98" fmla="*/ 2147483646 w 406"/>
              <a:gd name="T99" fmla="*/ 547015924 h 291"/>
              <a:gd name="T100" fmla="*/ 2147483646 w 406"/>
              <a:gd name="T101" fmla="*/ 402518969 h 291"/>
              <a:gd name="T102" fmla="*/ 2147483646 w 406"/>
              <a:gd name="T103" fmla="*/ 258025227 h 291"/>
              <a:gd name="T104" fmla="*/ 2147483646 w 406"/>
              <a:gd name="T105" fmla="*/ 278666731 h 291"/>
              <a:gd name="T106" fmla="*/ 2147483646 w 406"/>
              <a:gd name="T107" fmla="*/ 154814494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3C72A4"/>
          </a:solidFill>
          <a:ln>
            <a:noFill/>
          </a:ln>
        </p:spPr>
        <p:txBody>
          <a:bodyPr/>
          <a:lstStyle/>
          <a:p>
            <a:endParaRPr lang="zh-CN" altLang="en-US"/>
          </a:p>
        </p:txBody>
      </p:sp>
      <p:sp>
        <p:nvSpPr>
          <p:cNvPr id="9" name="Freeform 10"/>
          <p:cNvSpPr/>
          <p:nvPr/>
        </p:nvSpPr>
        <p:spPr bwMode="auto">
          <a:xfrm>
            <a:off x="2603953" y="3590485"/>
            <a:ext cx="1128713" cy="990600"/>
          </a:xfrm>
          <a:custGeom>
            <a:avLst/>
            <a:gdLst>
              <a:gd name="T0" fmla="*/ 103281972 w 351"/>
              <a:gd name="T1" fmla="*/ 144778763 h 308"/>
              <a:gd name="T2" fmla="*/ 92956347 w 351"/>
              <a:gd name="T3" fmla="*/ 361951732 h 308"/>
              <a:gd name="T4" fmla="*/ 51640986 w 351"/>
              <a:gd name="T5" fmla="*/ 589461676 h 308"/>
              <a:gd name="T6" fmla="*/ 196238319 w 351"/>
              <a:gd name="T7" fmla="*/ 713560056 h 308"/>
              <a:gd name="T8" fmla="*/ 361493332 w 351"/>
              <a:gd name="T9" fmla="*/ 1003117582 h 308"/>
              <a:gd name="T10" fmla="*/ 382147797 w 351"/>
              <a:gd name="T11" fmla="*/ 1261654533 h 308"/>
              <a:gd name="T12" fmla="*/ 464775303 w 351"/>
              <a:gd name="T13" fmla="*/ 1478824286 h 308"/>
              <a:gd name="T14" fmla="*/ 516416289 w 351"/>
              <a:gd name="T15" fmla="*/ 1809752227 h 308"/>
              <a:gd name="T16" fmla="*/ 485432984 w 351"/>
              <a:gd name="T17" fmla="*/ 2147483646 h 308"/>
              <a:gd name="T18" fmla="*/ 568060491 w 351"/>
              <a:gd name="T19" fmla="*/ 2147483646 h 308"/>
              <a:gd name="T20" fmla="*/ 640355941 w 351"/>
              <a:gd name="T21" fmla="*/ 2147483646 h 308"/>
              <a:gd name="T22" fmla="*/ 805610955 w 351"/>
              <a:gd name="T23" fmla="*/ 2147483646 h 308"/>
              <a:gd name="T24" fmla="*/ 877909621 w 351"/>
              <a:gd name="T25" fmla="*/ 2147483646 h 308"/>
              <a:gd name="T26" fmla="*/ 1053490259 w 351"/>
              <a:gd name="T27" fmla="*/ 2147483646 h 308"/>
              <a:gd name="T28" fmla="*/ 1229074113 w 351"/>
              <a:gd name="T29" fmla="*/ 2147483646 h 308"/>
              <a:gd name="T30" fmla="*/ 1270386258 w 351"/>
              <a:gd name="T31" fmla="*/ 2147483646 h 308"/>
              <a:gd name="T32" fmla="*/ 1353013765 w 351"/>
              <a:gd name="T33" fmla="*/ 2147483646 h 308"/>
              <a:gd name="T34" fmla="*/ 1580235388 w 351"/>
              <a:gd name="T35" fmla="*/ 2147483646 h 308"/>
              <a:gd name="T36" fmla="*/ 1693849416 w 351"/>
              <a:gd name="T37" fmla="*/ 2147483646 h 308"/>
              <a:gd name="T38" fmla="*/ 1786802547 w 351"/>
              <a:gd name="T39" fmla="*/ 2147483646 h 308"/>
              <a:gd name="T40" fmla="*/ 1931399880 w 351"/>
              <a:gd name="T41" fmla="*/ 2147483646 h 308"/>
              <a:gd name="T42" fmla="*/ 2014027387 w 351"/>
              <a:gd name="T43" fmla="*/ 2147483646 h 308"/>
              <a:gd name="T44" fmla="*/ 2147483646 w 351"/>
              <a:gd name="T45" fmla="*/ 2147483646 h 308"/>
              <a:gd name="T46" fmla="*/ 2147483646 w 351"/>
              <a:gd name="T47" fmla="*/ 2147483646 h 308"/>
              <a:gd name="T48" fmla="*/ 2147483646 w 351"/>
              <a:gd name="T49" fmla="*/ 2147483646 h 308"/>
              <a:gd name="T50" fmla="*/ 2147483646 w 351"/>
              <a:gd name="T51" fmla="*/ 2147483646 h 308"/>
              <a:gd name="T52" fmla="*/ 2147483646 w 351"/>
              <a:gd name="T53" fmla="*/ 2147483646 h 308"/>
              <a:gd name="T54" fmla="*/ 2147483646 w 351"/>
              <a:gd name="T55" fmla="*/ 2147483646 h 308"/>
              <a:gd name="T56" fmla="*/ 2147483646 w 351"/>
              <a:gd name="T57" fmla="*/ 2147483646 h 308"/>
              <a:gd name="T58" fmla="*/ 2147483646 w 351"/>
              <a:gd name="T59" fmla="*/ 2147483646 h 308"/>
              <a:gd name="T60" fmla="*/ 2147483646 w 351"/>
              <a:gd name="T61" fmla="*/ 1933847390 h 308"/>
              <a:gd name="T62" fmla="*/ 2147483646 w 351"/>
              <a:gd name="T63" fmla="*/ 1685653847 h 308"/>
              <a:gd name="T64" fmla="*/ 2147483646 w 351"/>
              <a:gd name="T65" fmla="*/ 1478824286 h 308"/>
              <a:gd name="T66" fmla="*/ 2147483646 w 351"/>
              <a:gd name="T67" fmla="*/ 1251314342 h 308"/>
              <a:gd name="T68" fmla="*/ 2147483646 w 351"/>
              <a:gd name="T69" fmla="*/ 1147899561 h 308"/>
              <a:gd name="T70" fmla="*/ 2147483646 w 351"/>
              <a:gd name="T71" fmla="*/ 879022418 h 308"/>
              <a:gd name="T72" fmla="*/ 2147483646 w 351"/>
              <a:gd name="T73" fmla="*/ 806631429 h 308"/>
              <a:gd name="T74" fmla="*/ 2147483646 w 351"/>
              <a:gd name="T75" fmla="*/ 703216648 h 308"/>
              <a:gd name="T76" fmla="*/ 2147483646 w 351"/>
              <a:gd name="T77" fmla="*/ 754924038 h 308"/>
              <a:gd name="T78" fmla="*/ 2147483646 w 351"/>
              <a:gd name="T79" fmla="*/ 651509258 h 308"/>
              <a:gd name="T80" fmla="*/ 2147483646 w 351"/>
              <a:gd name="T81" fmla="*/ 641169066 h 308"/>
              <a:gd name="T82" fmla="*/ 2147483646 w 351"/>
              <a:gd name="T83" fmla="*/ 599801868 h 308"/>
              <a:gd name="T84" fmla="*/ 2147483646 w 351"/>
              <a:gd name="T85" fmla="*/ 610145275 h 308"/>
              <a:gd name="T86" fmla="*/ 2147483646 w 351"/>
              <a:gd name="T87" fmla="*/ 568778077 h 308"/>
              <a:gd name="T88" fmla="*/ 2147483646 w 351"/>
              <a:gd name="T89" fmla="*/ 403315714 h 308"/>
              <a:gd name="T90" fmla="*/ 1859101214 w 351"/>
              <a:gd name="T91" fmla="*/ 165462362 h 308"/>
              <a:gd name="T92" fmla="*/ 1683520576 w 351"/>
              <a:gd name="T93" fmla="*/ 51707390 h 308"/>
              <a:gd name="T94" fmla="*/ 1652534055 w 351"/>
              <a:gd name="T95" fmla="*/ 320584533 h 308"/>
              <a:gd name="T96" fmla="*/ 1445966896 w 351"/>
              <a:gd name="T97" fmla="*/ 341268132 h 308"/>
              <a:gd name="T98" fmla="*/ 1353013765 w 351"/>
              <a:gd name="T99" fmla="*/ 423999314 h 308"/>
              <a:gd name="T100" fmla="*/ 1260057418 w 351"/>
              <a:gd name="T101" fmla="*/ 568778077 h 308"/>
              <a:gd name="T102" fmla="*/ 981191593 w 351"/>
              <a:gd name="T103" fmla="*/ 692876456 h 308"/>
              <a:gd name="T104" fmla="*/ 795282114 w 351"/>
              <a:gd name="T105" fmla="*/ 517070686 h 308"/>
              <a:gd name="T106" fmla="*/ 650684782 w 351"/>
              <a:gd name="T107" fmla="*/ 486046895 h 308"/>
              <a:gd name="T108" fmla="*/ 506087449 w 351"/>
              <a:gd name="T109" fmla="*/ 320584533 h 308"/>
              <a:gd name="T110" fmla="*/ 351164492 w 351"/>
              <a:gd name="T111" fmla="*/ 72390990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3C72A4"/>
          </a:solidFill>
          <a:ln>
            <a:noFill/>
          </a:ln>
        </p:spPr>
        <p:txBody>
          <a:bodyPr/>
          <a:lstStyle/>
          <a:p>
            <a:endParaRPr lang="zh-CN" altLang="en-US"/>
          </a:p>
        </p:txBody>
      </p:sp>
      <p:sp>
        <p:nvSpPr>
          <p:cNvPr id="10" name="Freeform 11"/>
          <p:cNvSpPr/>
          <p:nvPr/>
        </p:nvSpPr>
        <p:spPr bwMode="auto">
          <a:xfrm>
            <a:off x="729116" y="3190435"/>
            <a:ext cx="2020887" cy="1225550"/>
          </a:xfrm>
          <a:custGeom>
            <a:avLst/>
            <a:gdLst>
              <a:gd name="T0" fmla="*/ 691307552 w 629"/>
              <a:gd name="T1" fmla="*/ 185398124 h 382"/>
              <a:gd name="T2" fmla="*/ 350812020 w 629"/>
              <a:gd name="T3" fmla="*/ 298697334 h 382"/>
              <a:gd name="T4" fmla="*/ 216678390 w 629"/>
              <a:gd name="T5" fmla="*/ 556194372 h 382"/>
              <a:gd name="T6" fmla="*/ 103180951 w 629"/>
              <a:gd name="T7" fmla="*/ 1081490127 h 382"/>
              <a:gd name="T8" fmla="*/ 92861249 w 629"/>
              <a:gd name="T9" fmla="*/ 1225691163 h 382"/>
              <a:gd name="T10" fmla="*/ 319859341 w 629"/>
              <a:gd name="T11" fmla="*/ 1709786621 h 382"/>
              <a:gd name="T12" fmla="*/ 670671362 w 629"/>
              <a:gd name="T13" fmla="*/ 2101183017 h 382"/>
              <a:gd name="T14" fmla="*/ 949258323 w 629"/>
              <a:gd name="T15" fmla="*/ 2018782425 h 382"/>
              <a:gd name="T16" fmla="*/ 1217525582 w 629"/>
              <a:gd name="T17" fmla="*/ 2147483646 h 382"/>
              <a:gd name="T18" fmla="*/ 1496112543 w 629"/>
              <a:gd name="T19" fmla="*/ 2147483646 h 382"/>
              <a:gd name="T20" fmla="*/ 1619929684 w 629"/>
              <a:gd name="T21" fmla="*/ 2147483646 h 382"/>
              <a:gd name="T22" fmla="*/ 1950105514 w 629"/>
              <a:gd name="T23" fmla="*/ 2147483646 h 382"/>
              <a:gd name="T24" fmla="*/ 2104878547 w 629"/>
              <a:gd name="T25" fmla="*/ 2147483646 h 382"/>
              <a:gd name="T26" fmla="*/ 2147483646 w 629"/>
              <a:gd name="T27" fmla="*/ 2147483646 h 382"/>
              <a:gd name="T28" fmla="*/ 2147483646 w 629"/>
              <a:gd name="T29" fmla="*/ 2147483646 h 382"/>
              <a:gd name="T30" fmla="*/ 2147483646 w 629"/>
              <a:gd name="T31" fmla="*/ 2147483646 h 382"/>
              <a:gd name="T32" fmla="*/ 2147483646 w 629"/>
              <a:gd name="T33" fmla="*/ 2147483646 h 382"/>
              <a:gd name="T34" fmla="*/ 2147483646 w 629"/>
              <a:gd name="T35" fmla="*/ 2147483646 h 382"/>
              <a:gd name="T36" fmla="*/ 2147483646 w 629"/>
              <a:gd name="T37" fmla="*/ 2147483646 h 382"/>
              <a:gd name="T38" fmla="*/ 2147483646 w 629"/>
              <a:gd name="T39" fmla="*/ 2147483646 h 382"/>
              <a:gd name="T40" fmla="*/ 2147483646 w 629"/>
              <a:gd name="T41" fmla="*/ 2147483646 h 382"/>
              <a:gd name="T42" fmla="*/ 2147483646 w 629"/>
              <a:gd name="T43" fmla="*/ 2147483646 h 382"/>
              <a:gd name="T44" fmla="*/ 2147483646 w 629"/>
              <a:gd name="T45" fmla="*/ 2147483646 h 382"/>
              <a:gd name="T46" fmla="*/ 2147483646 w 629"/>
              <a:gd name="T47" fmla="*/ 2147483646 h 382"/>
              <a:gd name="T48" fmla="*/ 2147483646 w 629"/>
              <a:gd name="T49" fmla="*/ 2147483646 h 382"/>
              <a:gd name="T50" fmla="*/ 2147483646 w 629"/>
              <a:gd name="T51" fmla="*/ 2147483646 h 382"/>
              <a:gd name="T52" fmla="*/ 2147483646 w 629"/>
              <a:gd name="T53" fmla="*/ 2132081635 h 382"/>
              <a:gd name="T54" fmla="*/ 2147483646 w 629"/>
              <a:gd name="T55" fmla="*/ 1977582129 h 382"/>
              <a:gd name="T56" fmla="*/ 2147483646 w 629"/>
              <a:gd name="T57" fmla="*/ 2029084103 h 382"/>
              <a:gd name="T58" fmla="*/ 2147483646 w 629"/>
              <a:gd name="T59" fmla="*/ 2090881339 h 382"/>
              <a:gd name="T60" fmla="*/ 2147483646 w 629"/>
              <a:gd name="T61" fmla="*/ 2147483646 h 382"/>
              <a:gd name="T62" fmla="*/ 2147483646 w 629"/>
              <a:gd name="T63" fmla="*/ 1956985189 h 382"/>
              <a:gd name="T64" fmla="*/ 2147483646 w 629"/>
              <a:gd name="T65" fmla="*/ 1771583857 h 382"/>
              <a:gd name="T66" fmla="*/ 2147483646 w 629"/>
              <a:gd name="T67" fmla="*/ 1709786621 h 382"/>
              <a:gd name="T68" fmla="*/ 2147483646 w 629"/>
              <a:gd name="T69" fmla="*/ 1544988645 h 382"/>
              <a:gd name="T70" fmla="*/ 2147483646 w 629"/>
              <a:gd name="T71" fmla="*/ 1380187461 h 382"/>
              <a:gd name="T72" fmla="*/ 2147483646 w 629"/>
              <a:gd name="T73" fmla="*/ 1400787609 h 382"/>
              <a:gd name="T74" fmla="*/ 2147483646 w 629"/>
              <a:gd name="T75" fmla="*/ 1009391213 h 382"/>
              <a:gd name="T76" fmla="*/ 2147483646 w 629"/>
              <a:gd name="T77" fmla="*/ 762192644 h 382"/>
              <a:gd name="T78" fmla="*/ 2147483646 w 629"/>
              <a:gd name="T79" fmla="*/ 411996544 h 382"/>
              <a:gd name="T80" fmla="*/ 2147483646 w 629"/>
              <a:gd name="T81" fmla="*/ 226598420 h 382"/>
              <a:gd name="T82" fmla="*/ 2147483646 w 629"/>
              <a:gd name="T83" fmla="*/ 205998272 h 382"/>
              <a:gd name="T84" fmla="*/ 2147483646 w 629"/>
              <a:gd name="T85" fmla="*/ 154499506 h 382"/>
              <a:gd name="T86" fmla="*/ 2147483646 w 629"/>
              <a:gd name="T87" fmla="*/ 20600148 h 382"/>
              <a:gd name="T88" fmla="*/ 2147483646 w 629"/>
              <a:gd name="T89" fmla="*/ 123597680 h 382"/>
              <a:gd name="T90" fmla="*/ 2147483646 w 629"/>
              <a:gd name="T91" fmla="*/ 185398124 h 382"/>
              <a:gd name="T92" fmla="*/ 2125514737 w 629"/>
              <a:gd name="T93" fmla="*/ 205998272 h 382"/>
              <a:gd name="T94" fmla="*/ 1764383015 w 629"/>
              <a:gd name="T95" fmla="*/ 185398124 h 382"/>
              <a:gd name="T96" fmla="*/ 1568340815 w 629"/>
              <a:gd name="T97" fmla="*/ 0 h 382"/>
              <a:gd name="T98" fmla="*/ 1392934805 w 629"/>
              <a:gd name="T99" fmla="*/ 103000740 h 382"/>
              <a:gd name="T100" fmla="*/ 949258323 w 629"/>
              <a:gd name="T101" fmla="*/ 61800444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rgbClr val="3C72A4"/>
          </a:solidFill>
          <a:ln>
            <a:noFill/>
          </a:ln>
        </p:spPr>
        <p:txBody>
          <a:bodyPr/>
          <a:lstStyle/>
          <a:p>
            <a:endParaRPr lang="zh-CN" altLang="en-US"/>
          </a:p>
        </p:txBody>
      </p:sp>
      <p:sp>
        <p:nvSpPr>
          <p:cNvPr id="11" name="Freeform 12"/>
          <p:cNvSpPr/>
          <p:nvPr/>
        </p:nvSpPr>
        <p:spPr bwMode="auto">
          <a:xfrm>
            <a:off x="2569028" y="4209610"/>
            <a:ext cx="912813" cy="950913"/>
          </a:xfrm>
          <a:custGeom>
            <a:avLst/>
            <a:gdLst>
              <a:gd name="T0" fmla="*/ 103327747 w 284"/>
              <a:gd name="T1" fmla="*/ 1878486868 h 296"/>
              <a:gd name="T2" fmla="*/ 423647620 w 284"/>
              <a:gd name="T3" fmla="*/ 1868164965 h 296"/>
              <a:gd name="T4" fmla="*/ 433981038 w 284"/>
              <a:gd name="T5" fmla="*/ 2012661978 h 296"/>
              <a:gd name="T6" fmla="*/ 702633823 w 284"/>
              <a:gd name="T7" fmla="*/ 2147483646 h 296"/>
              <a:gd name="T8" fmla="*/ 743967493 w 284"/>
              <a:gd name="T9" fmla="*/ 2147483646 h 296"/>
              <a:gd name="T10" fmla="*/ 1136614860 w 284"/>
              <a:gd name="T11" fmla="*/ 2147483646 h 296"/>
              <a:gd name="T12" fmla="*/ 1219278987 w 284"/>
              <a:gd name="T13" fmla="*/ 2147483646 h 296"/>
              <a:gd name="T14" fmla="*/ 1405270860 w 284"/>
              <a:gd name="T15" fmla="*/ 2147483646 h 296"/>
              <a:gd name="T16" fmla="*/ 1405270860 w 284"/>
              <a:gd name="T17" fmla="*/ 2147483646 h 296"/>
              <a:gd name="T18" fmla="*/ 1394937442 w 284"/>
              <a:gd name="T19" fmla="*/ 2147483646 h 296"/>
              <a:gd name="T20" fmla="*/ 1673923645 w 284"/>
              <a:gd name="T21" fmla="*/ 2147483646 h 296"/>
              <a:gd name="T22" fmla="*/ 1963243266 w 284"/>
              <a:gd name="T23" fmla="*/ 2147483646 h 296"/>
              <a:gd name="T24" fmla="*/ 2147483646 w 284"/>
              <a:gd name="T25" fmla="*/ 2147483646 h 296"/>
              <a:gd name="T26" fmla="*/ 2147483646 w 284"/>
              <a:gd name="T27" fmla="*/ 2147483646 h 296"/>
              <a:gd name="T28" fmla="*/ 2147483646 w 284"/>
              <a:gd name="T29" fmla="*/ 2147483646 h 296"/>
              <a:gd name="T30" fmla="*/ 2147483646 w 284"/>
              <a:gd name="T31" fmla="*/ 2147483646 h 296"/>
              <a:gd name="T32" fmla="*/ 2147483646 w 284"/>
              <a:gd name="T33" fmla="*/ 2115877801 h 296"/>
              <a:gd name="T34" fmla="*/ 2147483646 w 284"/>
              <a:gd name="T35" fmla="*/ 2002343287 h 296"/>
              <a:gd name="T36" fmla="*/ 2147483646 w 284"/>
              <a:gd name="T37" fmla="*/ 1857843061 h 296"/>
              <a:gd name="T38" fmla="*/ 2147483646 w 284"/>
              <a:gd name="T39" fmla="*/ 1878486868 h 296"/>
              <a:gd name="T40" fmla="*/ 2147483646 w 284"/>
              <a:gd name="T41" fmla="*/ 1754630450 h 296"/>
              <a:gd name="T42" fmla="*/ 2147483646 w 284"/>
              <a:gd name="T43" fmla="*/ 1599808321 h 296"/>
              <a:gd name="T44" fmla="*/ 2147483646 w 284"/>
              <a:gd name="T45" fmla="*/ 1403705003 h 296"/>
              <a:gd name="T46" fmla="*/ 2147483646 w 284"/>
              <a:gd name="T47" fmla="*/ 1094063957 h 296"/>
              <a:gd name="T48" fmla="*/ 2147483646 w 284"/>
              <a:gd name="T49" fmla="*/ 1052776343 h 296"/>
              <a:gd name="T50" fmla="*/ 2066571013 w 284"/>
              <a:gd name="T51" fmla="*/ 866994928 h 296"/>
              <a:gd name="T52" fmla="*/ 2045907392 w 284"/>
              <a:gd name="T53" fmla="*/ 763779104 h 296"/>
              <a:gd name="T54" fmla="*/ 2128568304 w 284"/>
              <a:gd name="T55" fmla="*/ 681210300 h 296"/>
              <a:gd name="T56" fmla="*/ 2147483646 w 284"/>
              <a:gd name="T57" fmla="*/ 650244590 h 296"/>
              <a:gd name="T58" fmla="*/ 2147483646 w 284"/>
              <a:gd name="T59" fmla="*/ 681210300 h 296"/>
              <a:gd name="T60" fmla="*/ 2147483646 w 284"/>
              <a:gd name="T61" fmla="*/ 557353882 h 296"/>
              <a:gd name="T62" fmla="*/ 2147483646 w 284"/>
              <a:gd name="T63" fmla="*/ 536710075 h 296"/>
              <a:gd name="T64" fmla="*/ 2147483646 w 284"/>
              <a:gd name="T65" fmla="*/ 454138059 h 296"/>
              <a:gd name="T66" fmla="*/ 2147483646 w 284"/>
              <a:gd name="T67" fmla="*/ 227069029 h 296"/>
              <a:gd name="T68" fmla="*/ 2045907392 w 284"/>
              <a:gd name="T69" fmla="*/ 350925448 h 296"/>
              <a:gd name="T70" fmla="*/ 2076904430 w 284"/>
              <a:gd name="T71" fmla="*/ 516066268 h 296"/>
              <a:gd name="T72" fmla="*/ 1994243518 w 284"/>
              <a:gd name="T73" fmla="*/ 639922686 h 296"/>
              <a:gd name="T74" fmla="*/ 1890912557 w 284"/>
              <a:gd name="T75" fmla="*/ 877313619 h 296"/>
              <a:gd name="T76" fmla="*/ 1890912557 w 284"/>
              <a:gd name="T77" fmla="*/ 1011491941 h 296"/>
              <a:gd name="T78" fmla="*/ 1839248683 w 284"/>
              <a:gd name="T79" fmla="*/ 1073420150 h 296"/>
              <a:gd name="T80" fmla="*/ 1787584810 w 284"/>
              <a:gd name="T81" fmla="*/ 1104385861 h 296"/>
              <a:gd name="T82" fmla="*/ 1591259519 w 284"/>
              <a:gd name="T83" fmla="*/ 1155992166 h 296"/>
              <a:gd name="T84" fmla="*/ 1425934481 w 284"/>
              <a:gd name="T85" fmla="*/ 1135348359 h 296"/>
              <a:gd name="T86" fmla="*/ 1332940151 w 284"/>
              <a:gd name="T87" fmla="*/ 1094063957 h 296"/>
              <a:gd name="T88" fmla="*/ 1260609443 w 284"/>
              <a:gd name="T89" fmla="*/ 866994928 h 296"/>
              <a:gd name="T90" fmla="*/ 1167615113 w 284"/>
              <a:gd name="T91" fmla="*/ 660566493 h 296"/>
              <a:gd name="T92" fmla="*/ 1136614860 w 284"/>
              <a:gd name="T93" fmla="*/ 588316380 h 296"/>
              <a:gd name="T94" fmla="*/ 1033287113 w 284"/>
              <a:gd name="T95" fmla="*/ 536710075 h 296"/>
              <a:gd name="T96" fmla="*/ 888625696 w 284"/>
              <a:gd name="T97" fmla="*/ 454138059 h 296"/>
              <a:gd name="T98" fmla="*/ 888625696 w 284"/>
              <a:gd name="T99" fmla="*/ 361247351 h 296"/>
              <a:gd name="T100" fmla="*/ 795631367 w 284"/>
              <a:gd name="T101" fmla="*/ 299319142 h 296"/>
              <a:gd name="T102" fmla="*/ 630303114 w 284"/>
              <a:gd name="T103" fmla="*/ 433497464 h 296"/>
              <a:gd name="T104" fmla="*/ 516641950 w 284"/>
              <a:gd name="T105" fmla="*/ 216747126 h 296"/>
              <a:gd name="T106" fmla="*/ 413314203 w 284"/>
              <a:gd name="T107" fmla="*/ 103212611 h 296"/>
              <a:gd name="T108" fmla="*/ 289319620 w 284"/>
              <a:gd name="T109" fmla="*/ 340603544 h 296"/>
              <a:gd name="T110" fmla="*/ 289319620 w 284"/>
              <a:gd name="T111" fmla="*/ 557353882 h 296"/>
              <a:gd name="T112" fmla="*/ 475311494 w 284"/>
              <a:gd name="T113" fmla="*/ 722494702 h 296"/>
              <a:gd name="T114" fmla="*/ 320319873 w 284"/>
              <a:gd name="T115" fmla="*/ 1321132986 h 296"/>
              <a:gd name="T116" fmla="*/ 20666835 w 284"/>
              <a:gd name="T117" fmla="*/ 1795914852 h 296"/>
              <a:gd name="T118" fmla="*/ 20666835 w 284"/>
              <a:gd name="T119" fmla="*/ 1878486868 h 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rgbClr val="3C72A4"/>
          </a:solidFill>
          <a:ln>
            <a:noFill/>
          </a:ln>
        </p:spPr>
        <p:txBody>
          <a:bodyPr/>
          <a:lstStyle/>
          <a:p>
            <a:endParaRPr lang="zh-CN" altLang="en-US"/>
          </a:p>
        </p:txBody>
      </p:sp>
      <p:sp>
        <p:nvSpPr>
          <p:cNvPr id="12" name="Freeform 13"/>
          <p:cNvSpPr/>
          <p:nvPr/>
        </p:nvSpPr>
        <p:spPr bwMode="auto">
          <a:xfrm>
            <a:off x="3224666" y="4198498"/>
            <a:ext cx="617537" cy="533400"/>
          </a:xfrm>
          <a:custGeom>
            <a:avLst/>
            <a:gdLst>
              <a:gd name="T0" fmla="*/ 1468325249 w 192"/>
              <a:gd name="T1" fmla="*/ 72240354 h 166"/>
              <a:gd name="T2" fmla="*/ 1354579252 w 192"/>
              <a:gd name="T3" fmla="*/ 103203260 h 166"/>
              <a:gd name="T4" fmla="*/ 1333901378 w 192"/>
              <a:gd name="T5" fmla="*/ 0 h 166"/>
              <a:gd name="T6" fmla="*/ 1292539197 w 192"/>
              <a:gd name="T7" fmla="*/ 103203260 h 166"/>
              <a:gd name="T8" fmla="*/ 1230495927 w 192"/>
              <a:gd name="T9" fmla="*/ 185764583 h 166"/>
              <a:gd name="T10" fmla="*/ 1116753146 w 192"/>
              <a:gd name="T11" fmla="*/ 175443614 h 166"/>
              <a:gd name="T12" fmla="*/ 1096072056 w 192"/>
              <a:gd name="T13" fmla="*/ 258004937 h 166"/>
              <a:gd name="T14" fmla="*/ 971988730 w 192"/>
              <a:gd name="T15" fmla="*/ 288967843 h 166"/>
              <a:gd name="T16" fmla="*/ 930626550 w 192"/>
              <a:gd name="T17" fmla="*/ 309606567 h 166"/>
              <a:gd name="T18" fmla="*/ 827224314 w 192"/>
              <a:gd name="T19" fmla="*/ 268325906 h 166"/>
              <a:gd name="T20" fmla="*/ 754843715 w 192"/>
              <a:gd name="T21" fmla="*/ 247687182 h 166"/>
              <a:gd name="T22" fmla="*/ 868586495 w 192"/>
              <a:gd name="T23" fmla="*/ 412809828 h 166"/>
              <a:gd name="T24" fmla="*/ 930626550 w 192"/>
              <a:gd name="T25" fmla="*/ 474732427 h 166"/>
              <a:gd name="T26" fmla="*/ 909948676 w 192"/>
              <a:gd name="T27" fmla="*/ 567614718 h 166"/>
              <a:gd name="T28" fmla="*/ 713481534 w 192"/>
              <a:gd name="T29" fmla="*/ 660497010 h 166"/>
              <a:gd name="T30" fmla="*/ 641097718 w 192"/>
              <a:gd name="T31" fmla="*/ 670817978 h 166"/>
              <a:gd name="T32" fmla="*/ 568717118 w 192"/>
              <a:gd name="T33" fmla="*/ 650176041 h 166"/>
              <a:gd name="T34" fmla="*/ 485995973 w 192"/>
              <a:gd name="T35" fmla="*/ 732737364 h 166"/>
              <a:gd name="T36" fmla="*/ 403271612 w 192"/>
              <a:gd name="T37" fmla="*/ 763700270 h 166"/>
              <a:gd name="T38" fmla="*/ 82721145 w 192"/>
              <a:gd name="T39" fmla="*/ 763700270 h 166"/>
              <a:gd name="T40" fmla="*/ 41362181 w 192"/>
              <a:gd name="T41" fmla="*/ 990745514 h 166"/>
              <a:gd name="T42" fmla="*/ 113742780 w 192"/>
              <a:gd name="T43" fmla="*/ 1032026176 h 166"/>
              <a:gd name="T44" fmla="*/ 155104961 w 192"/>
              <a:gd name="T45" fmla="*/ 980424546 h 166"/>
              <a:gd name="T46" fmla="*/ 289528832 w 192"/>
              <a:gd name="T47" fmla="*/ 990745514 h 166"/>
              <a:gd name="T48" fmla="*/ 320550467 w 192"/>
              <a:gd name="T49" fmla="*/ 1217790759 h 166"/>
              <a:gd name="T50" fmla="*/ 268847741 w 192"/>
              <a:gd name="T51" fmla="*/ 1341632743 h 166"/>
              <a:gd name="T52" fmla="*/ 392931067 w 192"/>
              <a:gd name="T53" fmla="*/ 1527397327 h 166"/>
              <a:gd name="T54" fmla="*/ 341231557 w 192"/>
              <a:gd name="T55" fmla="*/ 1713161910 h 166"/>
              <a:gd name="T56" fmla="*/ 475655428 w 192"/>
              <a:gd name="T57" fmla="*/ 1640921555 h 166"/>
              <a:gd name="T58" fmla="*/ 568717118 w 192"/>
              <a:gd name="T59" fmla="*/ 1651239311 h 166"/>
              <a:gd name="T60" fmla="*/ 868586495 w 192"/>
              <a:gd name="T61" fmla="*/ 1651239311 h 166"/>
              <a:gd name="T62" fmla="*/ 1013350911 w 192"/>
              <a:gd name="T63" fmla="*/ 1548039264 h 166"/>
              <a:gd name="T64" fmla="*/ 1178796417 w 192"/>
              <a:gd name="T65" fmla="*/ 1413873098 h 166"/>
              <a:gd name="T66" fmla="*/ 1282198652 w 192"/>
              <a:gd name="T67" fmla="*/ 1455156972 h 166"/>
              <a:gd name="T68" fmla="*/ 1416622523 w 192"/>
              <a:gd name="T69" fmla="*/ 1506755389 h 166"/>
              <a:gd name="T70" fmla="*/ 1509684213 w 192"/>
              <a:gd name="T71" fmla="*/ 1537718295 h 166"/>
              <a:gd name="T72" fmla="*/ 1530365303 w 192"/>
              <a:gd name="T73" fmla="*/ 1486116665 h 166"/>
              <a:gd name="T74" fmla="*/ 1561386939 w 192"/>
              <a:gd name="T75" fmla="*/ 1465474728 h 166"/>
              <a:gd name="T76" fmla="*/ 1623430210 w 192"/>
              <a:gd name="T77" fmla="*/ 1424194066 h 166"/>
              <a:gd name="T78" fmla="*/ 1788872500 w 192"/>
              <a:gd name="T79" fmla="*/ 1300352082 h 166"/>
              <a:gd name="T80" fmla="*/ 1819894135 w 192"/>
              <a:gd name="T81" fmla="*/ 1279710145 h 166"/>
              <a:gd name="T82" fmla="*/ 1892277951 w 192"/>
              <a:gd name="T83" fmla="*/ 1259071420 h 166"/>
              <a:gd name="T84" fmla="*/ 1964658551 w 192"/>
              <a:gd name="T85" fmla="*/ 1217790759 h 166"/>
              <a:gd name="T86" fmla="*/ 1923296370 w 192"/>
              <a:gd name="T87" fmla="*/ 1062985869 h 166"/>
              <a:gd name="T88" fmla="*/ 1943977461 w 192"/>
              <a:gd name="T89" fmla="*/ 970103577 h 166"/>
              <a:gd name="T90" fmla="*/ 1799213045 w 192"/>
              <a:gd name="T91" fmla="*/ 856582561 h 166"/>
              <a:gd name="T92" fmla="*/ 1923296370 w 192"/>
              <a:gd name="T93" fmla="*/ 350887229 h 166"/>
              <a:gd name="T94" fmla="*/ 1840575225 w 192"/>
              <a:gd name="T95" fmla="*/ 392171104 h 166"/>
              <a:gd name="T96" fmla="*/ 1737172990 w 192"/>
              <a:gd name="T97" fmla="*/ 392171104 h 166"/>
              <a:gd name="T98" fmla="*/ 1726832445 w 192"/>
              <a:gd name="T99" fmla="*/ 350887229 h 166"/>
              <a:gd name="T100" fmla="*/ 1716491900 w 192"/>
              <a:gd name="T101" fmla="*/ 330248505 h 166"/>
              <a:gd name="T102" fmla="*/ 1613089665 w 192"/>
              <a:gd name="T103" fmla="*/ 206406520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3C72A4"/>
          </a:solidFill>
          <a:ln>
            <a:noFill/>
          </a:ln>
        </p:spPr>
        <p:txBody>
          <a:bodyPr/>
          <a:lstStyle/>
          <a:p>
            <a:endParaRPr lang="zh-CN" altLang="en-US"/>
          </a:p>
        </p:txBody>
      </p:sp>
      <p:sp>
        <p:nvSpPr>
          <p:cNvPr id="13" name="Freeform 14"/>
          <p:cNvSpPr/>
          <p:nvPr/>
        </p:nvSpPr>
        <p:spPr bwMode="auto">
          <a:xfrm>
            <a:off x="3324678" y="4525523"/>
            <a:ext cx="806450" cy="614362"/>
          </a:xfrm>
          <a:custGeom>
            <a:avLst/>
            <a:gdLst>
              <a:gd name="T0" fmla="*/ 2083667597 w 251"/>
              <a:gd name="T1" fmla="*/ 62095594 h 191"/>
              <a:gd name="T2" fmla="*/ 1939255214 w 251"/>
              <a:gd name="T3" fmla="*/ 186289998 h 191"/>
              <a:gd name="T4" fmla="*/ 1774212491 w 251"/>
              <a:gd name="T5" fmla="*/ 227687060 h 191"/>
              <a:gd name="T6" fmla="*/ 1660744012 w 251"/>
              <a:gd name="T7" fmla="*/ 217339403 h 191"/>
              <a:gd name="T8" fmla="*/ 1660744012 w 251"/>
              <a:gd name="T9" fmla="*/ 217339403 h 191"/>
              <a:gd name="T10" fmla="*/ 1516331629 w 251"/>
              <a:gd name="T11" fmla="*/ 269084123 h 191"/>
              <a:gd name="T12" fmla="*/ 1413179926 w 251"/>
              <a:gd name="T13" fmla="*/ 331182933 h 191"/>
              <a:gd name="T14" fmla="*/ 1310028224 w 251"/>
              <a:gd name="T15" fmla="*/ 413977058 h 191"/>
              <a:gd name="T16" fmla="*/ 1237823639 w 251"/>
              <a:gd name="T17" fmla="*/ 486423526 h 191"/>
              <a:gd name="T18" fmla="*/ 1217193299 w 251"/>
              <a:gd name="T19" fmla="*/ 527820588 h 191"/>
              <a:gd name="T20" fmla="*/ 1062464139 w 251"/>
              <a:gd name="T21" fmla="*/ 496774400 h 191"/>
              <a:gd name="T22" fmla="*/ 876791075 w 251"/>
              <a:gd name="T23" fmla="*/ 413977058 h 191"/>
              <a:gd name="T24" fmla="*/ 825213618 w 251"/>
              <a:gd name="T25" fmla="*/ 476075869 h 191"/>
              <a:gd name="T26" fmla="*/ 763322596 w 251"/>
              <a:gd name="T27" fmla="*/ 527820588 h 191"/>
              <a:gd name="T28" fmla="*/ 649857330 w 251"/>
              <a:gd name="T29" fmla="*/ 600267056 h 191"/>
              <a:gd name="T30" fmla="*/ 526075288 w 251"/>
              <a:gd name="T31" fmla="*/ 693412055 h 191"/>
              <a:gd name="T32" fmla="*/ 237250522 w 251"/>
              <a:gd name="T33" fmla="*/ 641664119 h 191"/>
              <a:gd name="T34" fmla="*/ 92838138 w 251"/>
              <a:gd name="T35" fmla="*/ 672713524 h 191"/>
              <a:gd name="T36" fmla="*/ 10316777 w 251"/>
              <a:gd name="T37" fmla="*/ 714110586 h 191"/>
              <a:gd name="T38" fmla="*/ 20630340 w 251"/>
              <a:gd name="T39" fmla="*/ 817606459 h 191"/>
              <a:gd name="T40" fmla="*/ 216620181 w 251"/>
              <a:gd name="T41" fmla="*/ 817606459 h 191"/>
              <a:gd name="T42" fmla="*/ 237250522 w 251"/>
              <a:gd name="T43" fmla="*/ 972847052 h 191"/>
              <a:gd name="T44" fmla="*/ 391976468 w 251"/>
              <a:gd name="T45" fmla="*/ 952148521 h 191"/>
              <a:gd name="T46" fmla="*/ 515758511 w 251"/>
              <a:gd name="T47" fmla="*/ 921099115 h 191"/>
              <a:gd name="T48" fmla="*/ 546705628 w 251"/>
              <a:gd name="T49" fmla="*/ 1117739987 h 191"/>
              <a:gd name="T50" fmla="*/ 474497830 w 251"/>
              <a:gd name="T51" fmla="*/ 1200534112 h 191"/>
              <a:gd name="T52" fmla="*/ 361032564 w 251"/>
              <a:gd name="T53" fmla="*/ 1283331454 h 191"/>
              <a:gd name="T54" fmla="*/ 546705628 w 251"/>
              <a:gd name="T55" fmla="*/ 1324728516 h 191"/>
              <a:gd name="T56" fmla="*/ 629226990 w 251"/>
              <a:gd name="T57" fmla="*/ 1376476453 h 191"/>
              <a:gd name="T58" fmla="*/ 794269713 w 251"/>
              <a:gd name="T59" fmla="*/ 1469621452 h 191"/>
              <a:gd name="T60" fmla="*/ 722061915 w 251"/>
              <a:gd name="T61" fmla="*/ 1552415577 h 191"/>
              <a:gd name="T62" fmla="*/ 1000573118 w 251"/>
              <a:gd name="T63" fmla="*/ 1842201447 h 191"/>
              <a:gd name="T64" fmla="*/ 1103724820 w 251"/>
              <a:gd name="T65" fmla="*/ 1800804385 h 191"/>
              <a:gd name="T66" fmla="*/ 1268767543 w 251"/>
              <a:gd name="T67" fmla="*/ 1904297041 h 191"/>
              <a:gd name="T68" fmla="*/ 1310028224 w 251"/>
              <a:gd name="T69" fmla="*/ 1852549105 h 191"/>
              <a:gd name="T70" fmla="*/ 1392549586 w 251"/>
              <a:gd name="T71" fmla="*/ 1862899979 h 191"/>
              <a:gd name="T72" fmla="*/ 1598852990 w 251"/>
              <a:gd name="T73" fmla="*/ 1914647915 h 191"/>
              <a:gd name="T74" fmla="*/ 1619483331 w 251"/>
              <a:gd name="T75" fmla="*/ 1924995572 h 191"/>
              <a:gd name="T76" fmla="*/ 1784529267 w 251"/>
              <a:gd name="T77" fmla="*/ 1790453511 h 191"/>
              <a:gd name="T78" fmla="*/ 1846420289 w 251"/>
              <a:gd name="T79" fmla="*/ 1842201447 h 191"/>
              <a:gd name="T80" fmla="*/ 1887680970 w 251"/>
              <a:gd name="T81" fmla="*/ 1759404106 h 191"/>
              <a:gd name="T82" fmla="*/ 2042406916 w 251"/>
              <a:gd name="T83" fmla="*/ 1573114108 h 191"/>
              <a:gd name="T84" fmla="*/ 2135245055 w 251"/>
              <a:gd name="T85" fmla="*/ 1593812639 h 191"/>
              <a:gd name="T86" fmla="*/ 2114614714 w 251"/>
              <a:gd name="T87" fmla="*/ 1479969109 h 191"/>
              <a:gd name="T88" fmla="*/ 2135245055 w 251"/>
              <a:gd name="T89" fmla="*/ 1417873515 h 191"/>
              <a:gd name="T90" fmla="*/ 2147483646 w 251"/>
              <a:gd name="T91" fmla="*/ 1304029985 h 191"/>
              <a:gd name="T92" fmla="*/ 2147483646 w 251"/>
              <a:gd name="T93" fmla="*/ 1179835581 h 191"/>
              <a:gd name="T94" fmla="*/ 2147483646 w 251"/>
              <a:gd name="T95" fmla="*/ 1086690582 h 191"/>
              <a:gd name="T96" fmla="*/ 2147483646 w 251"/>
              <a:gd name="T97" fmla="*/ 931449989 h 191"/>
              <a:gd name="T98" fmla="*/ 2147483646 w 251"/>
              <a:gd name="T99" fmla="*/ 807255585 h 191"/>
              <a:gd name="T100" fmla="*/ 2147483646 w 251"/>
              <a:gd name="T101" fmla="*/ 693412055 h 191"/>
              <a:gd name="T102" fmla="*/ 2147483646 w 251"/>
              <a:gd name="T103" fmla="*/ 620965587 h 191"/>
              <a:gd name="T104" fmla="*/ 2147483646 w 251"/>
              <a:gd name="T105" fmla="*/ 631316461 h 191"/>
              <a:gd name="T106" fmla="*/ 2147483646 w 251"/>
              <a:gd name="T107" fmla="*/ 527820588 h 191"/>
              <a:gd name="T108" fmla="*/ 2147483646 w 251"/>
              <a:gd name="T109" fmla="*/ 517472931 h 191"/>
              <a:gd name="T110" fmla="*/ 2147483646 w 251"/>
              <a:gd name="T111" fmla="*/ 300133528 h 191"/>
              <a:gd name="T112" fmla="*/ 2147483646 w 251"/>
              <a:gd name="T113" fmla="*/ 144892935 h 191"/>
              <a:gd name="T114" fmla="*/ 2147483646 w 251"/>
              <a:gd name="T115" fmla="*/ 0 h 191"/>
              <a:gd name="T116" fmla="*/ 2145558619 w 251"/>
              <a:gd name="T117" fmla="*/ 41397063 h 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rgbClr val="3C72A4"/>
          </a:solidFill>
          <a:ln>
            <a:noFill/>
          </a:ln>
        </p:spPr>
        <p:txBody>
          <a:bodyPr/>
          <a:lstStyle/>
          <a:p>
            <a:endParaRPr lang="zh-CN" altLang="en-US"/>
          </a:p>
        </p:txBody>
      </p:sp>
      <p:sp>
        <p:nvSpPr>
          <p:cNvPr id="14" name="Freeform 15"/>
          <p:cNvSpPr/>
          <p:nvPr/>
        </p:nvSpPr>
        <p:spPr bwMode="auto">
          <a:xfrm>
            <a:off x="3435803" y="3850835"/>
            <a:ext cx="457200" cy="461963"/>
          </a:xfrm>
          <a:custGeom>
            <a:avLst/>
            <a:gdLst>
              <a:gd name="T0" fmla="*/ 1389073411 w 142"/>
              <a:gd name="T1" fmla="*/ 164898334 h 144"/>
              <a:gd name="T2" fmla="*/ 1337242386 w 142"/>
              <a:gd name="T3" fmla="*/ 144286444 h 144"/>
              <a:gd name="T4" fmla="*/ 1295778854 w 142"/>
              <a:gd name="T5" fmla="*/ 123674553 h 144"/>
              <a:gd name="T6" fmla="*/ 1212848569 w 142"/>
              <a:gd name="T7" fmla="*/ 144286444 h 144"/>
              <a:gd name="T8" fmla="*/ 1150650051 w 142"/>
              <a:gd name="T9" fmla="*/ 113367003 h 144"/>
              <a:gd name="T10" fmla="*/ 1140285777 w 142"/>
              <a:gd name="T11" fmla="*/ 103062662 h 144"/>
              <a:gd name="T12" fmla="*/ 1057355493 w 142"/>
              <a:gd name="T13" fmla="*/ 20611891 h 144"/>
              <a:gd name="T14" fmla="*/ 912226690 w 142"/>
              <a:gd name="T15" fmla="*/ 82450771 h 144"/>
              <a:gd name="T16" fmla="*/ 891494924 w 142"/>
              <a:gd name="T17" fmla="*/ 206125324 h 144"/>
              <a:gd name="T18" fmla="*/ 839663899 w 142"/>
              <a:gd name="T19" fmla="*/ 309184778 h 144"/>
              <a:gd name="T20" fmla="*/ 746369341 w 142"/>
              <a:gd name="T21" fmla="*/ 443166880 h 144"/>
              <a:gd name="T22" fmla="*/ 601240538 w 142"/>
              <a:gd name="T23" fmla="*/ 608065215 h 144"/>
              <a:gd name="T24" fmla="*/ 456114955 w 142"/>
              <a:gd name="T25" fmla="*/ 742047317 h 144"/>
              <a:gd name="T26" fmla="*/ 373184670 w 142"/>
              <a:gd name="T27" fmla="*/ 845106771 h 144"/>
              <a:gd name="T28" fmla="*/ 0 w 142"/>
              <a:gd name="T29" fmla="*/ 865718662 h 144"/>
              <a:gd name="T30" fmla="*/ 103662051 w 142"/>
              <a:gd name="T31" fmla="*/ 1164599099 h 144"/>
              <a:gd name="T32" fmla="*/ 165860569 w 142"/>
              <a:gd name="T33" fmla="*/ 1205822880 h 144"/>
              <a:gd name="T34" fmla="*/ 217691594 w 142"/>
              <a:gd name="T35" fmla="*/ 1350112532 h 144"/>
              <a:gd name="T36" fmla="*/ 228055868 w 142"/>
              <a:gd name="T37" fmla="*/ 1381028764 h 144"/>
              <a:gd name="T38" fmla="*/ 321353645 w 142"/>
              <a:gd name="T39" fmla="*/ 1350112532 h 144"/>
              <a:gd name="T40" fmla="*/ 362817177 w 142"/>
              <a:gd name="T41" fmla="*/ 1370724423 h 144"/>
              <a:gd name="T42" fmla="*/ 393916437 w 142"/>
              <a:gd name="T43" fmla="*/ 1267661761 h 144"/>
              <a:gd name="T44" fmla="*/ 570141279 w 142"/>
              <a:gd name="T45" fmla="*/ 1195518539 h 144"/>
              <a:gd name="T46" fmla="*/ 580508772 w 142"/>
              <a:gd name="T47" fmla="*/ 1092455877 h 144"/>
              <a:gd name="T48" fmla="*/ 621972304 w 142"/>
              <a:gd name="T49" fmla="*/ 1061536437 h 144"/>
              <a:gd name="T50" fmla="*/ 632339797 w 142"/>
              <a:gd name="T51" fmla="*/ 1061536437 h 144"/>
              <a:gd name="T52" fmla="*/ 704902589 w 142"/>
              <a:gd name="T53" fmla="*/ 1133679659 h 144"/>
              <a:gd name="T54" fmla="*/ 725634355 w 142"/>
              <a:gd name="T55" fmla="*/ 1195518539 h 144"/>
              <a:gd name="T56" fmla="*/ 787832873 w 142"/>
              <a:gd name="T57" fmla="*/ 1113067768 h 144"/>
              <a:gd name="T58" fmla="*/ 839663899 w 142"/>
              <a:gd name="T59" fmla="*/ 1092455877 h 144"/>
              <a:gd name="T60" fmla="*/ 901862417 w 142"/>
              <a:gd name="T61" fmla="*/ 1102763426 h 144"/>
              <a:gd name="T62" fmla="*/ 932961676 w 142"/>
              <a:gd name="T63" fmla="*/ 1216130430 h 144"/>
              <a:gd name="T64" fmla="*/ 974425208 w 142"/>
              <a:gd name="T65" fmla="*/ 1308885542 h 144"/>
              <a:gd name="T66" fmla="*/ 1005524468 w 142"/>
              <a:gd name="T67" fmla="*/ 1391336314 h 144"/>
              <a:gd name="T68" fmla="*/ 1078087259 w 142"/>
              <a:gd name="T69" fmla="*/ 1391336314 h 144"/>
              <a:gd name="T70" fmla="*/ 1078087259 w 142"/>
              <a:gd name="T71" fmla="*/ 1401640655 h 144"/>
              <a:gd name="T72" fmla="*/ 1119550792 w 142"/>
              <a:gd name="T73" fmla="*/ 1484091426 h 144"/>
              <a:gd name="T74" fmla="*/ 1140285777 w 142"/>
              <a:gd name="T75" fmla="*/ 1422255754 h 144"/>
              <a:gd name="T76" fmla="*/ 1161017544 w 142"/>
              <a:gd name="T77" fmla="*/ 1411948205 h 144"/>
              <a:gd name="T78" fmla="*/ 1192116803 w 142"/>
              <a:gd name="T79" fmla="*/ 1391336314 h 144"/>
              <a:gd name="T80" fmla="*/ 1223212842 w 142"/>
              <a:gd name="T81" fmla="*/ 1360416873 h 144"/>
              <a:gd name="T82" fmla="*/ 974425208 w 142"/>
              <a:gd name="T83" fmla="*/ 865718662 h 144"/>
              <a:gd name="T84" fmla="*/ 912226690 w 142"/>
              <a:gd name="T85" fmla="*/ 659596546 h 144"/>
              <a:gd name="T86" fmla="*/ 901862417 w 142"/>
              <a:gd name="T87" fmla="*/ 659596546 h 144"/>
              <a:gd name="T88" fmla="*/ 943325949 w 142"/>
              <a:gd name="T89" fmla="*/ 535921993 h 144"/>
              <a:gd name="T90" fmla="*/ 1347609879 w 142"/>
              <a:gd name="T91" fmla="*/ 453471222 h 144"/>
              <a:gd name="T92" fmla="*/ 1451271930 w 142"/>
              <a:gd name="T93" fmla="*/ 391635549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rgbClr val="3C72A4"/>
          </a:solidFill>
          <a:ln>
            <a:noFill/>
          </a:ln>
        </p:spPr>
        <p:txBody>
          <a:bodyPr/>
          <a:lstStyle/>
          <a:p>
            <a:endParaRPr lang="zh-CN" altLang="en-US"/>
          </a:p>
        </p:txBody>
      </p:sp>
      <p:sp>
        <p:nvSpPr>
          <p:cNvPr id="15" name="Freeform 16"/>
          <p:cNvSpPr/>
          <p:nvPr/>
        </p:nvSpPr>
        <p:spPr bwMode="auto">
          <a:xfrm>
            <a:off x="3435803" y="2950723"/>
            <a:ext cx="520700" cy="930275"/>
          </a:xfrm>
          <a:custGeom>
            <a:avLst/>
            <a:gdLst>
              <a:gd name="T0" fmla="*/ 496124246 w 162"/>
              <a:gd name="T1" fmla="*/ 931559359 h 289"/>
              <a:gd name="T2" fmla="*/ 630490559 w 162"/>
              <a:gd name="T3" fmla="*/ 1035064524 h 289"/>
              <a:gd name="T4" fmla="*/ 723515864 w 162"/>
              <a:gd name="T5" fmla="*/ 1117868656 h 289"/>
              <a:gd name="T6" fmla="*/ 909560046 w 162"/>
              <a:gd name="T7" fmla="*/ 1179974973 h 289"/>
              <a:gd name="T8" fmla="*/ 909560046 w 162"/>
              <a:gd name="T9" fmla="*/ 1190323880 h 289"/>
              <a:gd name="T10" fmla="*/ 961241128 w 162"/>
              <a:gd name="T11" fmla="*/ 1273128012 h 289"/>
              <a:gd name="T12" fmla="*/ 919896905 w 162"/>
              <a:gd name="T13" fmla="*/ 1407686336 h 289"/>
              <a:gd name="T14" fmla="*/ 909560046 w 162"/>
              <a:gd name="T15" fmla="*/ 1490493687 h 289"/>
              <a:gd name="T16" fmla="*/ 868219037 w 162"/>
              <a:gd name="T17" fmla="*/ 1635400917 h 289"/>
              <a:gd name="T18" fmla="*/ 723515864 w 162"/>
              <a:gd name="T19" fmla="*/ 1614699884 h 289"/>
              <a:gd name="T20" fmla="*/ 578812691 w 162"/>
              <a:gd name="T21" fmla="*/ 1718208268 h 289"/>
              <a:gd name="T22" fmla="*/ 599483196 w 162"/>
              <a:gd name="T23" fmla="*/ 1832065559 h 289"/>
              <a:gd name="T24" fmla="*/ 454780023 w 162"/>
              <a:gd name="T25" fmla="*/ 1801012400 h 289"/>
              <a:gd name="T26" fmla="*/ 330750569 w 162"/>
              <a:gd name="T27" fmla="*/ 1749258208 h 289"/>
              <a:gd name="T28" fmla="*/ 206717900 w 162"/>
              <a:gd name="T29" fmla="*/ 2028726981 h 289"/>
              <a:gd name="T30" fmla="*/ 248062123 w 162"/>
              <a:gd name="T31" fmla="*/ 2111531113 h 289"/>
              <a:gd name="T32" fmla="*/ 268732627 w 162"/>
              <a:gd name="T33" fmla="*/ 2147483646 h 289"/>
              <a:gd name="T34" fmla="*/ 279069486 w 162"/>
              <a:gd name="T35" fmla="*/ 2147483646 h 289"/>
              <a:gd name="T36" fmla="*/ 31007364 w 162"/>
              <a:gd name="T37" fmla="*/ 2147483646 h 289"/>
              <a:gd name="T38" fmla="*/ 31007364 w 162"/>
              <a:gd name="T39" fmla="*/ 2147483646 h 289"/>
              <a:gd name="T40" fmla="*/ 62014727 w 162"/>
              <a:gd name="T41" fmla="*/ 2147483646 h 289"/>
              <a:gd name="T42" fmla="*/ 341084214 w 162"/>
              <a:gd name="T43" fmla="*/ 2147483646 h 289"/>
              <a:gd name="T44" fmla="*/ 444446378 w 162"/>
              <a:gd name="T45" fmla="*/ 2147483646 h 289"/>
              <a:gd name="T46" fmla="*/ 527131609 w 162"/>
              <a:gd name="T47" fmla="*/ 2147483646 h 289"/>
              <a:gd name="T48" fmla="*/ 599483196 w 162"/>
              <a:gd name="T49" fmla="*/ 2147483646 h 289"/>
              <a:gd name="T50" fmla="*/ 785530591 w 162"/>
              <a:gd name="T51" fmla="*/ 2147483646 h 289"/>
              <a:gd name="T52" fmla="*/ 1012922210 w 162"/>
              <a:gd name="T53" fmla="*/ 2147483646 h 289"/>
              <a:gd name="T54" fmla="*/ 1074936937 w 162"/>
              <a:gd name="T55" fmla="*/ 2147483646 h 289"/>
              <a:gd name="T56" fmla="*/ 1074936937 w 162"/>
              <a:gd name="T57" fmla="*/ 2147483646 h 289"/>
              <a:gd name="T58" fmla="*/ 1167959028 w 162"/>
              <a:gd name="T59" fmla="*/ 2147483646 h 289"/>
              <a:gd name="T60" fmla="*/ 1281654837 w 162"/>
              <a:gd name="T61" fmla="*/ 2147483646 h 289"/>
              <a:gd name="T62" fmla="*/ 1240310614 w 162"/>
              <a:gd name="T63" fmla="*/ 2147483646 h 289"/>
              <a:gd name="T64" fmla="*/ 1281654837 w 162"/>
              <a:gd name="T65" fmla="*/ 2147483646 h 289"/>
              <a:gd name="T66" fmla="*/ 1385013787 w 162"/>
              <a:gd name="T67" fmla="*/ 2147483646 h 289"/>
              <a:gd name="T68" fmla="*/ 1250647473 w 162"/>
              <a:gd name="T69" fmla="*/ 2147483646 h 289"/>
              <a:gd name="T70" fmla="*/ 1209303251 w 162"/>
              <a:gd name="T71" fmla="*/ 2147483646 h 289"/>
              <a:gd name="T72" fmla="*/ 1260984333 w 162"/>
              <a:gd name="T73" fmla="*/ 2147483646 h 289"/>
              <a:gd name="T74" fmla="*/ 1560724323 w 162"/>
              <a:gd name="T75" fmla="*/ 2147483646 h 289"/>
              <a:gd name="T76" fmla="*/ 1674420133 w 162"/>
              <a:gd name="T77" fmla="*/ 2147483646 h 289"/>
              <a:gd name="T78" fmla="*/ 1498709596 w 162"/>
              <a:gd name="T79" fmla="*/ 1935570724 h 289"/>
              <a:gd name="T80" fmla="*/ 1416021151 w 162"/>
              <a:gd name="T81" fmla="*/ 1904517565 h 289"/>
              <a:gd name="T82" fmla="*/ 1405687506 w 162"/>
              <a:gd name="T83" fmla="*/ 1780311367 h 289"/>
              <a:gd name="T84" fmla="*/ 1426358010 w 162"/>
              <a:gd name="T85" fmla="*/ 983310332 h 289"/>
              <a:gd name="T86" fmla="*/ 1447028514 w 162"/>
              <a:gd name="T87" fmla="*/ 828050975 h 289"/>
              <a:gd name="T88" fmla="*/ 1529716960 w 162"/>
              <a:gd name="T89" fmla="*/ 703844777 h 289"/>
              <a:gd name="T90" fmla="*/ 1436694869 w 162"/>
              <a:gd name="T91" fmla="*/ 569286454 h 289"/>
              <a:gd name="T92" fmla="*/ 1426358010 w 162"/>
              <a:gd name="T93" fmla="*/ 455429163 h 289"/>
              <a:gd name="T94" fmla="*/ 1426358010 w 162"/>
              <a:gd name="T95" fmla="*/ 445077037 h 289"/>
              <a:gd name="T96" fmla="*/ 1509046456 w 162"/>
              <a:gd name="T97" fmla="*/ 186312516 h 289"/>
              <a:gd name="T98" fmla="*/ 1550387464 w 162"/>
              <a:gd name="T99" fmla="*/ 103505165 h 289"/>
              <a:gd name="T100" fmla="*/ 1612405406 w 162"/>
              <a:gd name="T101" fmla="*/ 62103099 h 289"/>
              <a:gd name="T102" fmla="*/ 1529716960 w 162"/>
              <a:gd name="T103" fmla="*/ 0 h 289"/>
              <a:gd name="T104" fmla="*/ 1385013787 w 162"/>
              <a:gd name="T105" fmla="*/ 51754192 h 289"/>
              <a:gd name="T106" fmla="*/ 1260984333 w 162"/>
              <a:gd name="T107" fmla="*/ 165611483 h 289"/>
              <a:gd name="T108" fmla="*/ 1085273796 w 162"/>
              <a:gd name="T109" fmla="*/ 289817680 h 289"/>
              <a:gd name="T110" fmla="*/ 1012922210 w 162"/>
              <a:gd name="T111" fmla="*/ 362272905 h 289"/>
              <a:gd name="T112" fmla="*/ 961241128 w 162"/>
              <a:gd name="T113" fmla="*/ 610688520 h 289"/>
              <a:gd name="T114" fmla="*/ 950904269 w 162"/>
              <a:gd name="T115" fmla="*/ 683143744 h 289"/>
              <a:gd name="T116" fmla="*/ 899226401 w 162"/>
              <a:gd name="T117" fmla="*/ 745246843 h 289"/>
              <a:gd name="T118" fmla="*/ 888889541 w 162"/>
              <a:gd name="T119" fmla="*/ 755595750 h 289"/>
              <a:gd name="T120" fmla="*/ 785530591 w 162"/>
              <a:gd name="T121" fmla="*/ 765947876 h 289"/>
              <a:gd name="T122" fmla="*/ 785530591 w 162"/>
              <a:gd name="T123" fmla="*/ 765947876 h 289"/>
              <a:gd name="T124" fmla="*/ 558138973 w 162"/>
              <a:gd name="T125" fmla="*/ 683143744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F48C06"/>
          </a:solidFill>
          <a:ln>
            <a:noFill/>
          </a:ln>
        </p:spPr>
        <p:txBody>
          <a:bodyPr/>
          <a:lstStyle/>
          <a:p>
            <a:endParaRPr lang="zh-CN" altLang="en-US"/>
          </a:p>
        </p:txBody>
      </p:sp>
      <p:sp>
        <p:nvSpPr>
          <p:cNvPr id="16" name="Freeform 17"/>
          <p:cNvSpPr/>
          <p:nvPr/>
        </p:nvSpPr>
        <p:spPr bwMode="auto">
          <a:xfrm>
            <a:off x="3886653" y="2777685"/>
            <a:ext cx="347663" cy="762000"/>
          </a:xfrm>
          <a:custGeom>
            <a:avLst/>
            <a:gdLst>
              <a:gd name="T0" fmla="*/ 1035166824 w 108"/>
              <a:gd name="T1" fmla="*/ 41373063 h 237"/>
              <a:gd name="T2" fmla="*/ 973057652 w 108"/>
              <a:gd name="T3" fmla="*/ 62059595 h 237"/>
              <a:gd name="T4" fmla="*/ 910948479 w 108"/>
              <a:gd name="T5" fmla="*/ 124119190 h 237"/>
              <a:gd name="T6" fmla="*/ 900595877 w 108"/>
              <a:gd name="T7" fmla="*/ 124119190 h 237"/>
              <a:gd name="T8" fmla="*/ 703912539 w 108"/>
              <a:gd name="T9" fmla="*/ 144805722 h 237"/>
              <a:gd name="T10" fmla="*/ 631450765 w 108"/>
              <a:gd name="T11" fmla="*/ 206865316 h 237"/>
              <a:gd name="T12" fmla="*/ 579694194 w 108"/>
              <a:gd name="T13" fmla="*/ 248238380 h 237"/>
              <a:gd name="T14" fmla="*/ 476177834 w 108"/>
              <a:gd name="T15" fmla="*/ 248238380 h 237"/>
              <a:gd name="T16" fmla="*/ 434770646 w 108"/>
              <a:gd name="T17" fmla="*/ 393040886 h 237"/>
              <a:gd name="T18" fmla="*/ 424418044 w 108"/>
              <a:gd name="T19" fmla="*/ 393040886 h 237"/>
              <a:gd name="T20" fmla="*/ 341606887 w 108"/>
              <a:gd name="T21" fmla="*/ 475787013 h 237"/>
              <a:gd name="T22" fmla="*/ 217385323 w 108"/>
              <a:gd name="T23" fmla="*/ 620592734 h 237"/>
              <a:gd name="T24" fmla="*/ 144923549 w 108"/>
              <a:gd name="T25" fmla="*/ 703338861 h 237"/>
              <a:gd name="T26" fmla="*/ 134570947 w 108"/>
              <a:gd name="T27" fmla="*/ 796428253 h 237"/>
              <a:gd name="T28" fmla="*/ 134570947 w 108"/>
              <a:gd name="T29" fmla="*/ 879174380 h 237"/>
              <a:gd name="T30" fmla="*/ 82814376 w 108"/>
              <a:gd name="T31" fmla="*/ 951574025 h 237"/>
              <a:gd name="T32" fmla="*/ 82814376 w 108"/>
              <a:gd name="T33" fmla="*/ 1158439342 h 237"/>
              <a:gd name="T34" fmla="*/ 124221564 w 108"/>
              <a:gd name="T35" fmla="*/ 1261872000 h 237"/>
              <a:gd name="T36" fmla="*/ 113868962 w 108"/>
              <a:gd name="T37" fmla="*/ 1365304658 h 237"/>
              <a:gd name="T38" fmla="*/ 31054586 w 108"/>
              <a:gd name="T39" fmla="*/ 1675599418 h 237"/>
              <a:gd name="T40" fmla="*/ 93163759 w 108"/>
              <a:gd name="T41" fmla="*/ 1923837797 h 237"/>
              <a:gd name="T42" fmla="*/ 72461774 w 108"/>
              <a:gd name="T43" fmla="*/ 2147483646 h 237"/>
              <a:gd name="T44" fmla="*/ 175978135 w 108"/>
              <a:gd name="T45" fmla="*/ 2147483646 h 237"/>
              <a:gd name="T46" fmla="*/ 579694194 w 108"/>
              <a:gd name="T47" fmla="*/ 2147483646 h 237"/>
              <a:gd name="T48" fmla="*/ 776374313 w 108"/>
              <a:gd name="T49" fmla="*/ 2147483646 h 237"/>
              <a:gd name="T50" fmla="*/ 942003065 w 108"/>
              <a:gd name="T51" fmla="*/ 2027270456 h 237"/>
              <a:gd name="T52" fmla="*/ 983410253 w 108"/>
              <a:gd name="T53" fmla="*/ 1923837797 h 237"/>
              <a:gd name="T54" fmla="*/ 983410253 w 108"/>
              <a:gd name="T55" fmla="*/ 1903151266 h 237"/>
              <a:gd name="T56" fmla="*/ 1004112238 w 108"/>
              <a:gd name="T57" fmla="*/ 1758345544 h 237"/>
              <a:gd name="T58" fmla="*/ 1014464840 w 108"/>
              <a:gd name="T59" fmla="*/ 1675599418 h 237"/>
              <a:gd name="T60" fmla="*/ 983410253 w 108"/>
              <a:gd name="T61" fmla="*/ 1448050785 h 237"/>
              <a:gd name="T62" fmla="*/ 993759636 w 108"/>
              <a:gd name="T63" fmla="*/ 1385991190 h 237"/>
              <a:gd name="T64" fmla="*/ 1117981200 w 108"/>
              <a:gd name="T65" fmla="*/ 1117066278 h 237"/>
              <a:gd name="T66" fmla="*/ 942003065 w 108"/>
              <a:gd name="T67" fmla="*/ 951574025 h 237"/>
              <a:gd name="T68" fmla="*/ 910948479 w 108"/>
              <a:gd name="T69" fmla="*/ 879174380 h 237"/>
              <a:gd name="T70" fmla="*/ 931650464 w 108"/>
              <a:gd name="T71" fmla="*/ 755055190 h 237"/>
              <a:gd name="T72" fmla="*/ 952355667 w 108"/>
              <a:gd name="T73" fmla="*/ 672309063 h 237"/>
              <a:gd name="T74" fmla="*/ 1076574012 w 108"/>
              <a:gd name="T75" fmla="*/ 579219671 h 237"/>
              <a:gd name="T76" fmla="*/ 1107628598 w 108"/>
              <a:gd name="T77" fmla="*/ 341324557 h 237"/>
              <a:gd name="T78" fmla="*/ 1035166824 w 108"/>
              <a:gd name="T79" fmla="*/ 330981291 h 237"/>
              <a:gd name="T80" fmla="*/ 942003065 w 108"/>
              <a:gd name="T81" fmla="*/ 268924911 h 237"/>
              <a:gd name="T82" fmla="*/ 931650464 w 108"/>
              <a:gd name="T83" fmla="*/ 165492253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rgbClr val="3C72A4"/>
          </a:solidFill>
          <a:ln>
            <a:noFill/>
          </a:ln>
        </p:spPr>
        <p:txBody>
          <a:bodyPr/>
          <a:lstStyle/>
          <a:p>
            <a:endParaRPr lang="zh-CN" altLang="en-US"/>
          </a:p>
        </p:txBody>
      </p:sp>
      <p:sp>
        <p:nvSpPr>
          <p:cNvPr id="17" name="Freeform 18"/>
          <p:cNvSpPr/>
          <p:nvPr/>
        </p:nvSpPr>
        <p:spPr bwMode="auto">
          <a:xfrm>
            <a:off x="3797753" y="4076260"/>
            <a:ext cx="554038" cy="641350"/>
          </a:xfrm>
          <a:custGeom>
            <a:avLst/>
            <a:gdLst>
              <a:gd name="T0" fmla="*/ 1540712846 w 173"/>
              <a:gd name="T1" fmla="*/ 349814737 h 200"/>
              <a:gd name="T2" fmla="*/ 1499627640 w 173"/>
              <a:gd name="T3" fmla="*/ 267503878 h 200"/>
              <a:gd name="T4" fmla="*/ 1468812935 w 173"/>
              <a:gd name="T5" fmla="*/ 123463082 h 200"/>
              <a:gd name="T6" fmla="*/ 1396913024 w 173"/>
              <a:gd name="T7" fmla="*/ 174905765 h 200"/>
              <a:gd name="T8" fmla="*/ 1283927906 w 173"/>
              <a:gd name="T9" fmla="*/ 154328051 h 200"/>
              <a:gd name="T10" fmla="*/ 1283927906 w 173"/>
              <a:gd name="T11" fmla="*/ 72020398 h 200"/>
              <a:gd name="T12" fmla="*/ 1253113201 w 173"/>
              <a:gd name="T13" fmla="*/ 102885367 h 200"/>
              <a:gd name="T14" fmla="*/ 1119587081 w 173"/>
              <a:gd name="T15" fmla="*/ 226348449 h 200"/>
              <a:gd name="T16" fmla="*/ 1099042877 w 173"/>
              <a:gd name="T17" fmla="*/ 226348449 h 200"/>
              <a:gd name="T18" fmla="*/ 1016872464 w 173"/>
              <a:gd name="T19" fmla="*/ 164618511 h 200"/>
              <a:gd name="T20" fmla="*/ 944972553 w 173"/>
              <a:gd name="T21" fmla="*/ 133753543 h 200"/>
              <a:gd name="T22" fmla="*/ 770358025 w 173"/>
              <a:gd name="T23" fmla="*/ 82307652 h 200"/>
              <a:gd name="T24" fmla="*/ 677913909 w 173"/>
              <a:gd name="T25" fmla="*/ 41155430 h 200"/>
              <a:gd name="T26" fmla="*/ 482758379 w 173"/>
              <a:gd name="T27" fmla="*/ 0 h 200"/>
              <a:gd name="T28" fmla="*/ 410858467 w 173"/>
              <a:gd name="T29" fmla="*/ 164618511 h 200"/>
              <a:gd name="T30" fmla="*/ 349229057 w 173"/>
              <a:gd name="T31" fmla="*/ 164618511 h 200"/>
              <a:gd name="T32" fmla="*/ 143799823 w 173"/>
              <a:gd name="T33" fmla="*/ 267503878 h 200"/>
              <a:gd name="T34" fmla="*/ 133529322 w 173"/>
              <a:gd name="T35" fmla="*/ 740781697 h 200"/>
              <a:gd name="T36" fmla="*/ 92444116 w 173"/>
              <a:gd name="T37" fmla="*/ 853957525 h 200"/>
              <a:gd name="T38" fmla="*/ 10270501 w 173"/>
              <a:gd name="T39" fmla="*/ 1121461403 h 200"/>
              <a:gd name="T40" fmla="*/ 71899911 w 173"/>
              <a:gd name="T41" fmla="*/ 1142039118 h 200"/>
              <a:gd name="T42" fmla="*/ 174614528 w 173"/>
              <a:gd name="T43" fmla="*/ 1296367169 h 200"/>
              <a:gd name="T44" fmla="*/ 143799823 w 173"/>
              <a:gd name="T45" fmla="*/ 1358100313 h 200"/>
              <a:gd name="T46" fmla="*/ 246514440 w 173"/>
              <a:gd name="T47" fmla="*/ 1625604191 h 200"/>
              <a:gd name="T48" fmla="*/ 390314263 w 173"/>
              <a:gd name="T49" fmla="*/ 1553583793 h 200"/>
              <a:gd name="T50" fmla="*/ 472484675 w 173"/>
              <a:gd name="T51" fmla="*/ 1553583793 h 200"/>
              <a:gd name="T52" fmla="*/ 534114086 w 173"/>
              <a:gd name="T53" fmla="*/ 1440407965 h 200"/>
              <a:gd name="T54" fmla="*/ 698458113 w 173"/>
              <a:gd name="T55" fmla="*/ 1388965282 h 200"/>
              <a:gd name="T56" fmla="*/ 790899026 w 173"/>
              <a:gd name="T57" fmla="*/ 1553583793 h 200"/>
              <a:gd name="T58" fmla="*/ 831984233 w 173"/>
              <a:gd name="T59" fmla="*/ 1697624589 h 200"/>
              <a:gd name="T60" fmla="*/ 729272818 w 173"/>
              <a:gd name="T61" fmla="*/ 1903398530 h 200"/>
              <a:gd name="T62" fmla="*/ 862798938 w 173"/>
              <a:gd name="T63" fmla="*/ 1923973038 h 200"/>
              <a:gd name="T64" fmla="*/ 914157847 w 173"/>
              <a:gd name="T65" fmla="*/ 2047439327 h 200"/>
              <a:gd name="T66" fmla="*/ 1047683967 w 173"/>
              <a:gd name="T67" fmla="*/ 2016571151 h 200"/>
              <a:gd name="T68" fmla="*/ 1109313378 w 173"/>
              <a:gd name="T69" fmla="*/ 1831378132 h 200"/>
              <a:gd name="T70" fmla="*/ 1386642523 w 173"/>
              <a:gd name="T71" fmla="*/ 1944550753 h 200"/>
              <a:gd name="T72" fmla="*/ 1314742611 w 173"/>
              <a:gd name="T73" fmla="*/ 1769644988 h 200"/>
              <a:gd name="T74" fmla="*/ 1314742611 w 173"/>
              <a:gd name="T75" fmla="*/ 1749067273 h 200"/>
              <a:gd name="T76" fmla="*/ 1705056874 w 173"/>
              <a:gd name="T77" fmla="*/ 1707911843 h 200"/>
              <a:gd name="T78" fmla="*/ 1715327375 w 173"/>
              <a:gd name="T79" fmla="*/ 1697624589 h 200"/>
              <a:gd name="T80" fmla="*/ 1715327375 w 173"/>
              <a:gd name="T81" fmla="*/ 1677046875 h 200"/>
              <a:gd name="T82" fmla="*/ 1705056874 w 173"/>
              <a:gd name="T83" fmla="*/ 1460985680 h 200"/>
              <a:gd name="T84" fmla="*/ 1746142080 w 173"/>
              <a:gd name="T85" fmla="*/ 1378678028 h 200"/>
              <a:gd name="T86" fmla="*/ 1674242169 w 173"/>
              <a:gd name="T87" fmla="*/ 1296367169 h 200"/>
              <a:gd name="T88" fmla="*/ 1622886461 w 173"/>
              <a:gd name="T89" fmla="*/ 1008285576 h 200"/>
              <a:gd name="T90" fmla="*/ 1550986550 w 173"/>
              <a:gd name="T91" fmla="*/ 1049441005 h 200"/>
              <a:gd name="T92" fmla="*/ 1540712846 w 173"/>
              <a:gd name="T93" fmla="*/ 864244779 h 200"/>
              <a:gd name="T94" fmla="*/ 1674242169 w 173"/>
              <a:gd name="T95" fmla="*/ 514433249 h 200"/>
              <a:gd name="T96" fmla="*/ 1540712846 w 173"/>
              <a:gd name="T97" fmla="*/ 349814737 h 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rgbClr val="FDC602"/>
          </a:solidFill>
          <a:ln>
            <a:noFill/>
          </a:ln>
        </p:spPr>
        <p:txBody>
          <a:bodyPr/>
          <a:lstStyle/>
          <a:p>
            <a:endParaRPr lang="zh-CN" altLang="en-US"/>
          </a:p>
        </p:txBody>
      </p:sp>
      <p:sp>
        <p:nvSpPr>
          <p:cNvPr id="18" name="Freeform 19"/>
          <p:cNvSpPr/>
          <p:nvPr/>
        </p:nvSpPr>
        <p:spPr bwMode="auto">
          <a:xfrm>
            <a:off x="3732666" y="3706373"/>
            <a:ext cx="784225" cy="492125"/>
          </a:xfrm>
          <a:custGeom>
            <a:avLst/>
            <a:gdLst>
              <a:gd name="T0" fmla="*/ 330521911 w 244"/>
              <a:gd name="T1" fmla="*/ 51621661 h 153"/>
              <a:gd name="T2" fmla="*/ 444138115 w 244"/>
              <a:gd name="T3" fmla="*/ 123893273 h 153"/>
              <a:gd name="T4" fmla="*/ 506111174 w 244"/>
              <a:gd name="T5" fmla="*/ 206486644 h 153"/>
              <a:gd name="T6" fmla="*/ 454468030 w 244"/>
              <a:gd name="T7" fmla="*/ 268433280 h 153"/>
              <a:gd name="T8" fmla="*/ 309865296 w 244"/>
              <a:gd name="T9" fmla="*/ 299404990 h 153"/>
              <a:gd name="T10" fmla="*/ 330521911 w 244"/>
              <a:gd name="T11" fmla="*/ 382001578 h 153"/>
              <a:gd name="T12" fmla="*/ 371835141 w 244"/>
              <a:gd name="T13" fmla="*/ 557513295 h 153"/>
              <a:gd name="T14" fmla="*/ 464794730 w 244"/>
              <a:gd name="T15" fmla="*/ 588485005 h 153"/>
              <a:gd name="T16" fmla="*/ 475124645 w 244"/>
              <a:gd name="T17" fmla="*/ 598809980 h 153"/>
              <a:gd name="T18" fmla="*/ 526767789 w 244"/>
              <a:gd name="T19" fmla="*/ 671081592 h 153"/>
              <a:gd name="T20" fmla="*/ 557754319 w 244"/>
              <a:gd name="T21" fmla="*/ 753674963 h 153"/>
              <a:gd name="T22" fmla="*/ 413151585 w 244"/>
              <a:gd name="T23" fmla="*/ 949836632 h 153"/>
              <a:gd name="T24" fmla="*/ 20656615 w 244"/>
              <a:gd name="T25" fmla="*/ 1053079953 h 153"/>
              <a:gd name="T26" fmla="*/ 41316444 w 244"/>
              <a:gd name="T27" fmla="*/ 1197619961 h 153"/>
              <a:gd name="T28" fmla="*/ 196245878 w 244"/>
              <a:gd name="T29" fmla="*/ 1476378217 h 153"/>
              <a:gd name="T30" fmla="*/ 206575793 w 244"/>
              <a:gd name="T31" fmla="*/ 1476378217 h 153"/>
              <a:gd name="T32" fmla="*/ 268548852 w 244"/>
              <a:gd name="T33" fmla="*/ 1558971587 h 153"/>
              <a:gd name="T34" fmla="*/ 309865296 w 244"/>
              <a:gd name="T35" fmla="*/ 1424756556 h 153"/>
              <a:gd name="T36" fmla="*/ 402821671 w 244"/>
              <a:gd name="T37" fmla="*/ 1311188258 h 153"/>
              <a:gd name="T38" fmla="*/ 578410934 w 244"/>
              <a:gd name="T39" fmla="*/ 1311188258 h 153"/>
              <a:gd name="T40" fmla="*/ 650713908 w 244"/>
              <a:gd name="T41" fmla="*/ 1146001516 h 153"/>
              <a:gd name="T42" fmla="*/ 826303171 w 244"/>
              <a:gd name="T43" fmla="*/ 1146001516 h 153"/>
              <a:gd name="T44" fmla="*/ 1125838552 w 244"/>
              <a:gd name="T45" fmla="*/ 1249241622 h 153"/>
              <a:gd name="T46" fmla="*/ 1136168467 w 244"/>
              <a:gd name="T47" fmla="*/ 1249241622 h 153"/>
              <a:gd name="T48" fmla="*/ 1249784671 w 244"/>
              <a:gd name="T49" fmla="*/ 1311188258 h 153"/>
              <a:gd name="T50" fmla="*/ 1249784671 w 244"/>
              <a:gd name="T51" fmla="*/ 1311188258 h 153"/>
              <a:gd name="T52" fmla="*/ 1363400875 w 244"/>
              <a:gd name="T53" fmla="*/ 1321513234 h 153"/>
              <a:gd name="T54" fmla="*/ 1466690378 w 244"/>
              <a:gd name="T55" fmla="*/ 1187298202 h 153"/>
              <a:gd name="T56" fmla="*/ 1528660223 w 244"/>
              <a:gd name="T57" fmla="*/ 1238919863 h 153"/>
              <a:gd name="T58" fmla="*/ 1538990138 w 244"/>
              <a:gd name="T59" fmla="*/ 1331838209 h 153"/>
              <a:gd name="T60" fmla="*/ 1642279641 w 244"/>
              <a:gd name="T61" fmla="*/ 1269891573 h 153"/>
              <a:gd name="T62" fmla="*/ 1704252701 w 244"/>
              <a:gd name="T63" fmla="*/ 1269891573 h 153"/>
              <a:gd name="T64" fmla="*/ 1755895845 w 244"/>
              <a:gd name="T65" fmla="*/ 1455728266 h 153"/>
              <a:gd name="T66" fmla="*/ 2003784868 w 244"/>
              <a:gd name="T67" fmla="*/ 1342163185 h 153"/>
              <a:gd name="T68" fmla="*/ 2147483646 w 244"/>
              <a:gd name="T69" fmla="*/ 1249241622 h 153"/>
              <a:gd name="T70" fmla="*/ 2147483646 w 244"/>
              <a:gd name="T71" fmla="*/ 1176973226 h 153"/>
              <a:gd name="T72" fmla="*/ 2147483646 w 244"/>
              <a:gd name="T73" fmla="*/ 1146001516 h 153"/>
              <a:gd name="T74" fmla="*/ 2147483646 w 244"/>
              <a:gd name="T75" fmla="*/ 794971649 h 153"/>
              <a:gd name="T76" fmla="*/ 2147483646 w 244"/>
              <a:gd name="T77" fmla="*/ 691728327 h 153"/>
              <a:gd name="T78" fmla="*/ 2147483646 w 244"/>
              <a:gd name="T79" fmla="*/ 650431641 h 153"/>
              <a:gd name="T80" fmla="*/ 2147483646 w 244"/>
              <a:gd name="T81" fmla="*/ 567838270 h 153"/>
              <a:gd name="T82" fmla="*/ 2147483646 w 244"/>
              <a:gd name="T83" fmla="*/ 557513295 h 153"/>
              <a:gd name="T84" fmla="*/ 1921155194 w 244"/>
              <a:gd name="T85" fmla="*/ 485241683 h 153"/>
              <a:gd name="T86" fmla="*/ 1673266171 w 244"/>
              <a:gd name="T87" fmla="*/ 485241683 h 153"/>
              <a:gd name="T88" fmla="*/ 1115508638 w 244"/>
              <a:gd name="T89" fmla="*/ 258108305 h 153"/>
              <a:gd name="T90" fmla="*/ 743673497 w 244"/>
              <a:gd name="T91" fmla="*/ 0 h 153"/>
              <a:gd name="T92" fmla="*/ 382165056 w 244"/>
              <a:gd name="T93" fmla="*/ 30971710 h 153"/>
              <a:gd name="T94" fmla="*/ 320191997 w 244"/>
              <a:gd name="T95" fmla="*/ 10324975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rgbClr val="3C72A4"/>
          </a:solidFill>
          <a:ln>
            <a:noFill/>
          </a:ln>
        </p:spPr>
        <p:txBody>
          <a:bodyPr/>
          <a:lstStyle/>
          <a:p>
            <a:endParaRPr lang="zh-CN" altLang="en-US"/>
          </a:p>
        </p:txBody>
      </p:sp>
      <p:sp>
        <p:nvSpPr>
          <p:cNvPr id="19" name="Freeform 20"/>
          <p:cNvSpPr/>
          <p:nvPr/>
        </p:nvSpPr>
        <p:spPr bwMode="auto">
          <a:xfrm>
            <a:off x="3905703" y="4609660"/>
            <a:ext cx="815975" cy="644525"/>
          </a:xfrm>
          <a:custGeom>
            <a:avLst/>
            <a:gdLst>
              <a:gd name="T0" fmla="*/ 2147483646 w 254"/>
              <a:gd name="T1" fmla="*/ 659320216 h 201"/>
              <a:gd name="T2" fmla="*/ 2147483646 w 254"/>
              <a:gd name="T3" fmla="*/ 649017435 h 201"/>
              <a:gd name="T4" fmla="*/ 2147483646 w 254"/>
              <a:gd name="T5" fmla="*/ 453280644 h 201"/>
              <a:gd name="T6" fmla="*/ 2147483646 w 254"/>
              <a:gd name="T7" fmla="*/ 226641925 h 201"/>
              <a:gd name="T8" fmla="*/ 2083033188 w 254"/>
              <a:gd name="T9" fmla="*/ 278149413 h 201"/>
              <a:gd name="T10" fmla="*/ 2062408938 w 254"/>
              <a:gd name="T11" fmla="*/ 298754974 h 201"/>
              <a:gd name="T12" fmla="*/ 1876793900 w 254"/>
              <a:gd name="T13" fmla="*/ 257547059 h 201"/>
              <a:gd name="T14" fmla="*/ 1546805900 w 254"/>
              <a:gd name="T15" fmla="*/ 412072730 h 201"/>
              <a:gd name="T16" fmla="*/ 1546805900 w 254"/>
              <a:gd name="T17" fmla="*/ 195736791 h 201"/>
              <a:gd name="T18" fmla="*/ 1536493775 w 254"/>
              <a:gd name="T19" fmla="*/ 103018182 h 201"/>
              <a:gd name="T20" fmla="*/ 1423063613 w 254"/>
              <a:gd name="T21" fmla="*/ 103018182 h 201"/>
              <a:gd name="T22" fmla="*/ 1299318113 w 254"/>
              <a:gd name="T23" fmla="*/ 92715402 h 201"/>
              <a:gd name="T24" fmla="*/ 1134324113 w 254"/>
              <a:gd name="T25" fmla="*/ 10302780 h 201"/>
              <a:gd name="T26" fmla="*/ 1082766700 w 254"/>
              <a:gd name="T27" fmla="*/ 247244279 h 201"/>
              <a:gd name="T28" fmla="*/ 845587825 w 254"/>
              <a:gd name="T29" fmla="*/ 185434011 h 201"/>
              <a:gd name="T30" fmla="*/ 804339325 w 254"/>
              <a:gd name="T31" fmla="*/ 164828451 h 201"/>
              <a:gd name="T32" fmla="*/ 742466575 w 254"/>
              <a:gd name="T33" fmla="*/ 339959681 h 201"/>
              <a:gd name="T34" fmla="*/ 773402950 w 254"/>
              <a:gd name="T35" fmla="*/ 484185778 h 201"/>
              <a:gd name="T36" fmla="*/ 701218075 w 254"/>
              <a:gd name="T37" fmla="*/ 628411875 h 201"/>
              <a:gd name="T38" fmla="*/ 536227288 w 254"/>
              <a:gd name="T39" fmla="*/ 1050790592 h 201"/>
              <a:gd name="T40" fmla="*/ 299048413 w 254"/>
              <a:gd name="T41" fmla="*/ 1205316262 h 201"/>
              <a:gd name="T42" fmla="*/ 329984788 w 254"/>
              <a:gd name="T43" fmla="*/ 1277429310 h 201"/>
              <a:gd name="T44" fmla="*/ 195930375 w 254"/>
              <a:gd name="T45" fmla="*/ 1462863322 h 201"/>
              <a:gd name="T46" fmla="*/ 51560625 w 254"/>
              <a:gd name="T47" fmla="*/ 1504071236 h 201"/>
              <a:gd name="T48" fmla="*/ 20624250 w 254"/>
              <a:gd name="T49" fmla="*/ 1895541612 h 201"/>
              <a:gd name="T50" fmla="*/ 82497000 w 254"/>
              <a:gd name="T51" fmla="*/ 2019162148 h 201"/>
              <a:gd name="T52" fmla="*/ 216554625 w 254"/>
              <a:gd name="T53" fmla="*/ 2060370062 h 201"/>
              <a:gd name="T54" fmla="*/ 226863538 w 254"/>
              <a:gd name="T55" fmla="*/ 2050070489 h 201"/>
              <a:gd name="T56" fmla="*/ 185618250 w 254"/>
              <a:gd name="T57" fmla="*/ 1916143966 h 201"/>
              <a:gd name="T58" fmla="*/ 123745500 w 254"/>
              <a:gd name="T59" fmla="*/ 1874936051 h 201"/>
              <a:gd name="T60" fmla="*/ 185618250 w 254"/>
              <a:gd name="T61" fmla="*/ 1782220649 h 201"/>
              <a:gd name="T62" fmla="*/ 329984788 w 254"/>
              <a:gd name="T63" fmla="*/ 1668899686 h 201"/>
              <a:gd name="T64" fmla="*/ 659969575 w 254"/>
              <a:gd name="T65" fmla="*/ 1452560541 h 201"/>
              <a:gd name="T66" fmla="*/ 721842325 w 254"/>
              <a:gd name="T67" fmla="*/ 1493768456 h 201"/>
              <a:gd name="T68" fmla="*/ 773402950 w 254"/>
              <a:gd name="T69" fmla="*/ 1452560541 h 201"/>
              <a:gd name="T70" fmla="*/ 989957575 w 254"/>
              <a:gd name="T71" fmla="*/ 1411352627 h 201"/>
              <a:gd name="T72" fmla="*/ 1010581825 w 254"/>
              <a:gd name="T73" fmla="*/ 1401053053 h 201"/>
              <a:gd name="T74" fmla="*/ 1227133238 w 254"/>
              <a:gd name="T75" fmla="*/ 1318637225 h 201"/>
              <a:gd name="T76" fmla="*/ 1278693863 w 254"/>
              <a:gd name="T77" fmla="*/ 988977117 h 201"/>
              <a:gd name="T78" fmla="*/ 1340566613 w 254"/>
              <a:gd name="T79" fmla="*/ 968374763 h 201"/>
              <a:gd name="T80" fmla="*/ 1361190863 w 254"/>
              <a:gd name="T81" fmla="*/ 978677543 h 201"/>
              <a:gd name="T82" fmla="*/ 1639615025 w 254"/>
              <a:gd name="T83" fmla="*/ 1153808774 h 201"/>
              <a:gd name="T84" fmla="*/ 1608678650 w 254"/>
              <a:gd name="T85" fmla="*/ 1061090165 h 201"/>
              <a:gd name="T86" fmla="*/ 1711799900 w 254"/>
              <a:gd name="T87" fmla="*/ 1019882251 h 201"/>
              <a:gd name="T88" fmla="*/ 1783984775 w 254"/>
              <a:gd name="T89" fmla="*/ 978677543 h 201"/>
              <a:gd name="T90" fmla="*/ 1990224063 w 254"/>
              <a:gd name="T91" fmla="*/ 1040487811 h 201"/>
              <a:gd name="T92" fmla="*/ 2124281688 w 254"/>
              <a:gd name="T93" fmla="*/ 947769203 h 201"/>
              <a:gd name="T94" fmla="*/ 2134593813 w 254"/>
              <a:gd name="T95" fmla="*/ 968374763 h 201"/>
              <a:gd name="T96" fmla="*/ 2147483646 w 254"/>
              <a:gd name="T97" fmla="*/ 710827704 h 2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rgbClr val="3C72A4"/>
          </a:solidFill>
          <a:ln>
            <a:noFill/>
          </a:ln>
        </p:spPr>
        <p:txBody>
          <a:bodyPr/>
          <a:lstStyle/>
          <a:p>
            <a:endParaRPr lang="zh-CN" altLang="en-US"/>
          </a:p>
        </p:txBody>
      </p:sp>
      <p:sp>
        <p:nvSpPr>
          <p:cNvPr id="20" name="Freeform 21"/>
          <p:cNvSpPr/>
          <p:nvPr/>
        </p:nvSpPr>
        <p:spPr bwMode="auto">
          <a:xfrm>
            <a:off x="4291466" y="4050860"/>
            <a:ext cx="487362" cy="663575"/>
          </a:xfrm>
          <a:custGeom>
            <a:avLst/>
            <a:gdLst>
              <a:gd name="T0" fmla="*/ 1225958420 w 152"/>
              <a:gd name="T1" fmla="*/ 82357031 h 207"/>
              <a:gd name="T2" fmla="*/ 1092029785 w 152"/>
              <a:gd name="T3" fmla="*/ 30883486 h 207"/>
              <a:gd name="T4" fmla="*/ 906591370 w 152"/>
              <a:gd name="T5" fmla="*/ 164710855 h 207"/>
              <a:gd name="T6" fmla="*/ 782964691 w 152"/>
              <a:gd name="T7" fmla="*/ 113240516 h 207"/>
              <a:gd name="T8" fmla="*/ 782964691 w 152"/>
              <a:gd name="T9" fmla="*/ 123533943 h 207"/>
              <a:gd name="T10" fmla="*/ 556318452 w 152"/>
              <a:gd name="T11" fmla="*/ 175007488 h 207"/>
              <a:gd name="T12" fmla="*/ 432691773 w 152"/>
              <a:gd name="T13" fmla="*/ 185300914 h 207"/>
              <a:gd name="T14" fmla="*/ 350272918 w 152"/>
              <a:gd name="T15" fmla="*/ 277951372 h 207"/>
              <a:gd name="T16" fmla="*/ 206042327 w 152"/>
              <a:gd name="T17" fmla="*/ 288248004 h 207"/>
              <a:gd name="T18" fmla="*/ 103022767 w 152"/>
              <a:gd name="T19" fmla="*/ 452958860 h 207"/>
              <a:gd name="T20" fmla="*/ 113324723 w 152"/>
              <a:gd name="T21" fmla="*/ 473548919 h 207"/>
              <a:gd name="T22" fmla="*/ 175136459 w 152"/>
              <a:gd name="T23" fmla="*/ 710323378 h 207"/>
              <a:gd name="T24" fmla="*/ 175136459 w 152"/>
              <a:gd name="T25" fmla="*/ 741206864 h 207"/>
              <a:gd name="T26" fmla="*/ 164834503 w 152"/>
              <a:gd name="T27" fmla="*/ 741206864 h 207"/>
              <a:gd name="T28" fmla="*/ 0 w 152"/>
              <a:gd name="T29" fmla="*/ 967684691 h 207"/>
              <a:gd name="T30" fmla="*/ 61811736 w 152"/>
              <a:gd name="T31" fmla="*/ 1008864809 h 207"/>
              <a:gd name="T32" fmla="*/ 123626679 w 152"/>
              <a:gd name="T33" fmla="*/ 1348583152 h 207"/>
              <a:gd name="T34" fmla="*/ 206042327 w 152"/>
              <a:gd name="T35" fmla="*/ 1472117095 h 207"/>
              <a:gd name="T36" fmla="*/ 216344283 w 152"/>
              <a:gd name="T37" fmla="*/ 1564767552 h 207"/>
              <a:gd name="T38" fmla="*/ 226646239 w 152"/>
              <a:gd name="T39" fmla="*/ 1863308983 h 207"/>
              <a:gd name="T40" fmla="*/ 267857270 w 152"/>
              <a:gd name="T41" fmla="*/ 1863308983 h 207"/>
              <a:gd name="T42" fmla="*/ 442993729 w 152"/>
              <a:gd name="T43" fmla="*/ 1863308983 h 207"/>
              <a:gd name="T44" fmla="*/ 288461182 w 152"/>
              <a:gd name="T45" fmla="*/ 2089790016 h 207"/>
              <a:gd name="T46" fmla="*/ 412087861 w 152"/>
              <a:gd name="T47" fmla="*/ 2089790016 h 207"/>
              <a:gd name="T48" fmla="*/ 772662735 w 152"/>
              <a:gd name="T49" fmla="*/ 2069199957 h 207"/>
              <a:gd name="T50" fmla="*/ 793266647 w 152"/>
              <a:gd name="T51" fmla="*/ 2007432985 h 207"/>
              <a:gd name="T52" fmla="*/ 793266647 w 152"/>
              <a:gd name="T53" fmla="*/ 1955959440 h 207"/>
              <a:gd name="T54" fmla="*/ 772662735 w 152"/>
              <a:gd name="T55" fmla="*/ 1842718924 h 207"/>
              <a:gd name="T56" fmla="*/ 855078384 w 152"/>
              <a:gd name="T57" fmla="*/ 1780951952 h 207"/>
              <a:gd name="T58" fmla="*/ 834474471 w 152"/>
              <a:gd name="T59" fmla="*/ 1729481613 h 207"/>
              <a:gd name="T60" fmla="*/ 834474471 w 152"/>
              <a:gd name="T61" fmla="*/ 1719184981 h 207"/>
              <a:gd name="T62" fmla="*/ 875685502 w 152"/>
              <a:gd name="T63" fmla="*/ 1585357611 h 207"/>
              <a:gd name="T64" fmla="*/ 916893326 w 152"/>
              <a:gd name="T65" fmla="*/ 1533884066 h 207"/>
              <a:gd name="T66" fmla="*/ 958101150 w 152"/>
              <a:gd name="T67" fmla="*/ 1503000581 h 207"/>
              <a:gd name="T68" fmla="*/ 1030218049 w 152"/>
              <a:gd name="T69" fmla="*/ 1338289725 h 207"/>
              <a:gd name="T70" fmla="*/ 1061123917 w 152"/>
              <a:gd name="T71" fmla="*/ 1317699666 h 207"/>
              <a:gd name="T72" fmla="*/ 1019916093 w 152"/>
              <a:gd name="T73" fmla="*/ 1142692178 h 207"/>
              <a:gd name="T74" fmla="*/ 1153841522 w 152"/>
              <a:gd name="T75" fmla="*/ 1029451662 h 207"/>
              <a:gd name="T76" fmla="*/ 1133237609 w 152"/>
              <a:gd name="T77" fmla="*/ 875034233 h 207"/>
              <a:gd name="T78" fmla="*/ 1287770156 w 152"/>
              <a:gd name="T79" fmla="*/ 700026746 h 207"/>
              <a:gd name="T80" fmla="*/ 1349585099 w 152"/>
              <a:gd name="T81" fmla="*/ 720616805 h 207"/>
              <a:gd name="T82" fmla="*/ 1462906616 w 152"/>
              <a:gd name="T83" fmla="*/ 658849833 h 207"/>
              <a:gd name="T84" fmla="*/ 1462906616 w 152"/>
              <a:gd name="T85" fmla="*/ 658849833 h 207"/>
              <a:gd name="T86" fmla="*/ 1524721558 w 152"/>
              <a:gd name="T87" fmla="*/ 617672921 h 207"/>
              <a:gd name="T88" fmla="*/ 1524721558 w 152"/>
              <a:gd name="T89" fmla="*/ 545609317 h 207"/>
              <a:gd name="T90" fmla="*/ 1545325470 w 152"/>
              <a:gd name="T91" fmla="*/ 525019258 h 207"/>
              <a:gd name="T92" fmla="*/ 1565929382 w 152"/>
              <a:gd name="T93" fmla="*/ 494135772 h 207"/>
              <a:gd name="T94" fmla="*/ 1421698791 w 152"/>
              <a:gd name="T95" fmla="*/ 267657945 h 207"/>
              <a:gd name="T96" fmla="*/ 1359887055 w 152"/>
              <a:gd name="T97" fmla="*/ 102943884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3C72A4"/>
          </a:solidFill>
          <a:ln>
            <a:noFill/>
          </a:ln>
        </p:spPr>
        <p:txBody>
          <a:bodyPr/>
          <a:lstStyle/>
          <a:p>
            <a:endParaRPr lang="zh-CN" altLang="en-US"/>
          </a:p>
        </p:txBody>
      </p:sp>
      <p:sp>
        <p:nvSpPr>
          <p:cNvPr id="21" name="Freeform 22"/>
          <p:cNvSpPr/>
          <p:nvPr/>
        </p:nvSpPr>
        <p:spPr bwMode="auto">
          <a:xfrm>
            <a:off x="4543878" y="4223898"/>
            <a:ext cx="454025" cy="554037"/>
          </a:xfrm>
          <a:custGeom>
            <a:avLst/>
            <a:gdLst>
              <a:gd name="T0" fmla="*/ 755391339 w 141"/>
              <a:gd name="T1" fmla="*/ 82170412 h 173"/>
              <a:gd name="T2" fmla="*/ 620867917 w 141"/>
              <a:gd name="T3" fmla="*/ 205429234 h 173"/>
              <a:gd name="T4" fmla="*/ 610521943 w 141"/>
              <a:gd name="T5" fmla="*/ 215699734 h 173"/>
              <a:gd name="T6" fmla="*/ 527738052 w 141"/>
              <a:gd name="T7" fmla="*/ 215699734 h 173"/>
              <a:gd name="T8" fmla="*/ 362173488 w 141"/>
              <a:gd name="T9" fmla="*/ 318414351 h 173"/>
              <a:gd name="T10" fmla="*/ 413913018 w 141"/>
              <a:gd name="T11" fmla="*/ 349229057 h 173"/>
              <a:gd name="T12" fmla="*/ 382868656 w 141"/>
              <a:gd name="T13" fmla="*/ 482758379 h 173"/>
              <a:gd name="T14" fmla="*/ 237999261 w 141"/>
              <a:gd name="T15" fmla="*/ 606013997 h 173"/>
              <a:gd name="T16" fmla="*/ 248348455 w 141"/>
              <a:gd name="T17" fmla="*/ 698458113 h 173"/>
              <a:gd name="T18" fmla="*/ 279392817 w 141"/>
              <a:gd name="T19" fmla="*/ 790899026 h 173"/>
              <a:gd name="T20" fmla="*/ 186259731 w 141"/>
              <a:gd name="T21" fmla="*/ 955243054 h 173"/>
              <a:gd name="T22" fmla="*/ 186259731 w 141"/>
              <a:gd name="T23" fmla="*/ 965513555 h 173"/>
              <a:gd name="T24" fmla="*/ 124174227 w 141"/>
              <a:gd name="T25" fmla="*/ 1037413466 h 173"/>
              <a:gd name="T26" fmla="*/ 72434698 w 141"/>
              <a:gd name="T27" fmla="*/ 1088772376 h 173"/>
              <a:gd name="T28" fmla="*/ 72434698 w 141"/>
              <a:gd name="T29" fmla="*/ 1253113201 h 173"/>
              <a:gd name="T30" fmla="*/ 20695168 w 141"/>
              <a:gd name="T31" fmla="*/ 1294198407 h 173"/>
              <a:gd name="T32" fmla="*/ 0 w 141"/>
              <a:gd name="T33" fmla="*/ 1314742611 h 173"/>
              <a:gd name="T34" fmla="*/ 31044362 w 141"/>
              <a:gd name="T35" fmla="*/ 1407186727 h 173"/>
              <a:gd name="T36" fmla="*/ 269043623 w 141"/>
              <a:gd name="T37" fmla="*/ 1407186727 h 173"/>
              <a:gd name="T38" fmla="*/ 362173488 w 141"/>
              <a:gd name="T39" fmla="*/ 1499627640 h 173"/>
              <a:gd name="T40" fmla="*/ 362173488 w 141"/>
              <a:gd name="T41" fmla="*/ 1509898141 h 173"/>
              <a:gd name="T42" fmla="*/ 527738052 w 141"/>
              <a:gd name="T43" fmla="*/ 1766686284 h 173"/>
              <a:gd name="T44" fmla="*/ 579477582 w 141"/>
              <a:gd name="T45" fmla="*/ 1653701167 h 173"/>
              <a:gd name="T46" fmla="*/ 703651809 w 141"/>
              <a:gd name="T47" fmla="*/ 1735871579 h 173"/>
              <a:gd name="T48" fmla="*/ 786435701 w 141"/>
              <a:gd name="T49" fmla="*/ 1499627640 h 173"/>
              <a:gd name="T50" fmla="*/ 807130869 w 141"/>
              <a:gd name="T51" fmla="*/ 1499627640 h 173"/>
              <a:gd name="T52" fmla="*/ 879565566 w 141"/>
              <a:gd name="T53" fmla="*/ 1448271933 h 173"/>
              <a:gd name="T54" fmla="*/ 879565566 w 141"/>
              <a:gd name="T55" fmla="*/ 1427727729 h 173"/>
              <a:gd name="T56" fmla="*/ 1003739794 w 141"/>
              <a:gd name="T57" fmla="*/ 1427727729 h 173"/>
              <a:gd name="T58" fmla="*/ 1065825298 w 141"/>
              <a:gd name="T59" fmla="*/ 1150398584 h 173"/>
              <a:gd name="T60" fmla="*/ 1179650331 w 141"/>
              <a:gd name="T61" fmla="*/ 1129857582 h 173"/>
              <a:gd name="T62" fmla="*/ 1127914021 w 141"/>
              <a:gd name="T63" fmla="*/ 1078498672 h 173"/>
              <a:gd name="T64" fmla="*/ 1210694693 w 141"/>
              <a:gd name="T65" fmla="*/ 1006598761 h 173"/>
              <a:gd name="T66" fmla="*/ 1272783417 w 141"/>
              <a:gd name="T67" fmla="*/ 1027142965 h 173"/>
              <a:gd name="T68" fmla="*/ 1231389861 w 141"/>
              <a:gd name="T69" fmla="*/ 944972553 h 173"/>
              <a:gd name="T70" fmla="*/ 1272783417 w 141"/>
              <a:gd name="T71" fmla="*/ 924428348 h 173"/>
              <a:gd name="T72" fmla="*/ 1221043887 w 141"/>
              <a:gd name="T73" fmla="*/ 811443231 h 173"/>
              <a:gd name="T74" fmla="*/ 1231389861 w 141"/>
              <a:gd name="T75" fmla="*/ 801172730 h 173"/>
              <a:gd name="T76" fmla="*/ 1355564088 w 141"/>
              <a:gd name="T77" fmla="*/ 698458113 h 173"/>
              <a:gd name="T78" fmla="*/ 1252088249 w 141"/>
              <a:gd name="T79" fmla="*/ 564928791 h 173"/>
              <a:gd name="T80" fmla="*/ 1376259256 w 141"/>
              <a:gd name="T81" fmla="*/ 513569881 h 173"/>
              <a:gd name="T82" fmla="*/ 1438347980 w 141"/>
              <a:gd name="T83" fmla="*/ 441669970 h 173"/>
              <a:gd name="T84" fmla="*/ 1396957644 w 141"/>
              <a:gd name="T85" fmla="*/ 349229057 h 173"/>
              <a:gd name="T86" fmla="*/ 1396957644 w 141"/>
              <a:gd name="T87" fmla="*/ 338958556 h 173"/>
              <a:gd name="T88" fmla="*/ 1396957644 w 141"/>
              <a:gd name="T89" fmla="*/ 308143850 h 173"/>
              <a:gd name="T90" fmla="*/ 1376259256 w 141"/>
              <a:gd name="T91" fmla="*/ 308143850 h 173"/>
              <a:gd name="T92" fmla="*/ 1210694693 w 141"/>
              <a:gd name="T93" fmla="*/ 287599646 h 173"/>
              <a:gd name="T94" fmla="*/ 1210694693 w 141"/>
              <a:gd name="T95" fmla="*/ 287599646 h 173"/>
              <a:gd name="T96" fmla="*/ 1169304357 w 141"/>
              <a:gd name="T97" fmla="*/ 236243939 h 173"/>
              <a:gd name="T98" fmla="*/ 962346238 w 141"/>
              <a:gd name="T99" fmla="*/ 318414351 h 173"/>
              <a:gd name="T100" fmla="*/ 879565566 w 141"/>
              <a:gd name="T101" fmla="*/ 164344027 h 173"/>
              <a:gd name="T102" fmla="*/ 755391339 w 141"/>
              <a:gd name="T103" fmla="*/ 10270501 h 173"/>
              <a:gd name="T104" fmla="*/ 755391339 w 141"/>
              <a:gd name="T105" fmla="*/ 82170412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rgbClr val="3C72A4"/>
          </a:solidFill>
          <a:ln>
            <a:noFill/>
          </a:ln>
        </p:spPr>
        <p:txBody>
          <a:bodyPr/>
          <a:lstStyle/>
          <a:p>
            <a:endParaRPr lang="zh-CN" altLang="en-US"/>
          </a:p>
        </p:txBody>
      </p:sp>
      <p:sp>
        <p:nvSpPr>
          <p:cNvPr id="22" name="Freeform 23"/>
          <p:cNvSpPr/>
          <p:nvPr/>
        </p:nvSpPr>
        <p:spPr bwMode="auto">
          <a:xfrm>
            <a:off x="4743903" y="3876235"/>
            <a:ext cx="392113" cy="450850"/>
          </a:xfrm>
          <a:custGeom>
            <a:avLst/>
            <a:gdLst>
              <a:gd name="T0" fmla="*/ 661042979 w 122"/>
              <a:gd name="T1" fmla="*/ 62162554 h 140"/>
              <a:gd name="T2" fmla="*/ 444137549 w 122"/>
              <a:gd name="T3" fmla="*/ 20719778 h 140"/>
              <a:gd name="T4" fmla="*/ 392494470 w 122"/>
              <a:gd name="T5" fmla="*/ 269369994 h 140"/>
              <a:gd name="T6" fmla="*/ 289205098 w 122"/>
              <a:gd name="T7" fmla="*/ 331532548 h 140"/>
              <a:gd name="T8" fmla="*/ 237562019 w 122"/>
              <a:gd name="T9" fmla="*/ 424774768 h 140"/>
              <a:gd name="T10" fmla="*/ 175589039 w 122"/>
              <a:gd name="T11" fmla="*/ 549099876 h 140"/>
              <a:gd name="T12" fmla="*/ 61972980 w 122"/>
              <a:gd name="T13" fmla="*/ 704504651 h 140"/>
              <a:gd name="T14" fmla="*/ 10329901 w 122"/>
              <a:gd name="T15" fmla="*/ 808109981 h 140"/>
              <a:gd name="T16" fmla="*/ 113616059 w 122"/>
              <a:gd name="T17" fmla="*/ 963514755 h 140"/>
              <a:gd name="T18" fmla="*/ 165259138 w 122"/>
              <a:gd name="T19" fmla="*/ 1046397087 h 140"/>
              <a:gd name="T20" fmla="*/ 165259138 w 122"/>
              <a:gd name="T21" fmla="*/ 1056756976 h 140"/>
              <a:gd name="T22" fmla="*/ 165259138 w 122"/>
              <a:gd name="T23" fmla="*/ 1077479974 h 140"/>
              <a:gd name="T24" fmla="*/ 154932450 w 122"/>
              <a:gd name="T25" fmla="*/ 1087839863 h 140"/>
              <a:gd name="T26" fmla="*/ 278878411 w 122"/>
              <a:gd name="T27" fmla="*/ 1274324305 h 140"/>
              <a:gd name="T28" fmla="*/ 340851391 w 122"/>
              <a:gd name="T29" fmla="*/ 1398649413 h 140"/>
              <a:gd name="T30" fmla="*/ 475124039 w 122"/>
              <a:gd name="T31" fmla="*/ 1346849968 h 140"/>
              <a:gd name="T32" fmla="*/ 475124039 w 122"/>
              <a:gd name="T33" fmla="*/ 1336486859 h 140"/>
              <a:gd name="T34" fmla="*/ 547426920 w 122"/>
              <a:gd name="T35" fmla="*/ 1295047303 h 140"/>
              <a:gd name="T36" fmla="*/ 681699568 w 122"/>
              <a:gd name="T37" fmla="*/ 1409009301 h 140"/>
              <a:gd name="T38" fmla="*/ 702359371 w 122"/>
              <a:gd name="T39" fmla="*/ 1409009301 h 140"/>
              <a:gd name="T40" fmla="*/ 764332351 w 122"/>
              <a:gd name="T41" fmla="*/ 1388289524 h 140"/>
              <a:gd name="T42" fmla="*/ 784988940 w 122"/>
              <a:gd name="T43" fmla="*/ 1388289524 h 140"/>
              <a:gd name="T44" fmla="*/ 867618509 w 122"/>
              <a:gd name="T45" fmla="*/ 1450452078 h 140"/>
              <a:gd name="T46" fmla="*/ 877948410 w 122"/>
              <a:gd name="T47" fmla="*/ 1284687414 h 140"/>
              <a:gd name="T48" fmla="*/ 888275097 w 122"/>
              <a:gd name="T49" fmla="*/ 1274324305 h 140"/>
              <a:gd name="T50" fmla="*/ 919261588 w 122"/>
              <a:gd name="T51" fmla="*/ 1170722195 h 140"/>
              <a:gd name="T52" fmla="*/ 908934900 w 122"/>
              <a:gd name="T53" fmla="*/ 1150002417 h 140"/>
              <a:gd name="T54" fmla="*/ 929591489 w 122"/>
              <a:gd name="T55" fmla="*/ 1139642528 h 140"/>
              <a:gd name="T56" fmla="*/ 1043207548 w 122"/>
              <a:gd name="T57" fmla="*/ 973874644 h 140"/>
              <a:gd name="T58" fmla="*/ 1063867351 w 122"/>
              <a:gd name="T59" fmla="*/ 973874644 h 140"/>
              <a:gd name="T60" fmla="*/ 1063867351 w 122"/>
              <a:gd name="T61" fmla="*/ 1056756976 h 140"/>
              <a:gd name="T62" fmla="*/ 1187810097 w 122"/>
              <a:gd name="T63" fmla="*/ 953154866 h 140"/>
              <a:gd name="T64" fmla="*/ 1156823607 w 122"/>
              <a:gd name="T65" fmla="*/ 890992313 h 140"/>
              <a:gd name="T66" fmla="*/ 1187810097 w 122"/>
              <a:gd name="T67" fmla="*/ 704504651 h 140"/>
              <a:gd name="T68" fmla="*/ 1125837117 w 122"/>
              <a:gd name="T69" fmla="*/ 704504651 h 140"/>
              <a:gd name="T70" fmla="*/ 1115510430 w 122"/>
              <a:gd name="T71" fmla="*/ 694144762 h 140"/>
              <a:gd name="T72" fmla="*/ 1094853841 w 122"/>
              <a:gd name="T73" fmla="*/ 600902541 h 140"/>
              <a:gd name="T74" fmla="*/ 1260112979 w 122"/>
              <a:gd name="T75" fmla="*/ 600902541 h 140"/>
              <a:gd name="T76" fmla="*/ 1125837117 w 122"/>
              <a:gd name="T77" fmla="*/ 445494546 h 140"/>
              <a:gd name="T78" fmla="*/ 1208469900 w 122"/>
              <a:gd name="T79" fmla="*/ 341892436 h 140"/>
              <a:gd name="T80" fmla="*/ 1146496920 w 122"/>
              <a:gd name="T81" fmla="*/ 352252325 h 140"/>
              <a:gd name="T82" fmla="*/ 1146496920 w 122"/>
              <a:gd name="T83" fmla="*/ 341892436 h 140"/>
              <a:gd name="T84" fmla="*/ 1063867351 w 122"/>
              <a:gd name="T85" fmla="*/ 248650216 h 140"/>
              <a:gd name="T86" fmla="*/ 836632019 w 122"/>
              <a:gd name="T87" fmla="*/ 331532548 h 140"/>
              <a:gd name="T88" fmla="*/ 815975430 w 122"/>
              <a:gd name="T89" fmla="*/ 331532548 h 140"/>
              <a:gd name="T90" fmla="*/ 805645529 w 122"/>
              <a:gd name="T91" fmla="*/ 186487662 h 140"/>
              <a:gd name="T92" fmla="*/ 846961920 w 122"/>
              <a:gd name="T93" fmla="*/ 0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rgbClr val="3C72A4"/>
          </a:solidFill>
          <a:ln>
            <a:noFill/>
          </a:ln>
        </p:spPr>
        <p:txBody>
          <a:bodyPr/>
          <a:lstStyle/>
          <a:p>
            <a:endParaRPr lang="zh-CN" altLang="en-US"/>
          </a:p>
        </p:txBody>
      </p:sp>
      <p:sp>
        <p:nvSpPr>
          <p:cNvPr id="23" name="Freeform 24"/>
          <p:cNvSpPr/>
          <p:nvPr/>
        </p:nvSpPr>
        <p:spPr bwMode="auto">
          <a:xfrm>
            <a:off x="4367666" y="3488885"/>
            <a:ext cx="492125" cy="598488"/>
          </a:xfrm>
          <a:custGeom>
            <a:avLst/>
            <a:gdLst>
              <a:gd name="T0" fmla="*/ 991136533 w 153"/>
              <a:gd name="T1" fmla="*/ 543916776 h 187"/>
              <a:gd name="T2" fmla="*/ 877568236 w 153"/>
              <a:gd name="T3" fmla="*/ 287351051 h 187"/>
              <a:gd name="T4" fmla="*/ 567838270 w 153"/>
              <a:gd name="T5" fmla="*/ 174464053 h 187"/>
              <a:gd name="T6" fmla="*/ 382001578 w 153"/>
              <a:gd name="T7" fmla="*/ 0 h 187"/>
              <a:gd name="T8" fmla="*/ 495566658 w 153"/>
              <a:gd name="T9" fmla="*/ 174464053 h 187"/>
              <a:gd name="T10" fmla="*/ 505891634 w 153"/>
              <a:gd name="T11" fmla="*/ 194988671 h 187"/>
              <a:gd name="T12" fmla="*/ 371676602 w 153"/>
              <a:gd name="T13" fmla="*/ 369452723 h 187"/>
              <a:gd name="T14" fmla="*/ 196161668 w 153"/>
              <a:gd name="T15" fmla="*/ 236037906 h 187"/>
              <a:gd name="T16" fmla="*/ 237458354 w 153"/>
              <a:gd name="T17" fmla="*/ 359188814 h 187"/>
              <a:gd name="T18" fmla="*/ 237458354 w 153"/>
              <a:gd name="T19" fmla="*/ 369452723 h 187"/>
              <a:gd name="T20" fmla="*/ 227136595 w 153"/>
              <a:gd name="T21" fmla="*/ 420765868 h 187"/>
              <a:gd name="T22" fmla="*/ 144540007 w 153"/>
              <a:gd name="T23" fmla="*/ 451551195 h 187"/>
              <a:gd name="T24" fmla="*/ 113568297 w 153"/>
              <a:gd name="T25" fmla="*/ 523388958 h 187"/>
              <a:gd name="T26" fmla="*/ 82593371 w 153"/>
              <a:gd name="T27" fmla="*/ 646539865 h 187"/>
              <a:gd name="T28" fmla="*/ 82593371 w 153"/>
              <a:gd name="T29" fmla="*/ 646539865 h 187"/>
              <a:gd name="T30" fmla="*/ 41296685 w 153"/>
              <a:gd name="T31" fmla="*/ 667067684 h 187"/>
              <a:gd name="T32" fmla="*/ 144540007 w 153"/>
              <a:gd name="T33" fmla="*/ 831267827 h 187"/>
              <a:gd name="T34" fmla="*/ 185836693 w 153"/>
              <a:gd name="T35" fmla="*/ 831267827 h 187"/>
              <a:gd name="T36" fmla="*/ 361351627 w 153"/>
              <a:gd name="T37" fmla="*/ 913366299 h 187"/>
              <a:gd name="T38" fmla="*/ 361351627 w 153"/>
              <a:gd name="T39" fmla="*/ 913366299 h 187"/>
              <a:gd name="T40" fmla="*/ 351026651 w 153"/>
              <a:gd name="T41" fmla="*/ 1026256498 h 187"/>
              <a:gd name="T42" fmla="*/ 309729966 w 153"/>
              <a:gd name="T43" fmla="*/ 1118618879 h 187"/>
              <a:gd name="T44" fmla="*/ 258108305 w 153"/>
              <a:gd name="T45" fmla="*/ 1180192732 h 187"/>
              <a:gd name="T46" fmla="*/ 258108305 w 153"/>
              <a:gd name="T47" fmla="*/ 1180192732 h 187"/>
              <a:gd name="T48" fmla="*/ 268433280 w 153"/>
              <a:gd name="T49" fmla="*/ 1303343640 h 187"/>
              <a:gd name="T50" fmla="*/ 392323337 w 153"/>
              <a:gd name="T51" fmla="*/ 1323871458 h 187"/>
              <a:gd name="T52" fmla="*/ 443944998 w 153"/>
              <a:gd name="T53" fmla="*/ 1375181403 h 187"/>
              <a:gd name="T54" fmla="*/ 526541585 w 153"/>
              <a:gd name="T55" fmla="*/ 1806211180 h 187"/>
              <a:gd name="T56" fmla="*/ 505891634 w 153"/>
              <a:gd name="T57" fmla="*/ 1836996507 h 187"/>
              <a:gd name="T58" fmla="*/ 516216609 w 153"/>
              <a:gd name="T59" fmla="*/ 1867785034 h 187"/>
              <a:gd name="T60" fmla="*/ 753674963 w 153"/>
              <a:gd name="T61" fmla="*/ 1775422653 h 187"/>
              <a:gd name="T62" fmla="*/ 805296624 w 153"/>
              <a:gd name="T63" fmla="*/ 1795947271 h 187"/>
              <a:gd name="T64" fmla="*/ 815621600 w 153"/>
              <a:gd name="T65" fmla="*/ 1795947271 h 187"/>
              <a:gd name="T66" fmla="*/ 898214971 w 153"/>
              <a:gd name="T67" fmla="*/ 1744634126 h 187"/>
              <a:gd name="T68" fmla="*/ 1135676541 w 153"/>
              <a:gd name="T69" fmla="*/ 1847260416 h 187"/>
              <a:gd name="T70" fmla="*/ 1197619961 w 153"/>
              <a:gd name="T71" fmla="*/ 1888309652 h 187"/>
              <a:gd name="T72" fmla="*/ 1383459870 w 153"/>
              <a:gd name="T73" fmla="*/ 1672796363 h 187"/>
              <a:gd name="T74" fmla="*/ 1342163185 w 153"/>
              <a:gd name="T75" fmla="*/ 1518856928 h 187"/>
              <a:gd name="T76" fmla="*/ 1486703192 w 153"/>
              <a:gd name="T77" fmla="*/ 1529120838 h 187"/>
              <a:gd name="T78" fmla="*/ 1486703192 w 153"/>
              <a:gd name="T79" fmla="*/ 1385445312 h 187"/>
              <a:gd name="T80" fmla="*/ 1579621538 w 153"/>
              <a:gd name="T81" fmla="*/ 1262294404 h 187"/>
              <a:gd name="T82" fmla="*/ 1466053241 w 153"/>
              <a:gd name="T83" fmla="*/ 1139143496 h 187"/>
              <a:gd name="T84" fmla="*/ 1404106605 w 153"/>
              <a:gd name="T85" fmla="*/ 1190456641 h 187"/>
              <a:gd name="T86" fmla="*/ 1393784846 w 153"/>
              <a:gd name="T87" fmla="*/ 1180192732 h 187"/>
              <a:gd name="T88" fmla="*/ 1300863283 w 153"/>
              <a:gd name="T89" fmla="*/ 1098094261 h 187"/>
              <a:gd name="T90" fmla="*/ 1166648251 w 153"/>
              <a:gd name="T91" fmla="*/ 1015992589 h 187"/>
              <a:gd name="T92" fmla="*/ 1135676541 w 153"/>
              <a:gd name="T93" fmla="*/ 872317063 h 187"/>
              <a:gd name="T94" fmla="*/ 1207944936 w 153"/>
              <a:gd name="T95" fmla="*/ 656803775 h 187"/>
              <a:gd name="T96" fmla="*/ 1331838209 w 153"/>
              <a:gd name="T97" fmla="*/ 667067684 h 187"/>
              <a:gd name="T98" fmla="*/ 1342163185 w 153"/>
              <a:gd name="T99" fmla="*/ 533652867 h 187"/>
              <a:gd name="T100" fmla="*/ 1001458292 w 153"/>
              <a:gd name="T101" fmla="*/ 554177485 h 187"/>
              <a:gd name="T102" fmla="*/ 991136533 w 153"/>
              <a:gd name="T103" fmla="*/ 543916776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rgbClr val="AFD109"/>
          </a:solidFill>
          <a:ln>
            <a:noFill/>
          </a:ln>
        </p:spPr>
        <p:txBody>
          <a:bodyPr/>
          <a:lstStyle/>
          <a:p>
            <a:endParaRPr lang="zh-CN" altLang="en-US"/>
          </a:p>
        </p:txBody>
      </p:sp>
      <p:sp>
        <p:nvSpPr>
          <p:cNvPr id="24" name="Freeform 25"/>
          <p:cNvSpPr/>
          <p:nvPr/>
        </p:nvSpPr>
        <p:spPr bwMode="auto">
          <a:xfrm>
            <a:off x="4461328" y="2793560"/>
            <a:ext cx="131763" cy="187325"/>
          </a:xfrm>
          <a:custGeom>
            <a:avLst/>
            <a:gdLst>
              <a:gd name="T0" fmla="*/ 247551875 w 41"/>
              <a:gd name="T1" fmla="*/ 10425605 h 58"/>
              <a:gd name="T2" fmla="*/ 237235874 w 41"/>
              <a:gd name="T3" fmla="*/ 0 h 58"/>
              <a:gd name="T4" fmla="*/ 175349512 w 41"/>
              <a:gd name="T5" fmla="*/ 72976006 h 58"/>
              <a:gd name="T6" fmla="*/ 154720725 w 41"/>
              <a:gd name="T7" fmla="*/ 62550401 h 58"/>
              <a:gd name="T8" fmla="*/ 154720725 w 41"/>
              <a:gd name="T9" fmla="*/ 62550401 h 58"/>
              <a:gd name="T10" fmla="*/ 154720725 w 41"/>
              <a:gd name="T11" fmla="*/ 72976006 h 58"/>
              <a:gd name="T12" fmla="*/ 123775937 w 41"/>
              <a:gd name="T13" fmla="*/ 104249592 h 58"/>
              <a:gd name="T14" fmla="*/ 103147150 w 41"/>
              <a:gd name="T15" fmla="*/ 114675197 h 58"/>
              <a:gd name="T16" fmla="*/ 61889576 w 41"/>
              <a:gd name="T17" fmla="*/ 135526408 h 58"/>
              <a:gd name="T18" fmla="*/ 51573575 w 41"/>
              <a:gd name="T19" fmla="*/ 166803223 h 58"/>
              <a:gd name="T20" fmla="*/ 30944788 w 41"/>
              <a:gd name="T21" fmla="*/ 260627210 h 58"/>
              <a:gd name="T22" fmla="*/ 10316000 w 41"/>
              <a:gd name="T23" fmla="*/ 312752006 h 58"/>
              <a:gd name="T24" fmla="*/ 10316000 w 41"/>
              <a:gd name="T25" fmla="*/ 406579223 h 58"/>
              <a:gd name="T26" fmla="*/ 30944788 w 41"/>
              <a:gd name="T27" fmla="*/ 531680026 h 58"/>
              <a:gd name="T28" fmla="*/ 103147150 w 41"/>
              <a:gd name="T29" fmla="*/ 583804822 h 58"/>
              <a:gd name="T30" fmla="*/ 195978300 w 41"/>
              <a:gd name="T31" fmla="*/ 604656032 h 58"/>
              <a:gd name="T32" fmla="*/ 288809449 w 41"/>
              <a:gd name="T33" fmla="*/ 573379217 h 58"/>
              <a:gd name="T34" fmla="*/ 268180662 w 41"/>
              <a:gd name="T35" fmla="*/ 521254421 h 58"/>
              <a:gd name="T36" fmla="*/ 268180662 w 41"/>
              <a:gd name="T37" fmla="*/ 510828816 h 58"/>
              <a:gd name="T38" fmla="*/ 268180662 w 41"/>
              <a:gd name="T39" fmla="*/ 510828816 h 58"/>
              <a:gd name="T40" fmla="*/ 278496662 w 41"/>
              <a:gd name="T41" fmla="*/ 469129625 h 58"/>
              <a:gd name="T42" fmla="*/ 278496662 w 41"/>
              <a:gd name="T43" fmla="*/ 469129625 h 58"/>
              <a:gd name="T44" fmla="*/ 319754237 w 41"/>
              <a:gd name="T45" fmla="*/ 385728013 h 58"/>
              <a:gd name="T46" fmla="*/ 402272600 w 41"/>
              <a:gd name="T47" fmla="*/ 385728013 h 58"/>
              <a:gd name="T48" fmla="*/ 422901387 w 41"/>
              <a:gd name="T49" fmla="*/ 385728013 h 58"/>
              <a:gd name="T50" fmla="*/ 340383024 w 41"/>
              <a:gd name="T51" fmla="*/ 250201605 h 58"/>
              <a:gd name="T52" fmla="*/ 309441450 w 41"/>
              <a:gd name="T53" fmla="*/ 208502414 h 58"/>
              <a:gd name="T54" fmla="*/ 278496662 w 41"/>
              <a:gd name="T55" fmla="*/ 93827217 h 58"/>
              <a:gd name="T56" fmla="*/ 247551875 w 41"/>
              <a:gd name="T57" fmla="*/ 10425605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rgbClr val="3C72A4"/>
          </a:solidFill>
          <a:ln>
            <a:noFill/>
          </a:ln>
        </p:spPr>
        <p:txBody>
          <a:bodyPr/>
          <a:lstStyle/>
          <a:p>
            <a:endParaRPr lang="zh-CN" altLang="en-US"/>
          </a:p>
        </p:txBody>
      </p:sp>
      <p:sp>
        <p:nvSpPr>
          <p:cNvPr id="25" name="Freeform 26"/>
          <p:cNvSpPr/>
          <p:nvPr/>
        </p:nvSpPr>
        <p:spPr bwMode="auto">
          <a:xfrm>
            <a:off x="4335916" y="2711010"/>
            <a:ext cx="171450" cy="182563"/>
          </a:xfrm>
          <a:custGeom>
            <a:avLst/>
            <a:gdLst>
              <a:gd name="T0" fmla="*/ 271263014 w 53"/>
              <a:gd name="T1" fmla="*/ 123492659 h 57"/>
              <a:gd name="T2" fmla="*/ 271263014 w 53"/>
              <a:gd name="T3" fmla="*/ 133783448 h 57"/>
              <a:gd name="T4" fmla="*/ 250397873 w 53"/>
              <a:gd name="T5" fmla="*/ 133783448 h 57"/>
              <a:gd name="T6" fmla="*/ 198231784 w 53"/>
              <a:gd name="T7" fmla="*/ 123492659 h 57"/>
              <a:gd name="T8" fmla="*/ 198231784 w 53"/>
              <a:gd name="T9" fmla="*/ 144074236 h 57"/>
              <a:gd name="T10" fmla="*/ 198231784 w 53"/>
              <a:gd name="T11" fmla="*/ 154365024 h 57"/>
              <a:gd name="T12" fmla="*/ 187795978 w 53"/>
              <a:gd name="T13" fmla="*/ 154365024 h 57"/>
              <a:gd name="T14" fmla="*/ 93899607 w 53"/>
              <a:gd name="T15" fmla="*/ 195528176 h 57"/>
              <a:gd name="T16" fmla="*/ 93899607 w 53"/>
              <a:gd name="T17" fmla="*/ 205818964 h 57"/>
              <a:gd name="T18" fmla="*/ 125197319 w 53"/>
              <a:gd name="T19" fmla="*/ 288148471 h 57"/>
              <a:gd name="T20" fmla="*/ 125197319 w 53"/>
              <a:gd name="T21" fmla="*/ 298439259 h 57"/>
              <a:gd name="T22" fmla="*/ 125197319 w 53"/>
              <a:gd name="T23" fmla="*/ 308730047 h 57"/>
              <a:gd name="T24" fmla="*/ 20865142 w 53"/>
              <a:gd name="T25" fmla="*/ 421931919 h 57"/>
              <a:gd name="T26" fmla="*/ 0 w 53"/>
              <a:gd name="T27" fmla="*/ 463095071 h 57"/>
              <a:gd name="T28" fmla="*/ 20865142 w 53"/>
              <a:gd name="T29" fmla="*/ 493967435 h 57"/>
              <a:gd name="T30" fmla="*/ 73031230 w 53"/>
              <a:gd name="T31" fmla="*/ 514552214 h 57"/>
              <a:gd name="T32" fmla="*/ 104332177 w 53"/>
              <a:gd name="T33" fmla="*/ 514552214 h 57"/>
              <a:gd name="T34" fmla="*/ 208664355 w 53"/>
              <a:gd name="T35" fmla="*/ 545424578 h 57"/>
              <a:gd name="T36" fmla="*/ 250397873 w 53"/>
              <a:gd name="T37" fmla="*/ 566006154 h 57"/>
              <a:gd name="T38" fmla="*/ 323429103 w 53"/>
              <a:gd name="T39" fmla="*/ 586587730 h 57"/>
              <a:gd name="T40" fmla="*/ 375595192 w 53"/>
              <a:gd name="T41" fmla="*/ 545424578 h 57"/>
              <a:gd name="T42" fmla="*/ 406892904 w 53"/>
              <a:gd name="T43" fmla="*/ 504258223 h 57"/>
              <a:gd name="T44" fmla="*/ 438193851 w 53"/>
              <a:gd name="T45" fmla="*/ 432222707 h 57"/>
              <a:gd name="T46" fmla="*/ 417328709 w 53"/>
              <a:gd name="T47" fmla="*/ 339602411 h 57"/>
              <a:gd name="T48" fmla="*/ 448626422 w 53"/>
              <a:gd name="T49" fmla="*/ 349893200 h 57"/>
              <a:gd name="T50" fmla="*/ 500792510 w 53"/>
              <a:gd name="T51" fmla="*/ 349893200 h 57"/>
              <a:gd name="T52" fmla="*/ 521657652 w 53"/>
              <a:gd name="T53" fmla="*/ 339602411 h 57"/>
              <a:gd name="T54" fmla="*/ 532093458 w 53"/>
              <a:gd name="T55" fmla="*/ 319020835 h 57"/>
              <a:gd name="T56" fmla="*/ 490359940 w 53"/>
              <a:gd name="T57" fmla="*/ 195528176 h 57"/>
              <a:gd name="T58" fmla="*/ 500792510 w 53"/>
              <a:gd name="T59" fmla="*/ 154365024 h 57"/>
              <a:gd name="T60" fmla="*/ 552958599 w 53"/>
              <a:gd name="T61" fmla="*/ 113201871 h 57"/>
              <a:gd name="T62" fmla="*/ 552958599 w 53"/>
              <a:gd name="T63" fmla="*/ 113201871 h 57"/>
              <a:gd name="T64" fmla="*/ 542526028 w 53"/>
              <a:gd name="T65" fmla="*/ 92620295 h 57"/>
              <a:gd name="T66" fmla="*/ 448626422 w 53"/>
              <a:gd name="T67" fmla="*/ 92620295 h 57"/>
              <a:gd name="T68" fmla="*/ 448626422 w 53"/>
              <a:gd name="T69" fmla="*/ 92620295 h 57"/>
              <a:gd name="T70" fmla="*/ 354726815 w 53"/>
              <a:gd name="T71" fmla="*/ 30872364 h 57"/>
              <a:gd name="T72" fmla="*/ 250397873 w 53"/>
              <a:gd name="T73" fmla="*/ 10290788 h 57"/>
              <a:gd name="T74" fmla="*/ 229529496 w 53"/>
              <a:gd name="T75" fmla="*/ 10290788 h 57"/>
              <a:gd name="T76" fmla="*/ 260830443 w 53"/>
              <a:gd name="T77" fmla="*/ 51453940 h 57"/>
              <a:gd name="T78" fmla="*/ 271263014 w 53"/>
              <a:gd name="T79" fmla="*/ 123492659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rgbClr val="3C72A4"/>
          </a:solidFill>
          <a:ln>
            <a:noFill/>
          </a:ln>
        </p:spPr>
        <p:txBody>
          <a:bodyPr/>
          <a:lstStyle/>
          <a:p>
            <a:endParaRPr lang="zh-CN" altLang="en-US"/>
          </a:p>
        </p:txBody>
      </p:sp>
      <p:sp>
        <p:nvSpPr>
          <p:cNvPr id="26" name="Freeform 27"/>
          <p:cNvSpPr/>
          <p:nvPr/>
        </p:nvSpPr>
        <p:spPr bwMode="auto">
          <a:xfrm>
            <a:off x="4624841" y="2347473"/>
            <a:ext cx="603250" cy="574675"/>
          </a:xfrm>
          <a:custGeom>
            <a:avLst/>
            <a:gdLst>
              <a:gd name="T0" fmla="*/ 824315455 w 188"/>
              <a:gd name="T1" fmla="*/ 381719040 h 179"/>
              <a:gd name="T2" fmla="*/ 721275221 w 188"/>
              <a:gd name="T3" fmla="*/ 412671228 h 179"/>
              <a:gd name="T4" fmla="*/ 597628223 w 188"/>
              <a:gd name="T5" fmla="*/ 474569183 h 179"/>
              <a:gd name="T6" fmla="*/ 473981226 w 188"/>
              <a:gd name="T7" fmla="*/ 577737793 h 179"/>
              <a:gd name="T8" fmla="*/ 463677844 w 188"/>
              <a:gd name="T9" fmla="*/ 598371515 h 179"/>
              <a:gd name="T10" fmla="*/ 350334229 w 188"/>
              <a:gd name="T11" fmla="*/ 722170636 h 179"/>
              <a:gd name="T12" fmla="*/ 216383850 w 188"/>
              <a:gd name="T13" fmla="*/ 711855380 h 179"/>
              <a:gd name="T14" fmla="*/ 154560351 w 188"/>
              <a:gd name="T15" fmla="*/ 649954215 h 179"/>
              <a:gd name="T16" fmla="*/ 175167114 w 188"/>
              <a:gd name="T17" fmla="*/ 887240411 h 179"/>
              <a:gd name="T18" fmla="*/ 20606763 w 188"/>
              <a:gd name="T19" fmla="*/ 1134841864 h 179"/>
              <a:gd name="T20" fmla="*/ 0 w 188"/>
              <a:gd name="T21" fmla="*/ 1165790842 h 179"/>
              <a:gd name="T22" fmla="*/ 164863733 w 188"/>
              <a:gd name="T23" fmla="*/ 1227692008 h 179"/>
              <a:gd name="T24" fmla="*/ 175167114 w 188"/>
              <a:gd name="T25" fmla="*/ 1238010474 h 179"/>
              <a:gd name="T26" fmla="*/ 236990613 w 188"/>
              <a:gd name="T27" fmla="*/ 1279274707 h 179"/>
              <a:gd name="T28" fmla="*/ 247293995 w 188"/>
              <a:gd name="T29" fmla="*/ 1279274707 h 179"/>
              <a:gd name="T30" fmla="*/ 401854346 w 188"/>
              <a:gd name="T31" fmla="*/ 1403077039 h 179"/>
              <a:gd name="T32" fmla="*/ 577021460 w 188"/>
              <a:gd name="T33" fmla="*/ 1155475586 h 179"/>
              <a:gd name="T34" fmla="*/ 628538368 w 188"/>
              <a:gd name="T35" fmla="*/ 1093574420 h 179"/>
              <a:gd name="T36" fmla="*/ 762491956 w 188"/>
              <a:gd name="T37" fmla="*/ 1041991721 h 179"/>
              <a:gd name="T38" fmla="*/ 896442335 w 188"/>
              <a:gd name="T39" fmla="*/ 1021357999 h 179"/>
              <a:gd name="T40" fmla="*/ 968569215 w 188"/>
              <a:gd name="T41" fmla="*/ 1134841864 h 179"/>
              <a:gd name="T42" fmla="*/ 978872597 w 188"/>
              <a:gd name="T43" fmla="*/ 1227692008 h 179"/>
              <a:gd name="T44" fmla="*/ 947962452 w 188"/>
              <a:gd name="T45" fmla="*/ 1382443317 h 179"/>
              <a:gd name="T46" fmla="*/ 947962452 w 188"/>
              <a:gd name="T47" fmla="*/ 1392761783 h 179"/>
              <a:gd name="T48" fmla="*/ 875832363 w 188"/>
              <a:gd name="T49" fmla="*/ 1609411047 h 179"/>
              <a:gd name="T50" fmla="*/ 947962452 w 188"/>
              <a:gd name="T51" fmla="*/ 1568143604 h 179"/>
              <a:gd name="T52" fmla="*/ 999482569 w 188"/>
              <a:gd name="T53" fmla="*/ 1588777326 h 179"/>
              <a:gd name="T54" fmla="*/ 989175979 w 188"/>
              <a:gd name="T55" fmla="*/ 1650678491 h 179"/>
              <a:gd name="T56" fmla="*/ 947962452 w 188"/>
              <a:gd name="T57" fmla="*/ 1722894913 h 179"/>
              <a:gd name="T58" fmla="*/ 917049098 w 188"/>
              <a:gd name="T59" fmla="*/ 1774480823 h 179"/>
              <a:gd name="T60" fmla="*/ 865528981 w 188"/>
              <a:gd name="T61" fmla="*/ 1784796079 h 179"/>
              <a:gd name="T62" fmla="*/ 814008864 w 188"/>
              <a:gd name="T63" fmla="*/ 1846697244 h 179"/>
              <a:gd name="T64" fmla="*/ 1020089332 w 188"/>
              <a:gd name="T65" fmla="*/ 1691945935 h 179"/>
              <a:gd name="T66" fmla="*/ 1339510207 w 188"/>
              <a:gd name="T67" fmla="*/ 1372128061 h 179"/>
              <a:gd name="T68" fmla="*/ 1401333706 w 188"/>
              <a:gd name="T69" fmla="*/ 1341175873 h 179"/>
              <a:gd name="T70" fmla="*/ 1566197439 w 188"/>
              <a:gd name="T71" fmla="*/ 1299908429 h 179"/>
              <a:gd name="T72" fmla="*/ 1679541055 w 188"/>
              <a:gd name="T73" fmla="*/ 1072940698 h 179"/>
              <a:gd name="T74" fmla="*/ 1937138431 w 188"/>
              <a:gd name="T75" fmla="*/ 804705524 h 179"/>
              <a:gd name="T76" fmla="*/ 1875314932 w 188"/>
              <a:gd name="T77" fmla="*/ 619005237 h 179"/>
              <a:gd name="T78" fmla="*/ 1782578080 w 188"/>
              <a:gd name="T79" fmla="*/ 598371515 h 179"/>
              <a:gd name="T80" fmla="*/ 1761971316 w 188"/>
              <a:gd name="T81" fmla="*/ 557104071 h 179"/>
              <a:gd name="T82" fmla="*/ 1628020938 w 188"/>
              <a:gd name="T83" fmla="*/ 226967731 h 179"/>
              <a:gd name="T84" fmla="*/ 1586804202 w 188"/>
              <a:gd name="T85" fmla="*/ 61901166 h 179"/>
              <a:gd name="T86" fmla="*/ 1514677322 w 188"/>
              <a:gd name="T87" fmla="*/ 123802332 h 179"/>
              <a:gd name="T88" fmla="*/ 1380726943 w 188"/>
              <a:gd name="T89" fmla="*/ 51582700 h 179"/>
              <a:gd name="T90" fmla="*/ 1277686709 w 188"/>
              <a:gd name="T91" fmla="*/ 61901166 h 179"/>
              <a:gd name="T92" fmla="*/ 1174646475 w 188"/>
              <a:gd name="T93" fmla="*/ 20633722 h 179"/>
              <a:gd name="T94" fmla="*/ 1174646475 w 188"/>
              <a:gd name="T95" fmla="*/ 154751309 h 179"/>
              <a:gd name="T96" fmla="*/ 1164343093 w 188"/>
              <a:gd name="T97" fmla="*/ 165066565 h 179"/>
              <a:gd name="T98" fmla="*/ 1071609449 w 188"/>
              <a:gd name="T99" fmla="*/ 247601453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rgbClr val="3C72A4"/>
          </a:solidFill>
          <a:ln>
            <a:noFill/>
          </a:ln>
        </p:spPr>
        <p:txBody>
          <a:bodyPr/>
          <a:lstStyle/>
          <a:p>
            <a:endParaRPr lang="zh-CN" altLang="en-US"/>
          </a:p>
        </p:txBody>
      </p:sp>
      <p:sp>
        <p:nvSpPr>
          <p:cNvPr id="27" name="Freeform 28"/>
          <p:cNvSpPr/>
          <p:nvPr/>
        </p:nvSpPr>
        <p:spPr bwMode="auto">
          <a:xfrm>
            <a:off x="4759778" y="2001398"/>
            <a:ext cx="860425" cy="584200"/>
          </a:xfrm>
          <a:custGeom>
            <a:avLst/>
            <a:gdLst>
              <a:gd name="T0" fmla="*/ 484274801 w 268"/>
              <a:gd name="T1" fmla="*/ 30866303 h 182"/>
              <a:gd name="T2" fmla="*/ 370933070 w 268"/>
              <a:gd name="T3" fmla="*/ 61729397 h 182"/>
              <a:gd name="T4" fmla="*/ 350324607 w 268"/>
              <a:gd name="T5" fmla="*/ 102883398 h 182"/>
              <a:gd name="T6" fmla="*/ 298808266 w 268"/>
              <a:gd name="T7" fmla="*/ 185191400 h 182"/>
              <a:gd name="T8" fmla="*/ 216377624 w 268"/>
              <a:gd name="T9" fmla="*/ 246920797 h 182"/>
              <a:gd name="T10" fmla="*/ 113341731 w 268"/>
              <a:gd name="T11" fmla="*/ 174903702 h 182"/>
              <a:gd name="T12" fmla="*/ 0 w 268"/>
              <a:gd name="T13" fmla="*/ 205766796 h 182"/>
              <a:gd name="T14" fmla="*/ 164858072 w 268"/>
              <a:gd name="T15" fmla="*/ 308653403 h 182"/>
              <a:gd name="T16" fmla="*/ 175163909 w 268"/>
              <a:gd name="T17" fmla="*/ 329228799 h 182"/>
              <a:gd name="T18" fmla="*/ 185466535 w 268"/>
              <a:gd name="T19" fmla="*/ 534995595 h 182"/>
              <a:gd name="T20" fmla="*/ 309110892 w 268"/>
              <a:gd name="T21" fmla="*/ 781919601 h 182"/>
              <a:gd name="T22" fmla="*/ 391541533 w 268"/>
              <a:gd name="T23" fmla="*/ 699611599 h 182"/>
              <a:gd name="T24" fmla="*/ 504880053 w 268"/>
              <a:gd name="T25" fmla="*/ 679036203 h 182"/>
              <a:gd name="T26" fmla="*/ 504880053 w 268"/>
              <a:gd name="T27" fmla="*/ 679036203 h 182"/>
              <a:gd name="T28" fmla="*/ 618221784 w 268"/>
              <a:gd name="T29" fmla="*/ 802494997 h 182"/>
              <a:gd name="T30" fmla="*/ 649132873 w 268"/>
              <a:gd name="T31" fmla="*/ 905378395 h 182"/>
              <a:gd name="T32" fmla="*/ 638830247 w 268"/>
              <a:gd name="T33" fmla="*/ 1008265002 h 182"/>
              <a:gd name="T34" fmla="*/ 710955051 w 268"/>
              <a:gd name="T35" fmla="*/ 1100860702 h 182"/>
              <a:gd name="T36" fmla="*/ 813994155 w 268"/>
              <a:gd name="T37" fmla="*/ 1069994399 h 182"/>
              <a:gd name="T38" fmla="*/ 865510497 w 268"/>
              <a:gd name="T39" fmla="*/ 1121436098 h 182"/>
              <a:gd name="T40" fmla="*/ 989154854 w 268"/>
              <a:gd name="T41" fmla="*/ 1172877797 h 182"/>
              <a:gd name="T42" fmla="*/ 1081888121 w 268"/>
              <a:gd name="T43" fmla="*/ 1142011493 h 182"/>
              <a:gd name="T44" fmla="*/ 1133407673 w 268"/>
              <a:gd name="T45" fmla="*/ 1090569795 h 182"/>
              <a:gd name="T46" fmla="*/ 1195229852 w 268"/>
              <a:gd name="T47" fmla="*/ 1244898101 h 182"/>
              <a:gd name="T48" fmla="*/ 1349785298 w 268"/>
              <a:gd name="T49" fmla="*/ 1409510896 h 182"/>
              <a:gd name="T50" fmla="*/ 1380696387 w 268"/>
              <a:gd name="T51" fmla="*/ 1666722600 h 182"/>
              <a:gd name="T52" fmla="*/ 1483732281 w 268"/>
              <a:gd name="T53" fmla="*/ 1707873391 h 182"/>
              <a:gd name="T54" fmla="*/ 1545554459 w 268"/>
              <a:gd name="T55" fmla="*/ 1872489396 h 182"/>
              <a:gd name="T56" fmla="*/ 1916487529 w 268"/>
              <a:gd name="T57" fmla="*/ 1563835992 h 182"/>
              <a:gd name="T58" fmla="*/ 2060740349 w 268"/>
              <a:gd name="T59" fmla="*/ 1399223198 h 182"/>
              <a:gd name="T60" fmla="*/ 2147483646 w 268"/>
              <a:gd name="T61" fmla="*/ 1172877797 h 182"/>
              <a:gd name="T62" fmla="*/ 2147483646 w 268"/>
              <a:gd name="T63" fmla="*/ 1090569795 h 182"/>
              <a:gd name="T64" fmla="*/ 2147483646 w 268"/>
              <a:gd name="T65" fmla="*/ 874515301 h 182"/>
              <a:gd name="T66" fmla="*/ 2147483646 w 268"/>
              <a:gd name="T67" fmla="*/ 864224393 h 182"/>
              <a:gd name="T68" fmla="*/ 2147483646 w 268"/>
              <a:gd name="T69" fmla="*/ 1018552700 h 182"/>
              <a:gd name="T70" fmla="*/ 2147483646 w 268"/>
              <a:gd name="T71" fmla="*/ 905378395 h 182"/>
              <a:gd name="T72" fmla="*/ 2147483646 w 268"/>
              <a:gd name="T73" fmla="*/ 812782695 h 182"/>
              <a:gd name="T74" fmla="*/ 2147483646 w 268"/>
              <a:gd name="T75" fmla="*/ 648169900 h 182"/>
              <a:gd name="T76" fmla="*/ 2147483646 w 268"/>
              <a:gd name="T77" fmla="*/ 565861898 h 182"/>
              <a:gd name="T78" fmla="*/ 2147483646 w 268"/>
              <a:gd name="T79" fmla="*/ 555574200 h 182"/>
              <a:gd name="T80" fmla="*/ 2147483646 w 268"/>
              <a:gd name="T81" fmla="*/ 565861898 h 182"/>
              <a:gd name="T82" fmla="*/ 2147483646 w 268"/>
              <a:gd name="T83" fmla="*/ 565861898 h 182"/>
              <a:gd name="T84" fmla="*/ 2147483646 w 268"/>
              <a:gd name="T85" fmla="*/ 709899297 h 182"/>
              <a:gd name="T86" fmla="*/ 2143170990 w 268"/>
              <a:gd name="T87" fmla="*/ 740765600 h 182"/>
              <a:gd name="T88" fmla="*/ 1937095992 w 268"/>
              <a:gd name="T89" fmla="*/ 555574200 h 182"/>
              <a:gd name="T90" fmla="*/ 1885576440 w 268"/>
              <a:gd name="T91" fmla="*/ 452690802 h 182"/>
              <a:gd name="T92" fmla="*/ 1895882277 w 268"/>
              <a:gd name="T93" fmla="*/ 514420199 h 182"/>
              <a:gd name="T94" fmla="*/ 1844362725 w 268"/>
              <a:gd name="T95" fmla="*/ 617303597 h 182"/>
              <a:gd name="T96" fmla="*/ 1731020994 w 268"/>
              <a:gd name="T97" fmla="*/ 586440503 h 182"/>
              <a:gd name="T98" fmla="*/ 1710415742 w 268"/>
              <a:gd name="T99" fmla="*/ 483553896 h 182"/>
              <a:gd name="T100" fmla="*/ 1607376637 w 268"/>
              <a:gd name="T101" fmla="*/ 442399895 h 182"/>
              <a:gd name="T102" fmla="*/ 1483732281 w 268"/>
              <a:gd name="T103" fmla="*/ 360095102 h 182"/>
              <a:gd name="T104" fmla="*/ 1318874208 w 268"/>
              <a:gd name="T105" fmla="*/ 298362496 h 182"/>
              <a:gd name="T106" fmla="*/ 1205532478 w 268"/>
              <a:gd name="T107" fmla="*/ 349804195 h 182"/>
              <a:gd name="T108" fmla="*/ 1154016136 w 268"/>
              <a:gd name="T109" fmla="*/ 246920797 h 182"/>
              <a:gd name="T110" fmla="*/ 1009763317 w 268"/>
              <a:gd name="T111" fmla="*/ 246920797 h 182"/>
              <a:gd name="T112" fmla="*/ 844905245 w 268"/>
              <a:gd name="T113" fmla="*/ 277787100 h 182"/>
              <a:gd name="T114" fmla="*/ 690349799 w 268"/>
              <a:gd name="T115" fmla="*/ 267499402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rgbClr val="3C72A4"/>
          </a:solidFill>
          <a:ln>
            <a:noFill/>
          </a:ln>
        </p:spPr>
        <p:txBody>
          <a:bodyPr/>
          <a:lstStyle/>
          <a:p>
            <a:endParaRPr lang="zh-CN" altLang="en-US"/>
          </a:p>
        </p:txBody>
      </p:sp>
      <p:sp>
        <p:nvSpPr>
          <p:cNvPr id="28" name="Freeform 29"/>
          <p:cNvSpPr/>
          <p:nvPr/>
        </p:nvSpPr>
        <p:spPr bwMode="auto">
          <a:xfrm>
            <a:off x="4577216" y="1167960"/>
            <a:ext cx="1155700" cy="1054100"/>
          </a:xfrm>
          <a:custGeom>
            <a:avLst/>
            <a:gdLst>
              <a:gd name="T0" fmla="*/ 2147483646 w 360"/>
              <a:gd name="T1" fmla="*/ 1580182670 h 328"/>
              <a:gd name="T2" fmla="*/ 2147483646 w 360"/>
              <a:gd name="T3" fmla="*/ 1229032394 h 328"/>
              <a:gd name="T4" fmla="*/ 2147483646 w 360"/>
              <a:gd name="T5" fmla="*/ 1580182670 h 328"/>
              <a:gd name="T6" fmla="*/ 2147483646 w 360"/>
              <a:gd name="T7" fmla="*/ 1673136294 h 328"/>
              <a:gd name="T8" fmla="*/ 2147483646 w 360"/>
              <a:gd name="T9" fmla="*/ 1745432128 h 328"/>
              <a:gd name="T10" fmla="*/ 2147483646 w 360"/>
              <a:gd name="T11" fmla="*/ 1580182670 h 328"/>
              <a:gd name="T12" fmla="*/ 2147483646 w 360"/>
              <a:gd name="T13" fmla="*/ 1466574472 h 328"/>
              <a:gd name="T14" fmla="*/ 2147483646 w 360"/>
              <a:gd name="T15" fmla="*/ 1352966273 h 328"/>
              <a:gd name="T16" fmla="*/ 1731607782 w 360"/>
              <a:gd name="T17" fmla="*/ 1229032394 h 328"/>
              <a:gd name="T18" fmla="*/ 1329629640 w 360"/>
              <a:gd name="T19" fmla="*/ 588695568 h 328"/>
              <a:gd name="T20" fmla="*/ 556588330 w 360"/>
              <a:gd name="T21" fmla="*/ 82624729 h 328"/>
              <a:gd name="T22" fmla="*/ 41229598 w 360"/>
              <a:gd name="T23" fmla="*/ 144591668 h 328"/>
              <a:gd name="T24" fmla="*/ 41229598 w 360"/>
              <a:gd name="T25" fmla="*/ 216887502 h 328"/>
              <a:gd name="T26" fmla="*/ 10308202 w 360"/>
              <a:gd name="T27" fmla="*/ 289183337 h 328"/>
              <a:gd name="T28" fmla="*/ 51534589 w 360"/>
              <a:gd name="T29" fmla="*/ 464758475 h 328"/>
              <a:gd name="T30" fmla="*/ 216449769 w 360"/>
              <a:gd name="T31" fmla="*/ 382136960 h 328"/>
              <a:gd name="T32" fmla="*/ 381364949 w 360"/>
              <a:gd name="T33" fmla="*/ 506070839 h 328"/>
              <a:gd name="T34" fmla="*/ 618431121 w 360"/>
              <a:gd name="T35" fmla="*/ 795254176 h 328"/>
              <a:gd name="T36" fmla="*/ 762733108 w 360"/>
              <a:gd name="T37" fmla="*/ 681645977 h 328"/>
              <a:gd name="T38" fmla="*/ 999799280 w 360"/>
              <a:gd name="T39" fmla="*/ 537054309 h 328"/>
              <a:gd name="T40" fmla="*/ 1185327654 w 360"/>
              <a:gd name="T41" fmla="*/ 733287236 h 328"/>
              <a:gd name="T42" fmla="*/ 1226557251 w 360"/>
              <a:gd name="T43" fmla="*/ 1032799467 h 328"/>
              <a:gd name="T44" fmla="*/ 1247170445 w 360"/>
              <a:gd name="T45" fmla="*/ 1352966273 h 328"/>
              <a:gd name="T46" fmla="*/ 1195635856 w 360"/>
              <a:gd name="T47" fmla="*/ 1487232261 h 328"/>
              <a:gd name="T48" fmla="*/ 1154406258 w 360"/>
              <a:gd name="T49" fmla="*/ 1538870306 h 328"/>
              <a:gd name="T50" fmla="*/ 1175019452 w 360"/>
              <a:gd name="T51" fmla="*/ 1735103233 h 328"/>
              <a:gd name="T52" fmla="*/ 1123484863 w 360"/>
              <a:gd name="T53" fmla="*/ 1900349477 h 328"/>
              <a:gd name="T54" fmla="*/ 979182876 w 360"/>
              <a:gd name="T55" fmla="*/ 1869366007 h 328"/>
              <a:gd name="T56" fmla="*/ 865805496 w 360"/>
              <a:gd name="T57" fmla="*/ 2106911298 h 328"/>
              <a:gd name="T58" fmla="*/ 700890316 w 360"/>
              <a:gd name="T59" fmla="*/ 2147483646 h 328"/>
              <a:gd name="T60" fmla="*/ 824575899 w 360"/>
              <a:gd name="T61" fmla="*/ 2147483646 h 328"/>
              <a:gd name="T62" fmla="*/ 927648287 w 360"/>
              <a:gd name="T63" fmla="*/ 2147483646 h 328"/>
              <a:gd name="T64" fmla="*/ 1123484863 w 360"/>
              <a:gd name="T65" fmla="*/ 2147483646 h 328"/>
              <a:gd name="T66" fmla="*/ 1216249049 w 360"/>
              <a:gd name="T67" fmla="*/ 2147483646 h 328"/>
              <a:gd name="T68" fmla="*/ 1370856027 w 360"/>
              <a:gd name="T69" fmla="*/ 2147483646 h 328"/>
              <a:gd name="T70" fmla="*/ 1587309006 w 360"/>
              <a:gd name="T71" fmla="*/ 2147483646 h 328"/>
              <a:gd name="T72" fmla="*/ 1721302790 w 360"/>
              <a:gd name="T73" fmla="*/ 2147483646 h 328"/>
              <a:gd name="T74" fmla="*/ 1824371969 w 360"/>
              <a:gd name="T75" fmla="*/ 2147483646 h 328"/>
              <a:gd name="T76" fmla="*/ 1855296574 w 360"/>
              <a:gd name="T77" fmla="*/ 2147483646 h 328"/>
              <a:gd name="T78" fmla="*/ 2061438141 w 360"/>
              <a:gd name="T79" fmla="*/ 2147483646 h 328"/>
              <a:gd name="T80" fmla="*/ 2123280933 w 360"/>
              <a:gd name="T81" fmla="*/ 2147483646 h 328"/>
              <a:gd name="T82" fmla="*/ 2147483646 w 360"/>
              <a:gd name="T83" fmla="*/ 2147483646 h 328"/>
              <a:gd name="T84" fmla="*/ 2147483646 w 360"/>
              <a:gd name="T85" fmla="*/ 2147483646 h 328"/>
              <a:gd name="T86" fmla="*/ 2147483646 w 360"/>
              <a:gd name="T87" fmla="*/ 2147483646 h 328"/>
              <a:gd name="T88" fmla="*/ 2147483646 w 360"/>
              <a:gd name="T89" fmla="*/ 2147483646 h 328"/>
              <a:gd name="T90" fmla="*/ 2147483646 w 360"/>
              <a:gd name="T91" fmla="*/ 2147483646 h 328"/>
              <a:gd name="T92" fmla="*/ 2147483646 w 360"/>
              <a:gd name="T93" fmla="*/ 2147483646 h 328"/>
              <a:gd name="T94" fmla="*/ 2147483646 w 360"/>
              <a:gd name="T95" fmla="*/ 2147483646 h 328"/>
              <a:gd name="T96" fmla="*/ 2147483646 w 360"/>
              <a:gd name="T97" fmla="*/ 2147483646 h 328"/>
              <a:gd name="T98" fmla="*/ 2147483646 w 360"/>
              <a:gd name="T99" fmla="*/ 2147483646 h 328"/>
              <a:gd name="T100" fmla="*/ 2147483646 w 360"/>
              <a:gd name="T101" fmla="*/ 2147483646 h 328"/>
              <a:gd name="T102" fmla="*/ 2147483646 w 360"/>
              <a:gd name="T103" fmla="*/ 2147483646 h 328"/>
              <a:gd name="T104" fmla="*/ 2147483646 w 360"/>
              <a:gd name="T105" fmla="*/ 2147483646 h 328"/>
              <a:gd name="T106" fmla="*/ 2147483646 w 360"/>
              <a:gd name="T107" fmla="*/ 2147483646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3C72A4"/>
          </a:solidFill>
          <a:ln>
            <a:noFill/>
          </a:ln>
        </p:spPr>
        <p:txBody>
          <a:bodyPr/>
          <a:lstStyle/>
          <a:p>
            <a:endParaRPr lang="zh-CN" altLang="en-US"/>
          </a:p>
        </p:txBody>
      </p:sp>
      <p:sp>
        <p:nvSpPr>
          <p:cNvPr id="29" name="Freeform 30"/>
          <p:cNvSpPr/>
          <p:nvPr/>
        </p:nvSpPr>
        <p:spPr bwMode="auto">
          <a:xfrm>
            <a:off x="4348616" y="3053910"/>
            <a:ext cx="696912" cy="436563"/>
          </a:xfrm>
          <a:custGeom>
            <a:avLst/>
            <a:gdLst>
              <a:gd name="T0" fmla="*/ 2039401883 w 217"/>
              <a:gd name="T1" fmla="*/ 41242363 h 136"/>
              <a:gd name="T2" fmla="*/ 1843701005 w 217"/>
              <a:gd name="T3" fmla="*/ 61863545 h 136"/>
              <a:gd name="T4" fmla="*/ 1390502014 w 217"/>
              <a:gd name="T5" fmla="*/ 216522408 h 136"/>
              <a:gd name="T6" fmla="*/ 1400801553 w 217"/>
              <a:gd name="T7" fmla="*/ 309317726 h 136"/>
              <a:gd name="T8" fmla="*/ 1091802533 w 217"/>
              <a:gd name="T9" fmla="*/ 268075362 h 136"/>
              <a:gd name="T10" fmla="*/ 865199826 w 217"/>
              <a:gd name="T11" fmla="*/ 0 h 136"/>
              <a:gd name="T12" fmla="*/ 772500762 w 217"/>
              <a:gd name="T13" fmla="*/ 103105909 h 136"/>
              <a:gd name="T14" fmla="*/ 659199408 w 217"/>
              <a:gd name="T15" fmla="*/ 41242363 h 136"/>
              <a:gd name="T16" fmla="*/ 607701713 w 217"/>
              <a:gd name="T17" fmla="*/ 103105909 h 136"/>
              <a:gd name="T18" fmla="*/ 525302188 w 217"/>
              <a:gd name="T19" fmla="*/ 123727090 h 136"/>
              <a:gd name="T20" fmla="*/ 61800446 w 217"/>
              <a:gd name="T21" fmla="*/ 659881025 h 136"/>
              <a:gd name="T22" fmla="*/ 113301354 w 217"/>
              <a:gd name="T23" fmla="*/ 783608115 h 136"/>
              <a:gd name="T24" fmla="*/ 102998603 w 217"/>
              <a:gd name="T25" fmla="*/ 783608115 h 136"/>
              <a:gd name="T26" fmla="*/ 175101800 w 217"/>
              <a:gd name="T27" fmla="*/ 1061997278 h 136"/>
              <a:gd name="T28" fmla="*/ 0 w 217"/>
              <a:gd name="T29" fmla="*/ 1175413777 h 136"/>
              <a:gd name="T30" fmla="*/ 82399525 w 217"/>
              <a:gd name="T31" fmla="*/ 1257898504 h 136"/>
              <a:gd name="T32" fmla="*/ 92699064 w 217"/>
              <a:gd name="T33" fmla="*/ 1278519686 h 136"/>
              <a:gd name="T34" fmla="*/ 329601310 w 217"/>
              <a:gd name="T35" fmla="*/ 1402246776 h 136"/>
              <a:gd name="T36" fmla="*/ 432599913 w 217"/>
              <a:gd name="T37" fmla="*/ 1299140868 h 136"/>
              <a:gd name="T38" fmla="*/ 587099423 w 217"/>
              <a:gd name="T39" fmla="*/ 1226966732 h 136"/>
              <a:gd name="T40" fmla="*/ 607701713 w 217"/>
              <a:gd name="T41" fmla="*/ 1247587913 h 136"/>
              <a:gd name="T42" fmla="*/ 607701713 w 217"/>
              <a:gd name="T43" fmla="*/ 1257898504 h 136"/>
              <a:gd name="T44" fmla="*/ 762201223 w 217"/>
              <a:gd name="T45" fmla="*/ 1361004413 h 136"/>
              <a:gd name="T46" fmla="*/ 947602562 w 217"/>
              <a:gd name="T47" fmla="*/ 1299140868 h 136"/>
              <a:gd name="T48" fmla="*/ 1091802533 w 217"/>
              <a:gd name="T49" fmla="*/ 1288830277 h 136"/>
              <a:gd name="T50" fmla="*/ 1112401611 w 217"/>
              <a:gd name="T51" fmla="*/ 1278519686 h 136"/>
              <a:gd name="T52" fmla="*/ 1225702965 w 217"/>
              <a:gd name="T53" fmla="*/ 1134171414 h 136"/>
              <a:gd name="T54" fmla="*/ 1287500200 w 217"/>
              <a:gd name="T55" fmla="*/ 1092929050 h 136"/>
              <a:gd name="T56" fmla="*/ 1297802950 w 217"/>
              <a:gd name="T57" fmla="*/ 1103239641 h 136"/>
              <a:gd name="T58" fmla="*/ 1328701568 w 217"/>
              <a:gd name="T59" fmla="*/ 1113550232 h 136"/>
              <a:gd name="T60" fmla="*/ 1380202475 w 217"/>
              <a:gd name="T61" fmla="*/ 907335205 h 136"/>
              <a:gd name="T62" fmla="*/ 1442002921 w 217"/>
              <a:gd name="T63" fmla="*/ 886714023 h 136"/>
              <a:gd name="T64" fmla="*/ 1524402446 w 217"/>
              <a:gd name="T65" fmla="*/ 711433979 h 136"/>
              <a:gd name="T66" fmla="*/ 1555301063 w 217"/>
              <a:gd name="T67" fmla="*/ 618638661 h 136"/>
              <a:gd name="T68" fmla="*/ 1658302878 w 217"/>
              <a:gd name="T69" fmla="*/ 577396298 h 136"/>
              <a:gd name="T70" fmla="*/ 1658302878 w 217"/>
              <a:gd name="T71" fmla="*/ 556775116 h 136"/>
              <a:gd name="T72" fmla="*/ 1740702402 w 217"/>
              <a:gd name="T73" fmla="*/ 494911571 h 136"/>
              <a:gd name="T74" fmla="*/ 1689201495 w 217"/>
              <a:gd name="T75" fmla="*/ 484600980 h 136"/>
              <a:gd name="T76" fmla="*/ 1689201495 w 217"/>
              <a:gd name="T77" fmla="*/ 453669208 h 136"/>
              <a:gd name="T78" fmla="*/ 1709800573 w 217"/>
              <a:gd name="T79" fmla="*/ 443358617 h 136"/>
              <a:gd name="T80" fmla="*/ 1812802388 w 217"/>
              <a:gd name="T81" fmla="*/ 391805662 h 136"/>
              <a:gd name="T82" fmla="*/ 2080603251 w 217"/>
              <a:gd name="T83" fmla="*/ 206211817 h 136"/>
              <a:gd name="T84" fmla="*/ 2147483646 w 217"/>
              <a:gd name="T85" fmla="*/ 247454180 h 136"/>
              <a:gd name="T86" fmla="*/ 2147483646 w 217"/>
              <a:gd name="T87" fmla="*/ 144348272 h 136"/>
              <a:gd name="T88" fmla="*/ 2147483646 w 217"/>
              <a:gd name="T89" fmla="*/ 144348272 h 136"/>
              <a:gd name="T90" fmla="*/ 2147483646 w 217"/>
              <a:gd name="T91" fmla="*/ 61863545 h 136"/>
              <a:gd name="T92" fmla="*/ 2147483646 w 217"/>
              <a:gd name="T93" fmla="*/ 72174136 h 136"/>
              <a:gd name="T94" fmla="*/ 2101202330 w 217"/>
              <a:gd name="T95" fmla="*/ 82484727 h 136"/>
              <a:gd name="T96" fmla="*/ 2080603251 w 217"/>
              <a:gd name="T97" fmla="*/ 82484727 h 136"/>
              <a:gd name="T98" fmla="*/ 2080603251 w 217"/>
              <a:gd name="T99" fmla="*/ 61863545 h 136"/>
              <a:gd name="T100" fmla="*/ 2039401883 w 217"/>
              <a:gd name="T101" fmla="*/ 41242363 h 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rgbClr val="3C72A4"/>
          </a:solidFill>
          <a:ln>
            <a:noFill/>
          </a:ln>
        </p:spPr>
        <p:txBody>
          <a:bodyPr/>
          <a:lstStyle/>
          <a:p>
            <a:endParaRPr lang="zh-CN" altLang="en-US"/>
          </a:p>
        </p:txBody>
      </p:sp>
      <p:sp>
        <p:nvSpPr>
          <p:cNvPr id="30" name="Freeform 31"/>
          <p:cNvSpPr/>
          <p:nvPr/>
        </p:nvSpPr>
        <p:spPr bwMode="auto">
          <a:xfrm>
            <a:off x="5001078" y="3777810"/>
            <a:ext cx="109538" cy="98425"/>
          </a:xfrm>
          <a:custGeom>
            <a:avLst/>
            <a:gdLst>
              <a:gd name="T0" fmla="*/ 322782987 w 34"/>
              <a:gd name="T1" fmla="*/ 172431075 h 31"/>
              <a:gd name="T2" fmla="*/ 354020362 w 34"/>
              <a:gd name="T3" fmla="*/ 131857750 h 31"/>
              <a:gd name="T4" fmla="*/ 354020362 w 34"/>
              <a:gd name="T5" fmla="*/ 131857750 h 31"/>
              <a:gd name="T6" fmla="*/ 354020362 w 34"/>
              <a:gd name="T7" fmla="*/ 131857750 h 31"/>
              <a:gd name="T8" fmla="*/ 354020362 w 34"/>
              <a:gd name="T9" fmla="*/ 131857750 h 31"/>
              <a:gd name="T10" fmla="*/ 249895779 w 34"/>
              <a:gd name="T11" fmla="*/ 50714275 h 31"/>
              <a:gd name="T12" fmla="*/ 114537042 w 34"/>
              <a:gd name="T13" fmla="*/ 10144125 h 31"/>
              <a:gd name="T14" fmla="*/ 72887208 w 34"/>
              <a:gd name="T15" fmla="*/ 20285075 h 31"/>
              <a:gd name="T16" fmla="*/ 72887208 w 34"/>
              <a:gd name="T17" fmla="*/ 111572675 h 31"/>
              <a:gd name="T18" fmla="*/ 20824917 w 34"/>
              <a:gd name="T19" fmla="*/ 192716150 h 31"/>
              <a:gd name="T20" fmla="*/ 0 w 34"/>
              <a:gd name="T21" fmla="*/ 213004400 h 31"/>
              <a:gd name="T22" fmla="*/ 41649833 w 34"/>
              <a:gd name="T23" fmla="*/ 253574550 h 31"/>
              <a:gd name="T24" fmla="*/ 52062292 w 34"/>
              <a:gd name="T25" fmla="*/ 253574550 h 31"/>
              <a:gd name="T26" fmla="*/ 62474750 w 34"/>
              <a:gd name="T27" fmla="*/ 294147875 h 31"/>
              <a:gd name="T28" fmla="*/ 114537042 w 34"/>
              <a:gd name="T29" fmla="*/ 314432950 h 31"/>
              <a:gd name="T30" fmla="*/ 177011792 w 34"/>
              <a:gd name="T31" fmla="*/ 284003750 h 31"/>
              <a:gd name="T32" fmla="*/ 270720696 w 34"/>
              <a:gd name="T33" fmla="*/ 304288825 h 31"/>
              <a:gd name="T34" fmla="*/ 270720696 w 34"/>
              <a:gd name="T35" fmla="*/ 273859625 h 31"/>
              <a:gd name="T36" fmla="*/ 322782987 w 34"/>
              <a:gd name="T37" fmla="*/ 17243107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rgbClr val="3C72A4"/>
          </a:solidFill>
          <a:ln>
            <a:noFill/>
          </a:ln>
        </p:spPr>
        <p:txBody>
          <a:bodyPr/>
          <a:lstStyle/>
          <a:p>
            <a:endParaRPr lang="zh-CN" altLang="en-US"/>
          </a:p>
        </p:txBody>
      </p:sp>
      <p:sp>
        <p:nvSpPr>
          <p:cNvPr id="31" name="Freeform 32"/>
          <p:cNvSpPr/>
          <p:nvPr/>
        </p:nvSpPr>
        <p:spPr bwMode="auto">
          <a:xfrm>
            <a:off x="4489903" y="3411098"/>
            <a:ext cx="606425" cy="469900"/>
          </a:xfrm>
          <a:custGeom>
            <a:avLst/>
            <a:gdLst>
              <a:gd name="T0" fmla="*/ 1235387192 w 189"/>
              <a:gd name="T1" fmla="*/ 237991476 h 146"/>
              <a:gd name="T2" fmla="*/ 875064858 w 189"/>
              <a:gd name="T3" fmla="*/ 93127099 h 146"/>
              <a:gd name="T4" fmla="*/ 875064858 w 189"/>
              <a:gd name="T5" fmla="*/ 10347455 h 146"/>
              <a:gd name="T6" fmla="*/ 844182103 w 189"/>
              <a:gd name="T7" fmla="*/ 0 h 146"/>
              <a:gd name="T8" fmla="*/ 679462314 w 189"/>
              <a:gd name="T9" fmla="*/ 165559288 h 146"/>
              <a:gd name="T10" fmla="*/ 597104023 w 189"/>
              <a:gd name="T11" fmla="*/ 248338932 h 146"/>
              <a:gd name="T12" fmla="*/ 494156160 w 189"/>
              <a:gd name="T13" fmla="*/ 196601654 h 146"/>
              <a:gd name="T14" fmla="*/ 319143188 w 189"/>
              <a:gd name="T15" fmla="*/ 258689605 h 146"/>
              <a:gd name="T16" fmla="*/ 102947863 w 189"/>
              <a:gd name="T17" fmla="*/ 113822010 h 146"/>
              <a:gd name="T18" fmla="*/ 20589573 w 189"/>
              <a:gd name="T19" fmla="*/ 175906743 h 146"/>
              <a:gd name="T20" fmla="*/ 20589573 w 189"/>
              <a:gd name="T21" fmla="*/ 186254199 h 146"/>
              <a:gd name="T22" fmla="*/ 0 w 189"/>
              <a:gd name="T23" fmla="*/ 206949110 h 146"/>
              <a:gd name="T24" fmla="*/ 41179145 w 189"/>
              <a:gd name="T25" fmla="*/ 217296565 h 146"/>
              <a:gd name="T26" fmla="*/ 51475536 w 189"/>
              <a:gd name="T27" fmla="*/ 217296565 h 146"/>
              <a:gd name="T28" fmla="*/ 350025943 w 189"/>
              <a:gd name="T29" fmla="*/ 444943804 h 146"/>
              <a:gd name="T30" fmla="*/ 638283168 w 189"/>
              <a:gd name="T31" fmla="*/ 776065598 h 146"/>
              <a:gd name="T32" fmla="*/ 926540394 w 189"/>
              <a:gd name="T33" fmla="*/ 745020013 h 146"/>
              <a:gd name="T34" fmla="*/ 936836784 w 189"/>
              <a:gd name="T35" fmla="*/ 734672558 h 146"/>
              <a:gd name="T36" fmla="*/ 1019195075 w 189"/>
              <a:gd name="T37" fmla="*/ 755370687 h 146"/>
              <a:gd name="T38" fmla="*/ 1029488257 w 189"/>
              <a:gd name="T39" fmla="*/ 776065598 h 146"/>
              <a:gd name="T40" fmla="*/ 957426357 w 189"/>
              <a:gd name="T41" fmla="*/ 962319797 h 146"/>
              <a:gd name="T42" fmla="*/ 864771676 w 189"/>
              <a:gd name="T43" fmla="*/ 962319797 h 146"/>
              <a:gd name="T44" fmla="*/ 761823813 w 189"/>
              <a:gd name="T45" fmla="*/ 1210658728 h 146"/>
              <a:gd name="T46" fmla="*/ 916247212 w 189"/>
              <a:gd name="T47" fmla="*/ 1314136501 h 146"/>
              <a:gd name="T48" fmla="*/ 957426357 w 189"/>
              <a:gd name="T49" fmla="*/ 1376221234 h 146"/>
              <a:gd name="T50" fmla="*/ 1029488257 w 189"/>
              <a:gd name="T51" fmla="*/ 1376221234 h 146"/>
              <a:gd name="T52" fmla="*/ 1183911656 w 189"/>
              <a:gd name="T53" fmla="*/ 1438305967 h 146"/>
              <a:gd name="T54" fmla="*/ 1214797619 w 189"/>
              <a:gd name="T55" fmla="*/ 1479695789 h 146"/>
              <a:gd name="T56" fmla="*/ 1358927836 w 189"/>
              <a:gd name="T57" fmla="*/ 1490043245 h 146"/>
              <a:gd name="T58" fmla="*/ 1564823562 w 189"/>
              <a:gd name="T59" fmla="*/ 1479695789 h 146"/>
              <a:gd name="T60" fmla="*/ 1636888671 w 189"/>
              <a:gd name="T61" fmla="*/ 1438305967 h 146"/>
              <a:gd name="T62" fmla="*/ 1626592280 w 189"/>
              <a:gd name="T63" fmla="*/ 1355526323 h 146"/>
              <a:gd name="T64" fmla="*/ 1667774634 w 189"/>
              <a:gd name="T65" fmla="*/ 1231353639 h 146"/>
              <a:gd name="T66" fmla="*/ 1750132924 w 189"/>
              <a:gd name="T67" fmla="*/ 1148573995 h 146"/>
              <a:gd name="T68" fmla="*/ 1914849505 w 189"/>
              <a:gd name="T69" fmla="*/ 1148573995 h 146"/>
              <a:gd name="T70" fmla="*/ 1863377178 w 189"/>
              <a:gd name="T71" fmla="*/ 1014057074 h 146"/>
              <a:gd name="T72" fmla="*/ 1791312069 w 189"/>
              <a:gd name="T73" fmla="*/ 1003709618 h 146"/>
              <a:gd name="T74" fmla="*/ 1791312069 w 189"/>
              <a:gd name="T75" fmla="*/ 1003709618 h 146"/>
              <a:gd name="T76" fmla="*/ 1606002707 w 189"/>
              <a:gd name="T77" fmla="*/ 889887608 h 146"/>
              <a:gd name="T78" fmla="*/ 1513351235 w 189"/>
              <a:gd name="T79" fmla="*/ 858845242 h 146"/>
              <a:gd name="T80" fmla="*/ 1358927836 w 189"/>
              <a:gd name="T81" fmla="*/ 444943804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rgbClr val="3C72A4"/>
          </a:solidFill>
          <a:ln>
            <a:noFill/>
          </a:ln>
        </p:spPr>
        <p:txBody>
          <a:bodyPr/>
          <a:lstStyle/>
          <a:p>
            <a:endParaRPr lang="zh-CN" altLang="en-US"/>
          </a:p>
        </p:txBody>
      </p:sp>
      <p:sp>
        <p:nvSpPr>
          <p:cNvPr id="32" name="Freeform 33"/>
          <p:cNvSpPr/>
          <p:nvPr/>
        </p:nvSpPr>
        <p:spPr bwMode="auto">
          <a:xfrm>
            <a:off x="4172403" y="2514160"/>
            <a:ext cx="565150" cy="808038"/>
          </a:xfrm>
          <a:custGeom>
            <a:avLst/>
            <a:gdLst>
              <a:gd name="T0" fmla="*/ 1626858130 w 176"/>
              <a:gd name="T1" fmla="*/ 766116602 h 251"/>
              <a:gd name="T2" fmla="*/ 1441517830 w 176"/>
              <a:gd name="T3" fmla="*/ 714350662 h 251"/>
              <a:gd name="T4" fmla="*/ 1431223109 w 176"/>
              <a:gd name="T5" fmla="*/ 538349684 h 251"/>
              <a:gd name="T6" fmla="*/ 1379739870 w 176"/>
              <a:gd name="T7" fmla="*/ 476233775 h 251"/>
              <a:gd name="T8" fmla="*/ 1204697502 w 176"/>
              <a:gd name="T9" fmla="*/ 393411489 h 251"/>
              <a:gd name="T10" fmla="*/ 1204697502 w 176"/>
              <a:gd name="T11" fmla="*/ 248470075 h 251"/>
              <a:gd name="T12" fmla="*/ 1163512196 w 176"/>
              <a:gd name="T13" fmla="*/ 207057323 h 251"/>
              <a:gd name="T14" fmla="*/ 1081138372 w 176"/>
              <a:gd name="T15" fmla="*/ 155294602 h 251"/>
              <a:gd name="T16" fmla="*/ 1029655134 w 176"/>
              <a:gd name="T17" fmla="*/ 0 h 251"/>
              <a:gd name="T18" fmla="*/ 916393936 w 176"/>
              <a:gd name="T19" fmla="*/ 82822285 h 251"/>
              <a:gd name="T20" fmla="*/ 803132738 w 176"/>
              <a:gd name="T21" fmla="*/ 248470075 h 251"/>
              <a:gd name="T22" fmla="*/ 731056847 w 176"/>
              <a:gd name="T23" fmla="*/ 341645549 h 251"/>
              <a:gd name="T24" fmla="*/ 607497717 w 176"/>
              <a:gd name="T25" fmla="*/ 403764677 h 251"/>
              <a:gd name="T26" fmla="*/ 463345934 w 176"/>
              <a:gd name="T27" fmla="*/ 403764677 h 251"/>
              <a:gd name="T28" fmla="*/ 329488872 w 176"/>
              <a:gd name="T29" fmla="*/ 517646527 h 251"/>
              <a:gd name="T30" fmla="*/ 247118260 w 176"/>
              <a:gd name="T31" fmla="*/ 465880586 h 251"/>
              <a:gd name="T32" fmla="*/ 175042368 w 176"/>
              <a:gd name="T33" fmla="*/ 331292361 h 251"/>
              <a:gd name="T34" fmla="*/ 82373824 w 176"/>
              <a:gd name="T35" fmla="*/ 496940151 h 251"/>
              <a:gd name="T36" fmla="*/ 72075891 w 176"/>
              <a:gd name="T37" fmla="*/ 496940151 h 251"/>
              <a:gd name="T38" fmla="*/ 154449715 w 176"/>
              <a:gd name="T39" fmla="*/ 869645264 h 251"/>
              <a:gd name="T40" fmla="*/ 185337089 w 176"/>
              <a:gd name="T41" fmla="*/ 973173925 h 251"/>
              <a:gd name="T42" fmla="*/ 61777959 w 176"/>
              <a:gd name="T43" fmla="*/ 1035289834 h 251"/>
              <a:gd name="T44" fmla="*/ 247118260 w 176"/>
              <a:gd name="T45" fmla="*/ 1242347158 h 251"/>
              <a:gd name="T46" fmla="*/ 247118260 w 176"/>
              <a:gd name="T47" fmla="*/ 1242347158 h 251"/>
              <a:gd name="T48" fmla="*/ 195635021 w 176"/>
              <a:gd name="T49" fmla="*/ 1449407700 h 251"/>
              <a:gd name="T50" fmla="*/ 82373824 w 176"/>
              <a:gd name="T51" fmla="*/ 1521876797 h 251"/>
              <a:gd name="T52" fmla="*/ 185337089 w 176"/>
              <a:gd name="T53" fmla="*/ 1853169158 h 251"/>
              <a:gd name="T54" fmla="*/ 247118260 w 176"/>
              <a:gd name="T55" fmla="*/ 1956697819 h 251"/>
              <a:gd name="T56" fmla="*/ 164744436 w 176"/>
              <a:gd name="T57" fmla="*/ 2147483646 h 251"/>
              <a:gd name="T58" fmla="*/ 102966477 w 176"/>
              <a:gd name="T59" fmla="*/ 2147483646 h 251"/>
              <a:gd name="T60" fmla="*/ 113261198 w 176"/>
              <a:gd name="T61" fmla="*/ 2147483646 h 251"/>
              <a:gd name="T62" fmla="*/ 133853851 w 176"/>
              <a:gd name="T63" fmla="*/ 2147483646 h 251"/>
              <a:gd name="T64" fmla="*/ 144151783 w 176"/>
              <a:gd name="T65" fmla="*/ 2147483646 h 251"/>
              <a:gd name="T66" fmla="*/ 144151783 w 176"/>
              <a:gd name="T67" fmla="*/ 2147483646 h 251"/>
              <a:gd name="T68" fmla="*/ 483938587 w 176"/>
              <a:gd name="T69" fmla="*/ 2147483646 h 251"/>
              <a:gd name="T70" fmla="*/ 576607132 w 176"/>
              <a:gd name="T71" fmla="*/ 2147483646 h 251"/>
              <a:gd name="T72" fmla="*/ 1070843651 w 176"/>
              <a:gd name="T73" fmla="*/ 1822112813 h 251"/>
              <a:gd name="T74" fmla="*/ 1287071326 w 176"/>
              <a:gd name="T75" fmla="*/ 1697877775 h 251"/>
              <a:gd name="T76" fmla="*/ 1204697502 w 176"/>
              <a:gd name="T77" fmla="*/ 1615052271 h 251"/>
              <a:gd name="T78" fmla="*/ 1184104849 w 176"/>
              <a:gd name="T79" fmla="*/ 1521876797 h 251"/>
              <a:gd name="T80" fmla="*/ 895801283 w 176"/>
              <a:gd name="T81" fmla="*/ 1231997189 h 251"/>
              <a:gd name="T82" fmla="*/ 628090370 w 176"/>
              <a:gd name="T83" fmla="*/ 1180231248 h 251"/>
              <a:gd name="T84" fmla="*/ 525123893 w 176"/>
              <a:gd name="T85" fmla="*/ 1035289834 h 251"/>
              <a:gd name="T86" fmla="*/ 689868330 w 176"/>
              <a:gd name="T87" fmla="*/ 766116602 h 251"/>
              <a:gd name="T88" fmla="*/ 731056847 w 176"/>
              <a:gd name="T89" fmla="*/ 631528376 h 251"/>
              <a:gd name="T90" fmla="*/ 1070843651 w 176"/>
              <a:gd name="T91" fmla="*/ 693644286 h 251"/>
              <a:gd name="T92" fmla="*/ 1039953066 w 176"/>
              <a:gd name="T93" fmla="*/ 828232511 h 251"/>
              <a:gd name="T94" fmla="*/ 1235588087 w 176"/>
              <a:gd name="T95" fmla="*/ 983527113 h 251"/>
              <a:gd name="T96" fmla="*/ 1544484306 w 176"/>
              <a:gd name="T97" fmla="*/ 1263053534 h 251"/>
              <a:gd name="T98" fmla="*/ 1709228742 w 176"/>
              <a:gd name="T99" fmla="*/ 1055996211 h 251"/>
              <a:gd name="T100" fmla="*/ 1729821395 w 176"/>
              <a:gd name="T101" fmla="*/ 952467549 h 251"/>
              <a:gd name="T102" fmla="*/ 1801897287 w 176"/>
              <a:gd name="T103" fmla="*/ 900701609 h 251"/>
              <a:gd name="T104" fmla="*/ 1678341368 w 176"/>
              <a:gd name="T105" fmla="*/ 807526135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3C72A4"/>
          </a:solidFill>
          <a:ln>
            <a:noFill/>
          </a:ln>
        </p:spPr>
        <p:txBody>
          <a:bodyPr/>
          <a:lstStyle/>
          <a:p>
            <a:endParaRPr lang="zh-CN" altLang="en-US"/>
          </a:p>
        </p:txBody>
      </p:sp>
      <p:sp>
        <p:nvSpPr>
          <p:cNvPr id="33" name="Freeform 34"/>
          <p:cNvSpPr/>
          <p:nvPr/>
        </p:nvSpPr>
        <p:spPr bwMode="auto">
          <a:xfrm>
            <a:off x="3912053" y="3288860"/>
            <a:ext cx="596900" cy="587375"/>
          </a:xfrm>
          <a:custGeom>
            <a:avLst/>
            <a:gdLst>
              <a:gd name="T0" fmla="*/ 422252195 w 186"/>
              <a:gd name="T1" fmla="*/ 618178486 h 183"/>
              <a:gd name="T2" fmla="*/ 20596259 w 186"/>
              <a:gd name="T3" fmla="*/ 834541116 h 183"/>
              <a:gd name="T4" fmla="*/ 154481571 w 186"/>
              <a:gd name="T5" fmla="*/ 1143628754 h 183"/>
              <a:gd name="T6" fmla="*/ 164782910 w 186"/>
              <a:gd name="T7" fmla="*/ 1143628754 h 183"/>
              <a:gd name="T8" fmla="*/ 350162078 w 186"/>
              <a:gd name="T9" fmla="*/ 1473322663 h 183"/>
              <a:gd name="T10" fmla="*/ 453149792 w 186"/>
              <a:gd name="T11" fmla="*/ 1493928933 h 183"/>
              <a:gd name="T12" fmla="*/ 545839377 w 186"/>
              <a:gd name="T13" fmla="*/ 1545444609 h 183"/>
              <a:gd name="T14" fmla="*/ 1091678754 w 186"/>
              <a:gd name="T15" fmla="*/ 1596960286 h 183"/>
              <a:gd name="T16" fmla="*/ 1122576352 w 186"/>
              <a:gd name="T17" fmla="*/ 1782413510 h 183"/>
              <a:gd name="T18" fmla="*/ 1338849909 w 186"/>
              <a:gd name="T19" fmla="*/ 1761807240 h 183"/>
              <a:gd name="T20" fmla="*/ 1462437091 w 186"/>
              <a:gd name="T21" fmla="*/ 1885441653 h 183"/>
              <a:gd name="T22" fmla="*/ 1555126676 w 186"/>
              <a:gd name="T23" fmla="*/ 1792713436 h 183"/>
              <a:gd name="T24" fmla="*/ 1678713858 w 186"/>
              <a:gd name="T25" fmla="*/ 1803016571 h 183"/>
              <a:gd name="T26" fmla="*/ 1791999702 w 186"/>
              <a:gd name="T27" fmla="*/ 1699988428 h 183"/>
              <a:gd name="T28" fmla="*/ 1771403442 w 186"/>
              <a:gd name="T29" fmla="*/ 1679382158 h 183"/>
              <a:gd name="T30" fmla="*/ 1781701572 w 186"/>
              <a:gd name="T31" fmla="*/ 1576354015 h 183"/>
              <a:gd name="T32" fmla="*/ 1565424805 w 186"/>
              <a:gd name="T33" fmla="*/ 1514535204 h 183"/>
              <a:gd name="T34" fmla="*/ 1462437091 w 186"/>
              <a:gd name="T35" fmla="*/ 1349688249 h 183"/>
              <a:gd name="T36" fmla="*/ 1421241364 w 186"/>
              <a:gd name="T37" fmla="*/ 1215750701 h 183"/>
              <a:gd name="T38" fmla="*/ 1534530417 w 186"/>
              <a:gd name="T39" fmla="*/ 1164235025 h 183"/>
              <a:gd name="T40" fmla="*/ 1606620533 w 186"/>
              <a:gd name="T41" fmla="*/ 1050900537 h 183"/>
              <a:gd name="T42" fmla="*/ 1647816260 w 186"/>
              <a:gd name="T43" fmla="*/ 1009691206 h 183"/>
              <a:gd name="T44" fmla="*/ 1647816260 w 186"/>
              <a:gd name="T45" fmla="*/ 834541116 h 183"/>
              <a:gd name="T46" fmla="*/ 1750803974 w 186"/>
              <a:gd name="T47" fmla="*/ 855144177 h 183"/>
              <a:gd name="T48" fmla="*/ 1761105313 w 186"/>
              <a:gd name="T49" fmla="*/ 865447312 h 183"/>
              <a:gd name="T50" fmla="*/ 1915586884 w 186"/>
              <a:gd name="T51" fmla="*/ 834541116 h 183"/>
              <a:gd name="T52" fmla="*/ 1740505845 w 186"/>
              <a:gd name="T53" fmla="*/ 700600358 h 183"/>
              <a:gd name="T54" fmla="*/ 1565424805 w 186"/>
              <a:gd name="T55" fmla="*/ 649087891 h 183"/>
              <a:gd name="T56" fmla="*/ 1565424805 w 186"/>
              <a:gd name="T57" fmla="*/ 649087891 h 183"/>
              <a:gd name="T58" fmla="*/ 1349151248 w 186"/>
              <a:gd name="T59" fmla="*/ 494540863 h 183"/>
              <a:gd name="T60" fmla="*/ 1524229078 w 186"/>
              <a:gd name="T61" fmla="*/ 298784503 h 183"/>
              <a:gd name="T62" fmla="*/ 1462437091 w 186"/>
              <a:gd name="T63" fmla="*/ 92728217 h 183"/>
              <a:gd name="T64" fmla="*/ 1174070209 w 186"/>
              <a:gd name="T65" fmla="*/ 144240684 h 183"/>
              <a:gd name="T66" fmla="*/ 1040184897 w 186"/>
              <a:gd name="T67" fmla="*/ 72121947 h 183"/>
              <a:gd name="T68" fmla="*/ 988691040 w 186"/>
              <a:gd name="T69" fmla="*/ 51515676 h 183"/>
              <a:gd name="T70" fmla="*/ 978389701 w 186"/>
              <a:gd name="T71" fmla="*/ 30909406 h 183"/>
              <a:gd name="T72" fmla="*/ 978389701 w 186"/>
              <a:gd name="T73" fmla="*/ 30909406 h 183"/>
              <a:gd name="T74" fmla="*/ 968091572 w 186"/>
              <a:gd name="T75" fmla="*/ 10303135 h 183"/>
              <a:gd name="T76" fmla="*/ 968091572 w 186"/>
              <a:gd name="T77" fmla="*/ 0 h 183"/>
              <a:gd name="T78" fmla="*/ 957793442 w 186"/>
              <a:gd name="T79" fmla="*/ 113331278 h 183"/>
              <a:gd name="T80" fmla="*/ 947495312 w 186"/>
              <a:gd name="T81" fmla="*/ 185453225 h 183"/>
              <a:gd name="T82" fmla="*/ 957793442 w 186"/>
              <a:gd name="T83" fmla="*/ 350300179 h 183"/>
              <a:gd name="T84" fmla="*/ 947495312 w 186"/>
              <a:gd name="T85" fmla="*/ 360603314 h 183"/>
              <a:gd name="T86" fmla="*/ 896001455 w 186"/>
              <a:gd name="T87" fmla="*/ 494540863 h 183"/>
              <a:gd name="T88" fmla="*/ 690022818 w 186"/>
              <a:gd name="T89" fmla="*/ 566662809 h 183"/>
              <a:gd name="T90" fmla="*/ 432550324 w 186"/>
              <a:gd name="T91" fmla="*/ 61817848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rgbClr val="3C72A4"/>
          </a:solidFill>
          <a:ln>
            <a:noFill/>
          </a:ln>
        </p:spPr>
        <p:txBody>
          <a:bodyPr/>
          <a:lstStyle/>
          <a:p>
            <a:endParaRPr lang="zh-CN" altLang="en-US"/>
          </a:p>
        </p:txBody>
      </p:sp>
      <p:sp>
        <p:nvSpPr>
          <p:cNvPr id="34" name="Freeform 35"/>
          <p:cNvSpPr/>
          <p:nvPr/>
        </p:nvSpPr>
        <p:spPr bwMode="auto">
          <a:xfrm>
            <a:off x="5032828" y="4544573"/>
            <a:ext cx="169863" cy="411162"/>
          </a:xfrm>
          <a:custGeom>
            <a:avLst/>
            <a:gdLst>
              <a:gd name="T0" fmla="*/ 410181476 w 53"/>
              <a:gd name="T1" fmla="*/ 0 h 128"/>
              <a:gd name="T2" fmla="*/ 123053802 w 53"/>
              <a:gd name="T3" fmla="*/ 361048419 h 128"/>
              <a:gd name="T4" fmla="*/ 0 w 53"/>
              <a:gd name="T5" fmla="*/ 557047417 h 128"/>
              <a:gd name="T6" fmla="*/ 30764252 w 53"/>
              <a:gd name="T7" fmla="*/ 783989568 h 128"/>
              <a:gd name="T8" fmla="*/ 30764252 w 53"/>
              <a:gd name="T9" fmla="*/ 794307164 h 128"/>
              <a:gd name="T10" fmla="*/ 30764252 w 53"/>
              <a:gd name="T11" fmla="*/ 794307164 h 128"/>
              <a:gd name="T12" fmla="*/ 10255819 w 53"/>
              <a:gd name="T13" fmla="*/ 949042201 h 128"/>
              <a:gd name="T14" fmla="*/ 20508433 w 53"/>
              <a:gd name="T15" fmla="*/ 1041881296 h 128"/>
              <a:gd name="T16" fmla="*/ 184582305 w 53"/>
              <a:gd name="T17" fmla="*/ 1155355583 h 128"/>
              <a:gd name="T18" fmla="*/ 184582305 w 53"/>
              <a:gd name="T19" fmla="*/ 1155355583 h 128"/>
              <a:gd name="T20" fmla="*/ 194834919 w 53"/>
              <a:gd name="T21" fmla="*/ 1155355583 h 128"/>
              <a:gd name="T22" fmla="*/ 194834919 w 53"/>
              <a:gd name="T23" fmla="*/ 1165669968 h 128"/>
              <a:gd name="T24" fmla="*/ 194834919 w 53"/>
              <a:gd name="T25" fmla="*/ 1165669968 h 128"/>
              <a:gd name="T26" fmla="*/ 256363422 w 53"/>
              <a:gd name="T27" fmla="*/ 1279141043 h 128"/>
              <a:gd name="T28" fmla="*/ 317891926 w 53"/>
              <a:gd name="T29" fmla="*/ 1320405004 h 128"/>
              <a:gd name="T30" fmla="*/ 338400358 w 53"/>
              <a:gd name="T31" fmla="*/ 1052198892 h 128"/>
              <a:gd name="T32" fmla="*/ 338400358 w 53"/>
              <a:gd name="T33" fmla="*/ 1041881296 h 128"/>
              <a:gd name="T34" fmla="*/ 461454160 w 53"/>
              <a:gd name="T35" fmla="*/ 753043203 h 128"/>
              <a:gd name="T36" fmla="*/ 502474231 w 53"/>
              <a:gd name="T37" fmla="*/ 412626765 h 128"/>
              <a:gd name="T38" fmla="*/ 502474231 w 53"/>
              <a:gd name="T39" fmla="*/ 402312380 h 128"/>
              <a:gd name="T40" fmla="*/ 502474231 w 53"/>
              <a:gd name="T41" fmla="*/ 402312380 h 128"/>
              <a:gd name="T42" fmla="*/ 543491096 w 53"/>
              <a:gd name="T43" fmla="*/ 309470073 h 128"/>
              <a:gd name="T44" fmla="*/ 512726845 w 53"/>
              <a:gd name="T45" fmla="*/ 226945363 h 128"/>
              <a:gd name="T46" fmla="*/ 512726845 w 53"/>
              <a:gd name="T47" fmla="*/ 226945363 h 128"/>
              <a:gd name="T48" fmla="*/ 502474231 w 53"/>
              <a:gd name="T49" fmla="*/ 226945363 h 128"/>
              <a:gd name="T50" fmla="*/ 502474231 w 53"/>
              <a:gd name="T51" fmla="*/ 123788672 h 128"/>
              <a:gd name="T52" fmla="*/ 502474231 w 53"/>
              <a:gd name="T53" fmla="*/ 113471075 h 128"/>
              <a:gd name="T54" fmla="*/ 502474231 w 53"/>
              <a:gd name="T55" fmla="*/ 113471075 h 128"/>
              <a:gd name="T56" fmla="*/ 522982663 w 53"/>
              <a:gd name="T57" fmla="*/ 82524710 h 128"/>
              <a:gd name="T58" fmla="*/ 543491096 w 53"/>
              <a:gd name="T59" fmla="*/ 61892730 h 128"/>
              <a:gd name="T60" fmla="*/ 410181476 w 53"/>
              <a:gd name="T61" fmla="*/ 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rgbClr val="3C72A4"/>
          </a:solidFill>
          <a:ln>
            <a:noFill/>
          </a:ln>
        </p:spPr>
        <p:txBody>
          <a:bodyPr/>
          <a:lstStyle/>
          <a:p>
            <a:endParaRPr lang="zh-CN" altLang="en-US"/>
          </a:p>
        </p:txBody>
      </p:sp>
      <p:sp>
        <p:nvSpPr>
          <p:cNvPr id="35" name="Freeform 36"/>
          <p:cNvSpPr/>
          <p:nvPr/>
        </p:nvSpPr>
        <p:spPr bwMode="auto">
          <a:xfrm>
            <a:off x="3777116" y="5273235"/>
            <a:ext cx="263525" cy="225425"/>
          </a:xfrm>
          <a:custGeom>
            <a:avLst/>
            <a:gdLst>
              <a:gd name="T0" fmla="*/ 383612057 w 82"/>
              <a:gd name="T1" fmla="*/ 72522443 h 70"/>
              <a:gd name="T2" fmla="*/ 373244598 w 82"/>
              <a:gd name="T3" fmla="*/ 93242221 h 70"/>
              <a:gd name="T4" fmla="*/ 373244598 w 82"/>
              <a:gd name="T5" fmla="*/ 93242221 h 70"/>
              <a:gd name="T6" fmla="*/ 362877139 w 82"/>
              <a:gd name="T7" fmla="*/ 103602110 h 70"/>
              <a:gd name="T8" fmla="*/ 196991365 w 82"/>
              <a:gd name="T9" fmla="*/ 145044886 h 70"/>
              <a:gd name="T10" fmla="*/ 207358824 w 82"/>
              <a:gd name="T11" fmla="*/ 165764664 h 70"/>
              <a:gd name="T12" fmla="*/ 259196120 w 82"/>
              <a:gd name="T13" fmla="*/ 227927218 h 70"/>
              <a:gd name="T14" fmla="*/ 238461202 w 82"/>
              <a:gd name="T15" fmla="*/ 238287106 h 70"/>
              <a:gd name="T16" fmla="*/ 165885774 w 82"/>
              <a:gd name="T17" fmla="*/ 279729883 h 70"/>
              <a:gd name="T18" fmla="*/ 41473050 w 82"/>
              <a:gd name="T19" fmla="*/ 372972103 h 70"/>
              <a:gd name="T20" fmla="*/ 62207969 w 82"/>
              <a:gd name="T21" fmla="*/ 652701986 h 70"/>
              <a:gd name="T22" fmla="*/ 186620692 w 82"/>
              <a:gd name="T23" fmla="*/ 663061875 h 70"/>
              <a:gd name="T24" fmla="*/ 196991365 w 82"/>
              <a:gd name="T25" fmla="*/ 663061875 h 70"/>
              <a:gd name="T26" fmla="*/ 196991365 w 82"/>
              <a:gd name="T27" fmla="*/ 663061875 h 70"/>
              <a:gd name="T28" fmla="*/ 321404088 w 82"/>
              <a:gd name="T29" fmla="*/ 725224429 h 70"/>
              <a:gd name="T30" fmla="*/ 456187485 w 82"/>
              <a:gd name="T31" fmla="*/ 704504651 h 70"/>
              <a:gd name="T32" fmla="*/ 642808177 w 82"/>
              <a:gd name="T33" fmla="*/ 549099876 h 70"/>
              <a:gd name="T34" fmla="*/ 653175636 w 82"/>
              <a:gd name="T35" fmla="*/ 549099876 h 70"/>
              <a:gd name="T36" fmla="*/ 663546309 w 82"/>
              <a:gd name="T37" fmla="*/ 538736767 h 70"/>
              <a:gd name="T38" fmla="*/ 715383605 w 82"/>
              <a:gd name="T39" fmla="*/ 518016989 h 70"/>
              <a:gd name="T40" fmla="*/ 705016145 w 82"/>
              <a:gd name="T41" fmla="*/ 341892436 h 70"/>
              <a:gd name="T42" fmla="*/ 705016145 w 82"/>
              <a:gd name="T43" fmla="*/ 341892436 h 70"/>
              <a:gd name="T44" fmla="*/ 777591573 w 82"/>
              <a:gd name="T45" fmla="*/ 227927218 h 70"/>
              <a:gd name="T46" fmla="*/ 777591573 w 82"/>
              <a:gd name="T47" fmla="*/ 227927218 h 70"/>
              <a:gd name="T48" fmla="*/ 777591573 w 82"/>
              <a:gd name="T49" fmla="*/ 227927218 h 70"/>
              <a:gd name="T50" fmla="*/ 839799542 w 82"/>
              <a:gd name="T51" fmla="*/ 176124553 h 70"/>
              <a:gd name="T52" fmla="*/ 819064623 w 82"/>
              <a:gd name="T53" fmla="*/ 51802665 h 70"/>
              <a:gd name="T54" fmla="*/ 767224114 w 82"/>
              <a:gd name="T55" fmla="*/ 0 h 70"/>
              <a:gd name="T56" fmla="*/ 767224114 w 82"/>
              <a:gd name="T57" fmla="*/ 62162554 h 70"/>
              <a:gd name="T58" fmla="*/ 663546309 w 82"/>
              <a:gd name="T59" fmla="*/ 41442776 h 70"/>
              <a:gd name="T60" fmla="*/ 611705799 w 82"/>
              <a:gd name="T61" fmla="*/ 72522443 h 70"/>
              <a:gd name="T62" fmla="*/ 601338340 w 82"/>
              <a:gd name="T63" fmla="*/ 72522443 h 70"/>
              <a:gd name="T64" fmla="*/ 601338340 w 82"/>
              <a:gd name="T65" fmla="*/ 72522443 h 70"/>
              <a:gd name="T66" fmla="*/ 383612057 w 82"/>
              <a:gd name="T67" fmla="*/ 72522443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rgbClr val="3C72A4"/>
          </a:solidFill>
          <a:ln>
            <a:noFill/>
          </a:ln>
        </p:spPr>
        <p:txBody>
          <a:bodyPr/>
          <a:lstStyle/>
          <a:p>
            <a:endParaRPr lang="zh-CN" altLang="en-US"/>
          </a:p>
        </p:txBody>
      </p:sp>
      <p:cxnSp>
        <p:nvCxnSpPr>
          <p:cNvPr id="36" name="直接连接符 35"/>
          <p:cNvCxnSpPr/>
          <p:nvPr/>
        </p:nvCxnSpPr>
        <p:spPr>
          <a:xfrm>
            <a:off x="6118678" y="1144148"/>
            <a:ext cx="0" cy="4395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矩形 51"/>
          <p:cNvSpPr>
            <a:spLocks noChangeArrowheads="1"/>
          </p:cNvSpPr>
          <p:nvPr/>
        </p:nvSpPr>
        <p:spPr bwMode="auto">
          <a:xfrm>
            <a:off x="6498091" y="1745049"/>
            <a:ext cx="2646362" cy="461962"/>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点击此处添加标题</a:t>
            </a:r>
          </a:p>
        </p:txBody>
      </p:sp>
      <p:sp>
        <p:nvSpPr>
          <p:cNvPr id="49" name="矩形 52"/>
          <p:cNvSpPr>
            <a:spLocks noChangeArrowheads="1"/>
          </p:cNvSpPr>
          <p:nvPr/>
        </p:nvSpPr>
        <p:spPr bwMode="auto">
          <a:xfrm>
            <a:off x="6498091" y="2377290"/>
            <a:ext cx="5022850" cy="20867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600" dirty="0">
                <a:solidFill>
                  <a:srgbClr val="4E4E4E"/>
                </a:solidFill>
                <a:latin typeface="+mn-ea"/>
              </a:rPr>
              <a:t>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a:t>
            </a:r>
          </a:p>
        </p:txBody>
      </p:sp>
      <p:cxnSp>
        <p:nvCxnSpPr>
          <p:cNvPr id="41" name="直接连接符 40"/>
          <p:cNvCxnSpPr/>
          <p:nvPr/>
        </p:nvCxnSpPr>
        <p:spPr>
          <a:xfrm>
            <a:off x="6606041" y="2253810"/>
            <a:ext cx="2525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3" name="MH_Entry_1"/>
          <p:cNvSpPr/>
          <p:nvPr>
            <p:custDataLst>
              <p:tags r:id="rId2"/>
            </p:custDataLst>
          </p:nvPr>
        </p:nvSpPr>
        <p:spPr>
          <a:xfrm>
            <a:off x="785760" y="120909"/>
            <a:ext cx="4027591" cy="498614"/>
          </a:xfrm>
          <a:prstGeom prst="roundRect">
            <a:avLst>
              <a:gd name="adj" fmla="val 9124"/>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9"/>
          <p:cNvSpPr>
            <a:spLocks noEditPoints="1"/>
          </p:cNvSpPr>
          <p:nvPr/>
        </p:nvSpPr>
        <p:spPr bwMode="auto">
          <a:xfrm>
            <a:off x="3152775" y="1227176"/>
            <a:ext cx="5886450" cy="2909888"/>
          </a:xfrm>
          <a:custGeom>
            <a:avLst/>
            <a:gdLst>
              <a:gd name="T0" fmla="*/ 888554 w 1530"/>
              <a:gd name="T1" fmla="*/ 377735 h 755"/>
              <a:gd name="T2" fmla="*/ 973178 w 1530"/>
              <a:gd name="T3" fmla="*/ 262102 h 755"/>
              <a:gd name="T4" fmla="*/ 1173199 w 1530"/>
              <a:gd name="T5" fmla="*/ 223557 h 755"/>
              <a:gd name="T6" fmla="*/ 1215511 w 1530"/>
              <a:gd name="T7" fmla="*/ 104070 h 755"/>
              <a:gd name="T8" fmla="*/ 1615553 w 1530"/>
              <a:gd name="T9" fmla="*/ 19272 h 755"/>
              <a:gd name="T10" fmla="*/ 1427072 w 1530"/>
              <a:gd name="T11" fmla="*/ 474096 h 755"/>
              <a:gd name="T12" fmla="*/ 1450151 w 1530"/>
              <a:gd name="T13" fmla="*/ 362317 h 755"/>
              <a:gd name="T14" fmla="*/ 2407943 w 1530"/>
              <a:gd name="T15" fmla="*/ 262102 h 755"/>
              <a:gd name="T16" fmla="*/ 1792494 w 1530"/>
              <a:gd name="T17" fmla="*/ 73234 h 755"/>
              <a:gd name="T18" fmla="*/ 2100219 w 1530"/>
              <a:gd name="T19" fmla="*/ 632127 h 755"/>
              <a:gd name="T20" fmla="*/ 2492567 w 1530"/>
              <a:gd name="T21" fmla="*/ 585874 h 755"/>
              <a:gd name="T22" fmla="*/ 2692588 w 1530"/>
              <a:gd name="T23" fmla="*/ 905792 h 755"/>
              <a:gd name="T24" fmla="*/ 3127249 w 1530"/>
              <a:gd name="T25" fmla="*/ 778596 h 755"/>
              <a:gd name="T26" fmla="*/ 5031293 w 1530"/>
              <a:gd name="T27" fmla="*/ 416279 h 755"/>
              <a:gd name="T28" fmla="*/ 4604325 w 1530"/>
              <a:gd name="T29" fmla="*/ 292937 h 755"/>
              <a:gd name="T30" fmla="*/ 4108120 w 1530"/>
              <a:gd name="T31" fmla="*/ 408570 h 755"/>
              <a:gd name="T32" fmla="*/ 3938872 w 1530"/>
              <a:gd name="T33" fmla="*/ 393152 h 755"/>
              <a:gd name="T34" fmla="*/ 3427280 w 1530"/>
              <a:gd name="T35" fmla="*/ 589729 h 755"/>
              <a:gd name="T36" fmla="*/ 3138788 w 1530"/>
              <a:gd name="T37" fmla="*/ 466387 h 755"/>
              <a:gd name="T38" fmla="*/ 2881069 w 1530"/>
              <a:gd name="T39" fmla="*/ 670672 h 755"/>
              <a:gd name="T40" fmla="*/ 3169561 w 1530"/>
              <a:gd name="T41" fmla="*/ 616710 h 755"/>
              <a:gd name="T42" fmla="*/ 2900302 w 1530"/>
              <a:gd name="T43" fmla="*/ 828704 h 755"/>
              <a:gd name="T44" fmla="*/ 2938767 w 1530"/>
              <a:gd name="T45" fmla="*/ 1113932 h 755"/>
              <a:gd name="T46" fmla="*/ 3284957 w 1530"/>
              <a:gd name="T47" fmla="*/ 1052261 h 755"/>
              <a:gd name="T48" fmla="*/ 3031085 w 1530"/>
              <a:gd name="T49" fmla="*/ 1345198 h 755"/>
              <a:gd name="T50" fmla="*/ 2931074 w 1530"/>
              <a:gd name="T51" fmla="*/ 1923363 h 755"/>
              <a:gd name="T52" fmla="*/ 3508057 w 1530"/>
              <a:gd name="T53" fmla="*/ 1699806 h 755"/>
              <a:gd name="T54" fmla="*/ 3573449 w 1530"/>
              <a:gd name="T55" fmla="*/ 1364470 h 755"/>
              <a:gd name="T56" fmla="*/ 4419691 w 1530"/>
              <a:gd name="T57" fmla="*/ 1788458 h 755"/>
              <a:gd name="T58" fmla="*/ 4719722 w 1530"/>
              <a:gd name="T59" fmla="*/ 1314363 h 755"/>
              <a:gd name="T60" fmla="*/ 5000521 w 1530"/>
              <a:gd name="T61" fmla="*/ 844121 h 755"/>
              <a:gd name="T62" fmla="*/ 5415948 w 1530"/>
              <a:gd name="T63" fmla="*/ 813286 h 755"/>
              <a:gd name="T64" fmla="*/ 3284957 w 1530"/>
              <a:gd name="T65" fmla="*/ 1877110 h 755"/>
              <a:gd name="T66" fmla="*/ 4538934 w 1530"/>
              <a:gd name="T67" fmla="*/ 851830 h 755"/>
              <a:gd name="T68" fmla="*/ 2946461 w 1530"/>
              <a:gd name="T69" fmla="*/ 173450 h 755"/>
              <a:gd name="T70" fmla="*/ 3684999 w 1530"/>
              <a:gd name="T71" fmla="*/ 323773 h 755"/>
              <a:gd name="T72" fmla="*/ 4296601 w 1530"/>
              <a:gd name="T73" fmla="*/ 104070 h 755"/>
              <a:gd name="T74" fmla="*/ 5681361 w 1530"/>
              <a:gd name="T75" fmla="*/ 454823 h 755"/>
              <a:gd name="T76" fmla="*/ 5027446 w 1530"/>
              <a:gd name="T77" fmla="*/ 1214147 h 755"/>
              <a:gd name="T78" fmla="*/ 4681257 w 1530"/>
              <a:gd name="T79" fmla="*/ 1715224 h 755"/>
              <a:gd name="T80" fmla="*/ 4638944 w 1530"/>
              <a:gd name="T81" fmla="*/ 1942636 h 755"/>
              <a:gd name="T82" fmla="*/ 4765881 w 1530"/>
              <a:gd name="T83" fmla="*/ 2054414 h 755"/>
              <a:gd name="T84" fmla="*/ 5165922 w 1530"/>
              <a:gd name="T85" fmla="*/ 2054414 h 755"/>
              <a:gd name="T86" fmla="*/ 1884812 w 1530"/>
              <a:gd name="T87" fmla="*/ 1017571 h 755"/>
              <a:gd name="T88" fmla="*/ 5123610 w 1530"/>
              <a:gd name="T89" fmla="*/ 2154630 h 755"/>
              <a:gd name="T90" fmla="*/ 4596632 w 1530"/>
              <a:gd name="T91" fmla="*/ 2316516 h 755"/>
              <a:gd name="T92" fmla="*/ 5138996 w 1530"/>
              <a:gd name="T93" fmla="*/ 2655706 h 755"/>
              <a:gd name="T94" fmla="*/ 2034827 w 1530"/>
              <a:gd name="T95" fmla="*/ 1915655 h 755"/>
              <a:gd name="T96" fmla="*/ 1207818 w 1530"/>
              <a:gd name="T97" fmla="*/ 1576464 h 755"/>
              <a:gd name="T98" fmla="*/ 1577087 w 1530"/>
              <a:gd name="T99" fmla="*/ 1152476 h 755"/>
              <a:gd name="T100" fmla="*/ 1746336 w 1530"/>
              <a:gd name="T101" fmla="*/ 813286 h 755"/>
              <a:gd name="T102" fmla="*/ 1265516 w 1530"/>
              <a:gd name="T103" fmla="*/ 813286 h 755"/>
              <a:gd name="T104" fmla="*/ 1246284 w 1530"/>
              <a:gd name="T105" fmla="*/ 489513 h 755"/>
              <a:gd name="T106" fmla="*/ 1011644 w 1530"/>
              <a:gd name="T107" fmla="*/ 520349 h 755"/>
              <a:gd name="T108" fmla="*/ 130783 w 1530"/>
              <a:gd name="T109" fmla="*/ 466387 h 755"/>
              <a:gd name="T110" fmla="*/ 238486 w 1530"/>
              <a:gd name="T111" fmla="*/ 759324 h 755"/>
              <a:gd name="T112" fmla="*/ 573137 w 1530"/>
              <a:gd name="T113" fmla="*/ 874957 h 755"/>
              <a:gd name="T114" fmla="*/ 877014 w 1530"/>
              <a:gd name="T115" fmla="*/ 1410723 h 755"/>
              <a:gd name="T116" fmla="*/ 1465537 w 1530"/>
              <a:gd name="T117" fmla="*/ 1846275 h 755"/>
              <a:gd name="T118" fmla="*/ 1527082 w 1530"/>
              <a:gd name="T119" fmla="*/ 2713523 h 755"/>
              <a:gd name="T120" fmla="*/ 1580934 w 1530"/>
              <a:gd name="T121" fmla="*/ 2886972 h 755"/>
              <a:gd name="T122" fmla="*/ 1961743 w 1530"/>
              <a:gd name="T123" fmla="*/ 2343497 h 755"/>
              <a:gd name="T124" fmla="*/ 1311675 w 1530"/>
              <a:gd name="T125" fmla="*/ 1040698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30" h="755">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rgbClr val="3C72A4"/>
          </a:solidFill>
          <a:ln>
            <a:noFill/>
          </a:ln>
        </p:spPr>
        <p:txBody>
          <a:bodyPr/>
          <a:lstStyle/>
          <a:p>
            <a:endParaRPr lang="zh-CN" altLang="en-US"/>
          </a:p>
        </p:txBody>
      </p:sp>
      <p:sp>
        <p:nvSpPr>
          <p:cNvPr id="5" name="矩形标注 4"/>
          <p:cNvSpPr/>
          <p:nvPr/>
        </p:nvSpPr>
        <p:spPr>
          <a:xfrm>
            <a:off x="8513763" y="1859001"/>
            <a:ext cx="1089025" cy="596900"/>
          </a:xfrm>
          <a:prstGeom prst="wedgeRectCallout">
            <a:avLst>
              <a:gd name="adj1" fmla="val -79389"/>
              <a:gd name="adj2" fmla="val -9023"/>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文本框 6"/>
          <p:cNvSpPr txBox="1">
            <a:spLocks noChangeArrowheads="1"/>
          </p:cNvSpPr>
          <p:nvPr/>
        </p:nvSpPr>
        <p:spPr bwMode="auto">
          <a:xfrm>
            <a:off x="8556625" y="1897101"/>
            <a:ext cx="973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标题</a:t>
            </a:r>
          </a:p>
        </p:txBody>
      </p:sp>
      <p:sp>
        <p:nvSpPr>
          <p:cNvPr id="7" name="矩形标注 6"/>
          <p:cNvSpPr/>
          <p:nvPr/>
        </p:nvSpPr>
        <p:spPr>
          <a:xfrm>
            <a:off x="8629650" y="3297276"/>
            <a:ext cx="1728788" cy="596900"/>
          </a:xfrm>
          <a:prstGeom prst="wedgeRectCallout">
            <a:avLst>
              <a:gd name="adj1" fmla="val -66466"/>
              <a:gd name="adj2" fmla="val -9023"/>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文本框 8"/>
          <p:cNvSpPr txBox="1">
            <a:spLocks noChangeArrowheads="1"/>
          </p:cNvSpPr>
          <p:nvPr/>
        </p:nvSpPr>
        <p:spPr bwMode="auto">
          <a:xfrm>
            <a:off x="8686800" y="3333789"/>
            <a:ext cx="1614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rPr>
              <a:t>添加标题</a:t>
            </a:r>
          </a:p>
        </p:txBody>
      </p:sp>
      <p:sp>
        <p:nvSpPr>
          <p:cNvPr id="9" name="矩形标注 8"/>
          <p:cNvSpPr/>
          <p:nvPr/>
        </p:nvSpPr>
        <p:spPr>
          <a:xfrm>
            <a:off x="6751638" y="2759114"/>
            <a:ext cx="1146175" cy="992187"/>
          </a:xfrm>
          <a:prstGeom prst="wedgeRectCallout">
            <a:avLst>
              <a:gd name="adj1" fmla="val -79389"/>
              <a:gd name="adj2" fmla="val -9023"/>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文本框 10"/>
          <p:cNvSpPr txBox="1">
            <a:spLocks noChangeArrowheads="1"/>
          </p:cNvSpPr>
          <p:nvPr/>
        </p:nvSpPr>
        <p:spPr bwMode="auto">
          <a:xfrm>
            <a:off x="6808788" y="2781339"/>
            <a:ext cx="1030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添加</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标题</a:t>
            </a:r>
          </a:p>
        </p:txBody>
      </p:sp>
      <p:sp>
        <p:nvSpPr>
          <p:cNvPr id="11" name="矩形标注 10"/>
          <p:cNvSpPr/>
          <p:nvPr/>
        </p:nvSpPr>
        <p:spPr>
          <a:xfrm flipH="1">
            <a:off x="3152775" y="3057564"/>
            <a:ext cx="1270000" cy="768350"/>
          </a:xfrm>
          <a:prstGeom prst="wedgeRectCallout">
            <a:avLst>
              <a:gd name="adj1" fmla="val -79389"/>
              <a:gd name="adj2" fmla="val -9023"/>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文本框 12"/>
          <p:cNvSpPr txBox="1">
            <a:spLocks noChangeArrowheads="1"/>
          </p:cNvSpPr>
          <p:nvPr/>
        </p:nvSpPr>
        <p:spPr bwMode="auto">
          <a:xfrm>
            <a:off x="3182938" y="3025814"/>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添加</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标题</a:t>
            </a:r>
          </a:p>
        </p:txBody>
      </p:sp>
      <p:sp>
        <p:nvSpPr>
          <p:cNvPr id="13" name="矩形标注 12"/>
          <p:cNvSpPr/>
          <p:nvPr/>
        </p:nvSpPr>
        <p:spPr>
          <a:xfrm flipH="1">
            <a:off x="1979613" y="1468476"/>
            <a:ext cx="1268412" cy="768350"/>
          </a:xfrm>
          <a:prstGeom prst="wedgeRectCallout">
            <a:avLst>
              <a:gd name="adj1" fmla="val -79389"/>
              <a:gd name="adj2" fmla="val -9023"/>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文本框 14"/>
          <p:cNvSpPr txBox="1">
            <a:spLocks noChangeArrowheads="1"/>
          </p:cNvSpPr>
          <p:nvPr/>
        </p:nvSpPr>
        <p:spPr bwMode="auto">
          <a:xfrm>
            <a:off x="2008188" y="1436726"/>
            <a:ext cx="121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标题</a:t>
            </a:r>
          </a:p>
        </p:txBody>
      </p:sp>
      <p:sp>
        <p:nvSpPr>
          <p:cNvPr id="15" name="矩形 132"/>
          <p:cNvSpPr>
            <a:spLocks noChangeArrowheads="1"/>
          </p:cNvSpPr>
          <p:nvPr/>
        </p:nvSpPr>
        <p:spPr bwMode="auto">
          <a:xfrm>
            <a:off x="1131888" y="4560926"/>
            <a:ext cx="2646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点击此处添加标题</a:t>
            </a:r>
          </a:p>
        </p:txBody>
      </p:sp>
      <p:cxnSp>
        <p:nvCxnSpPr>
          <p:cNvPr id="16" name="直接连接符 15"/>
          <p:cNvCxnSpPr/>
          <p:nvPr/>
        </p:nvCxnSpPr>
        <p:spPr>
          <a:xfrm>
            <a:off x="1192213" y="5038764"/>
            <a:ext cx="2525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44"/>
          <p:cNvSpPr>
            <a:spLocks noChangeArrowheads="1"/>
          </p:cNvSpPr>
          <p:nvPr/>
        </p:nvSpPr>
        <p:spPr bwMode="auto">
          <a:xfrm>
            <a:off x="1192213" y="5105439"/>
            <a:ext cx="9837737" cy="1200329"/>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600" dirty="0">
                <a:latin typeface="+mn-ea"/>
              </a:rPr>
              <a:t>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a:t>
            </a:r>
          </a:p>
        </p:txBody>
      </p:sp>
      <p:sp>
        <p:nvSpPr>
          <p:cNvPr id="21"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MH_Entry_1"/>
          <p:cNvSpPr/>
          <p:nvPr>
            <p:custDataLst>
              <p:tags r:id="rId2"/>
            </p:custDataLst>
          </p:nvPr>
        </p:nvSpPr>
        <p:spPr>
          <a:xfrm>
            <a:off x="785760" y="120909"/>
            <a:ext cx="4027591" cy="498614"/>
          </a:xfrm>
          <a:prstGeom prst="roundRect">
            <a:avLst>
              <a:gd name="adj" fmla="val 9124"/>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85173" y="3248805"/>
            <a:ext cx="5839238" cy="2598882"/>
            <a:chOff x="4748213" y="1776413"/>
            <a:chExt cx="2528887" cy="1125537"/>
          </a:xfrm>
        </p:grpSpPr>
        <p:grpSp>
          <p:nvGrpSpPr>
            <p:cNvPr id="5" name="组合 4"/>
            <p:cNvGrpSpPr/>
            <p:nvPr/>
          </p:nvGrpSpPr>
          <p:grpSpPr>
            <a:xfrm>
              <a:off x="5546725" y="1787525"/>
              <a:ext cx="647700" cy="1114425"/>
              <a:chOff x="5546725" y="1787525"/>
              <a:chExt cx="647700" cy="1114425"/>
            </a:xfrm>
          </p:grpSpPr>
          <p:sp>
            <p:nvSpPr>
              <p:cNvPr id="66" name="Rectangle 34"/>
              <p:cNvSpPr>
                <a:spLocks noChangeArrowheads="1"/>
              </p:cNvSpPr>
              <p:nvPr/>
            </p:nvSpPr>
            <p:spPr bwMode="auto">
              <a:xfrm>
                <a:off x="5938838" y="2506663"/>
                <a:ext cx="236537" cy="37623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35"/>
              <p:cNvSpPr>
                <a:spLocks noChangeArrowheads="1"/>
              </p:cNvSpPr>
              <p:nvPr/>
            </p:nvSpPr>
            <p:spPr bwMode="auto">
              <a:xfrm>
                <a:off x="5922963" y="2506663"/>
                <a:ext cx="271462" cy="38100"/>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Freeform 36"/>
              <p:cNvSpPr/>
              <p:nvPr/>
            </p:nvSpPr>
            <p:spPr bwMode="auto">
              <a:xfrm>
                <a:off x="5546725" y="2124075"/>
                <a:ext cx="98425" cy="344487"/>
              </a:xfrm>
              <a:custGeom>
                <a:avLst/>
                <a:gdLst>
                  <a:gd name="T0" fmla="*/ 26 w 26"/>
                  <a:gd name="T1" fmla="*/ 3 h 91"/>
                  <a:gd name="T2" fmla="*/ 10 w 26"/>
                  <a:gd name="T3" fmla="*/ 0 h 91"/>
                  <a:gd name="T4" fmla="*/ 2 w 26"/>
                  <a:gd name="T5" fmla="*/ 80 h 91"/>
                  <a:gd name="T6" fmla="*/ 2 w 26"/>
                  <a:gd name="T7" fmla="*/ 82 h 91"/>
                  <a:gd name="T8" fmla="*/ 12 w 26"/>
                  <a:gd name="T9" fmla="*/ 89 h 91"/>
                  <a:gd name="T10" fmla="*/ 18 w 26"/>
                  <a:gd name="T11" fmla="*/ 80 h 91"/>
                  <a:gd name="T12" fmla="*/ 18 w 26"/>
                  <a:gd name="T13" fmla="*/ 80 h 91"/>
                  <a:gd name="T14" fmla="*/ 26 w 26"/>
                  <a:gd name="T15" fmla="*/ 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91">
                    <a:moveTo>
                      <a:pt x="26" y="3"/>
                    </a:moveTo>
                    <a:cubicBezTo>
                      <a:pt x="20" y="2"/>
                      <a:pt x="16" y="2"/>
                      <a:pt x="10" y="0"/>
                    </a:cubicBezTo>
                    <a:cubicBezTo>
                      <a:pt x="3" y="28"/>
                      <a:pt x="0" y="51"/>
                      <a:pt x="2" y="80"/>
                    </a:cubicBezTo>
                    <a:cubicBezTo>
                      <a:pt x="2" y="80"/>
                      <a:pt x="2" y="81"/>
                      <a:pt x="2" y="82"/>
                    </a:cubicBezTo>
                    <a:cubicBezTo>
                      <a:pt x="3" y="87"/>
                      <a:pt x="7" y="91"/>
                      <a:pt x="12" y="89"/>
                    </a:cubicBezTo>
                    <a:cubicBezTo>
                      <a:pt x="16" y="89"/>
                      <a:pt x="18" y="85"/>
                      <a:pt x="18" y="80"/>
                    </a:cubicBezTo>
                    <a:cubicBezTo>
                      <a:pt x="18" y="80"/>
                      <a:pt x="18" y="80"/>
                      <a:pt x="18" y="80"/>
                    </a:cubicBezTo>
                    <a:cubicBezTo>
                      <a:pt x="16" y="54"/>
                      <a:pt x="17" y="29"/>
                      <a:pt x="26" y="3"/>
                    </a:cubicBezTo>
                    <a:close/>
                  </a:path>
                </a:pathLst>
              </a:cu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
              <p:cNvSpPr/>
              <p:nvPr/>
            </p:nvSpPr>
            <p:spPr bwMode="auto">
              <a:xfrm>
                <a:off x="5840413" y="2063750"/>
                <a:ext cx="200025" cy="319087"/>
              </a:xfrm>
              <a:custGeom>
                <a:avLst/>
                <a:gdLst>
                  <a:gd name="T0" fmla="*/ 0 w 53"/>
                  <a:gd name="T1" fmla="*/ 9 h 84"/>
                  <a:gd name="T2" fmla="*/ 13 w 53"/>
                  <a:gd name="T3" fmla="*/ 0 h 84"/>
                  <a:gd name="T4" fmla="*/ 51 w 53"/>
                  <a:gd name="T5" fmla="*/ 71 h 84"/>
                  <a:gd name="T6" fmla="*/ 52 w 53"/>
                  <a:gd name="T7" fmla="*/ 73 h 84"/>
                  <a:gd name="T8" fmla="*/ 46 w 53"/>
                  <a:gd name="T9" fmla="*/ 83 h 84"/>
                  <a:gd name="T10" fmla="*/ 37 w 53"/>
                  <a:gd name="T11" fmla="*/ 77 h 84"/>
                  <a:gd name="T12" fmla="*/ 37 w 53"/>
                  <a:gd name="T13" fmla="*/ 77 h 84"/>
                  <a:gd name="T14" fmla="*/ 0 w 53"/>
                  <a:gd name="T15" fmla="*/ 9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4">
                    <a:moveTo>
                      <a:pt x="0" y="9"/>
                    </a:moveTo>
                    <a:cubicBezTo>
                      <a:pt x="5" y="5"/>
                      <a:pt x="9" y="4"/>
                      <a:pt x="13" y="0"/>
                    </a:cubicBezTo>
                    <a:cubicBezTo>
                      <a:pt x="31" y="23"/>
                      <a:pt x="42" y="44"/>
                      <a:pt x="51" y="71"/>
                    </a:cubicBezTo>
                    <a:cubicBezTo>
                      <a:pt x="51" y="71"/>
                      <a:pt x="52" y="72"/>
                      <a:pt x="52" y="73"/>
                    </a:cubicBezTo>
                    <a:cubicBezTo>
                      <a:pt x="53" y="78"/>
                      <a:pt x="50" y="83"/>
                      <a:pt x="46" y="83"/>
                    </a:cubicBezTo>
                    <a:cubicBezTo>
                      <a:pt x="42" y="84"/>
                      <a:pt x="38" y="81"/>
                      <a:pt x="37" y="77"/>
                    </a:cubicBezTo>
                    <a:cubicBezTo>
                      <a:pt x="37" y="77"/>
                      <a:pt x="37" y="77"/>
                      <a:pt x="37" y="77"/>
                    </a:cubicBezTo>
                    <a:cubicBezTo>
                      <a:pt x="29" y="52"/>
                      <a:pt x="17" y="29"/>
                      <a:pt x="0" y="9"/>
                    </a:cubicBezTo>
                    <a:close/>
                  </a:path>
                </a:pathLst>
              </a:cu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Rectangle 38"/>
              <p:cNvSpPr>
                <a:spLocks noChangeArrowheads="1"/>
              </p:cNvSpPr>
              <p:nvPr/>
            </p:nvSpPr>
            <p:spPr bwMode="auto">
              <a:xfrm>
                <a:off x="5716588" y="1979613"/>
                <a:ext cx="68262" cy="57150"/>
              </a:xfrm>
              <a:prstGeom prst="rect">
                <a:avLst/>
              </a:prstGeom>
              <a:solidFill>
                <a:srgbClr val="E5B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39"/>
              <p:cNvSpPr/>
              <p:nvPr/>
            </p:nvSpPr>
            <p:spPr bwMode="auto">
              <a:xfrm>
                <a:off x="5659438" y="1787525"/>
                <a:ext cx="180975" cy="185737"/>
              </a:xfrm>
              <a:custGeom>
                <a:avLst/>
                <a:gdLst>
                  <a:gd name="T0" fmla="*/ 48 w 48"/>
                  <a:gd name="T1" fmla="*/ 24 h 49"/>
                  <a:gd name="T2" fmla="*/ 24 w 48"/>
                  <a:gd name="T3" fmla="*/ 49 h 49"/>
                  <a:gd name="T4" fmla="*/ 0 w 48"/>
                  <a:gd name="T5" fmla="*/ 24 h 49"/>
                  <a:gd name="T6" fmla="*/ 24 w 48"/>
                  <a:gd name="T7" fmla="*/ 0 h 49"/>
                  <a:gd name="T8" fmla="*/ 40 w 48"/>
                  <a:gd name="T9" fmla="*/ 4 h 49"/>
                  <a:gd name="T10" fmla="*/ 48 w 48"/>
                  <a:gd name="T11" fmla="*/ 24 h 49"/>
                </a:gdLst>
                <a:ahLst/>
                <a:cxnLst>
                  <a:cxn ang="0">
                    <a:pos x="T0" y="T1"/>
                  </a:cxn>
                  <a:cxn ang="0">
                    <a:pos x="T2" y="T3"/>
                  </a:cxn>
                  <a:cxn ang="0">
                    <a:pos x="T4" y="T5"/>
                  </a:cxn>
                  <a:cxn ang="0">
                    <a:pos x="T6" y="T7"/>
                  </a:cxn>
                  <a:cxn ang="0">
                    <a:pos x="T8" y="T9"/>
                  </a:cxn>
                  <a:cxn ang="0">
                    <a:pos x="T10" y="T11"/>
                  </a:cxn>
                </a:cxnLst>
                <a:rect l="0" t="0" r="r" b="b"/>
                <a:pathLst>
                  <a:path w="48" h="49">
                    <a:moveTo>
                      <a:pt x="48" y="24"/>
                    </a:moveTo>
                    <a:cubicBezTo>
                      <a:pt x="48" y="38"/>
                      <a:pt x="38" y="49"/>
                      <a:pt x="24" y="49"/>
                    </a:cubicBezTo>
                    <a:cubicBezTo>
                      <a:pt x="11" y="49"/>
                      <a:pt x="0" y="38"/>
                      <a:pt x="0" y="24"/>
                    </a:cubicBezTo>
                    <a:cubicBezTo>
                      <a:pt x="0" y="9"/>
                      <a:pt x="9" y="0"/>
                      <a:pt x="24" y="0"/>
                    </a:cubicBezTo>
                    <a:cubicBezTo>
                      <a:pt x="31" y="0"/>
                      <a:pt x="36" y="2"/>
                      <a:pt x="40" y="4"/>
                    </a:cubicBezTo>
                    <a:cubicBezTo>
                      <a:pt x="46" y="8"/>
                      <a:pt x="48" y="15"/>
                      <a:pt x="48" y="24"/>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
              <p:cNvSpPr/>
              <p:nvPr/>
            </p:nvSpPr>
            <p:spPr bwMode="auto">
              <a:xfrm>
                <a:off x="5670550" y="1817688"/>
                <a:ext cx="158750" cy="185737"/>
              </a:xfrm>
              <a:custGeom>
                <a:avLst/>
                <a:gdLst>
                  <a:gd name="T0" fmla="*/ 42 w 42"/>
                  <a:gd name="T1" fmla="*/ 24 h 49"/>
                  <a:gd name="T2" fmla="*/ 21 w 42"/>
                  <a:gd name="T3" fmla="*/ 49 h 49"/>
                  <a:gd name="T4" fmla="*/ 0 w 42"/>
                  <a:gd name="T5" fmla="*/ 24 h 49"/>
                  <a:gd name="T6" fmla="*/ 21 w 42"/>
                  <a:gd name="T7" fmla="*/ 0 h 49"/>
                  <a:gd name="T8" fmla="*/ 37 w 42"/>
                  <a:gd name="T9" fmla="*/ 5 h 49"/>
                  <a:gd name="T10" fmla="*/ 42 w 42"/>
                  <a:gd name="T11" fmla="*/ 24 h 49"/>
                </a:gdLst>
                <a:ahLst/>
                <a:cxnLst>
                  <a:cxn ang="0">
                    <a:pos x="T0" y="T1"/>
                  </a:cxn>
                  <a:cxn ang="0">
                    <a:pos x="T2" y="T3"/>
                  </a:cxn>
                  <a:cxn ang="0">
                    <a:pos x="T4" y="T5"/>
                  </a:cxn>
                  <a:cxn ang="0">
                    <a:pos x="T6" y="T7"/>
                  </a:cxn>
                  <a:cxn ang="0">
                    <a:pos x="T8" y="T9"/>
                  </a:cxn>
                  <a:cxn ang="0">
                    <a:pos x="T10" y="T11"/>
                  </a:cxn>
                </a:cxnLst>
                <a:rect l="0" t="0" r="r" b="b"/>
                <a:pathLst>
                  <a:path w="42" h="49">
                    <a:moveTo>
                      <a:pt x="42" y="24"/>
                    </a:moveTo>
                    <a:cubicBezTo>
                      <a:pt x="42" y="38"/>
                      <a:pt x="33" y="49"/>
                      <a:pt x="21" y="49"/>
                    </a:cubicBezTo>
                    <a:cubicBezTo>
                      <a:pt x="10" y="49"/>
                      <a:pt x="0" y="38"/>
                      <a:pt x="0" y="24"/>
                    </a:cubicBezTo>
                    <a:cubicBezTo>
                      <a:pt x="0" y="11"/>
                      <a:pt x="10" y="0"/>
                      <a:pt x="21" y="0"/>
                    </a:cubicBezTo>
                    <a:cubicBezTo>
                      <a:pt x="27" y="0"/>
                      <a:pt x="33" y="0"/>
                      <a:pt x="37" y="5"/>
                    </a:cubicBezTo>
                    <a:cubicBezTo>
                      <a:pt x="41" y="9"/>
                      <a:pt x="42" y="17"/>
                      <a:pt x="42" y="24"/>
                    </a:cubicBezTo>
                    <a:close/>
                  </a:path>
                </a:pathLst>
              </a:cu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41"/>
              <p:cNvSpPr>
                <a:spLocks noChangeArrowheads="1"/>
              </p:cNvSpPr>
              <p:nvPr/>
            </p:nvSpPr>
            <p:spPr bwMode="auto">
              <a:xfrm>
                <a:off x="5664200" y="1897063"/>
                <a:ext cx="36512" cy="41275"/>
              </a:xfrm>
              <a:prstGeom prst="ellipse">
                <a:avLst/>
              </a:pr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42"/>
              <p:cNvSpPr>
                <a:spLocks noChangeArrowheads="1"/>
              </p:cNvSpPr>
              <p:nvPr/>
            </p:nvSpPr>
            <p:spPr bwMode="auto">
              <a:xfrm>
                <a:off x="5803900" y="1897063"/>
                <a:ext cx="33337" cy="41275"/>
              </a:xfrm>
              <a:prstGeom prst="ellipse">
                <a:avLst/>
              </a:pr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3"/>
              <p:cNvSpPr/>
              <p:nvPr/>
            </p:nvSpPr>
            <p:spPr bwMode="auto">
              <a:xfrm>
                <a:off x="5667375" y="1801813"/>
                <a:ext cx="166687" cy="122237"/>
              </a:xfrm>
              <a:custGeom>
                <a:avLst/>
                <a:gdLst>
                  <a:gd name="T0" fmla="*/ 37 w 44"/>
                  <a:gd name="T1" fmla="*/ 5 h 32"/>
                  <a:gd name="T2" fmla="*/ 33 w 44"/>
                  <a:gd name="T3" fmla="*/ 5 h 32"/>
                  <a:gd name="T4" fmla="*/ 27 w 44"/>
                  <a:gd name="T5" fmla="*/ 2 h 32"/>
                  <a:gd name="T6" fmla="*/ 28 w 44"/>
                  <a:gd name="T7" fmla="*/ 0 h 32"/>
                  <a:gd name="T8" fmla="*/ 19 w 44"/>
                  <a:gd name="T9" fmla="*/ 2 h 32"/>
                  <a:gd name="T10" fmla="*/ 12 w 44"/>
                  <a:gd name="T11" fmla="*/ 5 h 32"/>
                  <a:gd name="T12" fmla="*/ 9 w 44"/>
                  <a:gd name="T13" fmla="*/ 5 h 32"/>
                  <a:gd name="T14" fmla="*/ 1 w 44"/>
                  <a:gd name="T15" fmla="*/ 22 h 32"/>
                  <a:gd name="T16" fmla="*/ 2 w 44"/>
                  <a:gd name="T17" fmla="*/ 31 h 32"/>
                  <a:gd name="T18" fmla="*/ 8 w 44"/>
                  <a:gd name="T19" fmla="*/ 25 h 32"/>
                  <a:gd name="T20" fmla="*/ 34 w 44"/>
                  <a:gd name="T21" fmla="*/ 8 h 32"/>
                  <a:gd name="T22" fmla="*/ 40 w 44"/>
                  <a:gd name="T23" fmla="*/ 20 h 32"/>
                  <a:gd name="T24" fmla="*/ 41 w 44"/>
                  <a:gd name="T25" fmla="*/ 31 h 32"/>
                  <a:gd name="T26" fmla="*/ 44 w 44"/>
                  <a:gd name="T27" fmla="*/ 26 h 32"/>
                  <a:gd name="T28" fmla="*/ 37 w 44"/>
                  <a:gd name="T2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2">
                    <a:moveTo>
                      <a:pt x="37" y="5"/>
                    </a:moveTo>
                    <a:cubicBezTo>
                      <a:pt x="36" y="5"/>
                      <a:pt x="34" y="5"/>
                      <a:pt x="33" y="5"/>
                    </a:cubicBezTo>
                    <a:cubicBezTo>
                      <a:pt x="31" y="4"/>
                      <a:pt x="28" y="3"/>
                      <a:pt x="27" y="2"/>
                    </a:cubicBezTo>
                    <a:cubicBezTo>
                      <a:pt x="28" y="0"/>
                      <a:pt x="28" y="0"/>
                      <a:pt x="28" y="0"/>
                    </a:cubicBezTo>
                    <a:cubicBezTo>
                      <a:pt x="27" y="0"/>
                      <a:pt x="19" y="2"/>
                      <a:pt x="19" y="2"/>
                    </a:cubicBezTo>
                    <a:cubicBezTo>
                      <a:pt x="18" y="3"/>
                      <a:pt x="14" y="3"/>
                      <a:pt x="12" y="5"/>
                    </a:cubicBezTo>
                    <a:cubicBezTo>
                      <a:pt x="11" y="5"/>
                      <a:pt x="10" y="5"/>
                      <a:pt x="9" y="5"/>
                    </a:cubicBezTo>
                    <a:cubicBezTo>
                      <a:pt x="5" y="5"/>
                      <a:pt x="1" y="14"/>
                      <a:pt x="1" y="22"/>
                    </a:cubicBezTo>
                    <a:cubicBezTo>
                      <a:pt x="0" y="29"/>
                      <a:pt x="2" y="32"/>
                      <a:pt x="2" y="31"/>
                    </a:cubicBezTo>
                    <a:cubicBezTo>
                      <a:pt x="2" y="31"/>
                      <a:pt x="6" y="26"/>
                      <a:pt x="8" y="25"/>
                    </a:cubicBezTo>
                    <a:cubicBezTo>
                      <a:pt x="20" y="17"/>
                      <a:pt x="33" y="8"/>
                      <a:pt x="34" y="8"/>
                    </a:cubicBezTo>
                    <a:cubicBezTo>
                      <a:pt x="39" y="9"/>
                      <a:pt x="39" y="13"/>
                      <a:pt x="40" y="20"/>
                    </a:cubicBezTo>
                    <a:cubicBezTo>
                      <a:pt x="40" y="22"/>
                      <a:pt x="41" y="30"/>
                      <a:pt x="41" y="31"/>
                    </a:cubicBezTo>
                    <a:cubicBezTo>
                      <a:pt x="41" y="32"/>
                      <a:pt x="44" y="26"/>
                      <a:pt x="44" y="26"/>
                    </a:cubicBezTo>
                    <a:cubicBezTo>
                      <a:pt x="44" y="26"/>
                      <a:pt x="44" y="5"/>
                      <a:pt x="37" y="5"/>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4"/>
              <p:cNvSpPr/>
              <p:nvPr/>
            </p:nvSpPr>
            <p:spPr bwMode="auto">
              <a:xfrm>
                <a:off x="5761038" y="2492375"/>
                <a:ext cx="95250" cy="404812"/>
              </a:xfrm>
              <a:custGeom>
                <a:avLst/>
                <a:gdLst>
                  <a:gd name="T0" fmla="*/ 0 w 25"/>
                  <a:gd name="T1" fmla="*/ 0 h 107"/>
                  <a:gd name="T2" fmla="*/ 2 w 25"/>
                  <a:gd name="T3" fmla="*/ 82 h 107"/>
                  <a:gd name="T4" fmla="*/ 3 w 25"/>
                  <a:gd name="T5" fmla="*/ 89 h 107"/>
                  <a:gd name="T6" fmla="*/ 3 w 25"/>
                  <a:gd name="T7" fmla="*/ 101 h 107"/>
                  <a:gd name="T8" fmla="*/ 12 w 25"/>
                  <a:gd name="T9" fmla="*/ 107 h 107"/>
                  <a:gd name="T10" fmla="*/ 22 w 25"/>
                  <a:gd name="T11" fmla="*/ 101 h 107"/>
                  <a:gd name="T12" fmla="*/ 22 w 25"/>
                  <a:gd name="T13" fmla="*/ 90 h 107"/>
                  <a:gd name="T14" fmla="*/ 25 w 25"/>
                  <a:gd name="T15" fmla="*/ 0 h 107"/>
                  <a:gd name="T16" fmla="*/ 0 w 25"/>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7">
                    <a:moveTo>
                      <a:pt x="0" y="0"/>
                    </a:moveTo>
                    <a:cubicBezTo>
                      <a:pt x="2" y="82"/>
                      <a:pt x="2" y="82"/>
                      <a:pt x="2" y="82"/>
                    </a:cubicBezTo>
                    <a:cubicBezTo>
                      <a:pt x="3" y="89"/>
                      <a:pt x="3" y="89"/>
                      <a:pt x="3" y="89"/>
                    </a:cubicBezTo>
                    <a:cubicBezTo>
                      <a:pt x="3" y="101"/>
                      <a:pt x="3" y="101"/>
                      <a:pt x="3" y="101"/>
                    </a:cubicBezTo>
                    <a:cubicBezTo>
                      <a:pt x="3" y="104"/>
                      <a:pt x="7" y="107"/>
                      <a:pt x="12" y="107"/>
                    </a:cubicBezTo>
                    <a:cubicBezTo>
                      <a:pt x="18" y="107"/>
                      <a:pt x="22" y="104"/>
                      <a:pt x="22" y="101"/>
                    </a:cubicBezTo>
                    <a:cubicBezTo>
                      <a:pt x="22" y="90"/>
                      <a:pt x="22" y="90"/>
                      <a:pt x="22" y="90"/>
                    </a:cubicBezTo>
                    <a:cubicBezTo>
                      <a:pt x="25" y="0"/>
                      <a:pt x="25" y="0"/>
                      <a:pt x="25" y="0"/>
                    </a:cubicBezTo>
                    <a:lnTo>
                      <a:pt x="0" y="0"/>
                    </a:lnTo>
                    <a:close/>
                  </a:path>
                </a:pathLst>
              </a:custGeom>
              <a:solidFill>
                <a:srgbClr val="D62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5"/>
              <p:cNvSpPr/>
              <p:nvPr/>
            </p:nvSpPr>
            <p:spPr bwMode="auto">
              <a:xfrm>
                <a:off x="5645150" y="2492375"/>
                <a:ext cx="93662" cy="404812"/>
              </a:xfrm>
              <a:custGeom>
                <a:avLst/>
                <a:gdLst>
                  <a:gd name="T0" fmla="*/ 0 w 25"/>
                  <a:gd name="T1" fmla="*/ 0 h 107"/>
                  <a:gd name="T2" fmla="*/ 2 w 25"/>
                  <a:gd name="T3" fmla="*/ 82 h 107"/>
                  <a:gd name="T4" fmla="*/ 2 w 25"/>
                  <a:gd name="T5" fmla="*/ 89 h 107"/>
                  <a:gd name="T6" fmla="*/ 3 w 25"/>
                  <a:gd name="T7" fmla="*/ 101 h 107"/>
                  <a:gd name="T8" fmla="*/ 12 w 25"/>
                  <a:gd name="T9" fmla="*/ 107 h 107"/>
                  <a:gd name="T10" fmla="*/ 22 w 25"/>
                  <a:gd name="T11" fmla="*/ 101 h 107"/>
                  <a:gd name="T12" fmla="*/ 22 w 25"/>
                  <a:gd name="T13" fmla="*/ 90 h 107"/>
                  <a:gd name="T14" fmla="*/ 25 w 25"/>
                  <a:gd name="T15" fmla="*/ 0 h 107"/>
                  <a:gd name="T16" fmla="*/ 0 w 25"/>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7">
                    <a:moveTo>
                      <a:pt x="0" y="0"/>
                    </a:moveTo>
                    <a:cubicBezTo>
                      <a:pt x="2" y="82"/>
                      <a:pt x="2" y="82"/>
                      <a:pt x="2" y="82"/>
                    </a:cubicBezTo>
                    <a:cubicBezTo>
                      <a:pt x="2" y="89"/>
                      <a:pt x="2" y="89"/>
                      <a:pt x="2" y="89"/>
                    </a:cubicBezTo>
                    <a:cubicBezTo>
                      <a:pt x="3" y="101"/>
                      <a:pt x="3" y="101"/>
                      <a:pt x="3" y="101"/>
                    </a:cubicBezTo>
                    <a:cubicBezTo>
                      <a:pt x="3" y="104"/>
                      <a:pt x="7" y="107"/>
                      <a:pt x="12" y="107"/>
                    </a:cubicBezTo>
                    <a:cubicBezTo>
                      <a:pt x="17" y="107"/>
                      <a:pt x="22" y="104"/>
                      <a:pt x="22" y="101"/>
                    </a:cubicBezTo>
                    <a:cubicBezTo>
                      <a:pt x="22" y="90"/>
                      <a:pt x="22" y="90"/>
                      <a:pt x="22" y="90"/>
                    </a:cubicBezTo>
                    <a:cubicBezTo>
                      <a:pt x="25" y="0"/>
                      <a:pt x="25" y="0"/>
                      <a:pt x="25" y="0"/>
                    </a:cubicBezTo>
                    <a:lnTo>
                      <a:pt x="0" y="0"/>
                    </a:lnTo>
                    <a:close/>
                  </a:path>
                </a:pathLst>
              </a:custGeom>
              <a:solidFill>
                <a:srgbClr val="D62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6"/>
              <p:cNvSpPr/>
              <p:nvPr/>
            </p:nvSpPr>
            <p:spPr bwMode="auto">
              <a:xfrm>
                <a:off x="5629275" y="2339975"/>
                <a:ext cx="238125" cy="500062"/>
              </a:xfrm>
              <a:custGeom>
                <a:avLst/>
                <a:gdLst>
                  <a:gd name="T0" fmla="*/ 5 w 150"/>
                  <a:gd name="T1" fmla="*/ 0 h 315"/>
                  <a:gd name="T2" fmla="*/ 0 w 150"/>
                  <a:gd name="T3" fmla="*/ 77 h 315"/>
                  <a:gd name="T4" fmla="*/ 0 w 150"/>
                  <a:gd name="T5" fmla="*/ 96 h 315"/>
                  <a:gd name="T6" fmla="*/ 0 w 150"/>
                  <a:gd name="T7" fmla="*/ 315 h 315"/>
                  <a:gd name="T8" fmla="*/ 74 w 150"/>
                  <a:gd name="T9" fmla="*/ 315 h 315"/>
                  <a:gd name="T10" fmla="*/ 74 w 150"/>
                  <a:gd name="T11" fmla="*/ 96 h 315"/>
                  <a:gd name="T12" fmla="*/ 76 w 150"/>
                  <a:gd name="T13" fmla="*/ 96 h 315"/>
                  <a:gd name="T14" fmla="*/ 76 w 150"/>
                  <a:gd name="T15" fmla="*/ 315 h 315"/>
                  <a:gd name="T16" fmla="*/ 150 w 150"/>
                  <a:gd name="T17" fmla="*/ 315 h 315"/>
                  <a:gd name="T18" fmla="*/ 150 w 150"/>
                  <a:gd name="T19" fmla="*/ 96 h 315"/>
                  <a:gd name="T20" fmla="*/ 150 w 150"/>
                  <a:gd name="T21" fmla="*/ 77 h 315"/>
                  <a:gd name="T22" fmla="*/ 145 w 150"/>
                  <a:gd name="T23" fmla="*/ 0 h 315"/>
                  <a:gd name="T24" fmla="*/ 5 w 150"/>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315">
                    <a:moveTo>
                      <a:pt x="5" y="0"/>
                    </a:moveTo>
                    <a:lnTo>
                      <a:pt x="0" y="77"/>
                    </a:lnTo>
                    <a:lnTo>
                      <a:pt x="0" y="96"/>
                    </a:lnTo>
                    <a:lnTo>
                      <a:pt x="0" y="315"/>
                    </a:lnTo>
                    <a:lnTo>
                      <a:pt x="74" y="315"/>
                    </a:lnTo>
                    <a:lnTo>
                      <a:pt x="74" y="96"/>
                    </a:lnTo>
                    <a:lnTo>
                      <a:pt x="76" y="96"/>
                    </a:lnTo>
                    <a:lnTo>
                      <a:pt x="76" y="315"/>
                    </a:lnTo>
                    <a:lnTo>
                      <a:pt x="150" y="315"/>
                    </a:lnTo>
                    <a:lnTo>
                      <a:pt x="150" y="96"/>
                    </a:lnTo>
                    <a:lnTo>
                      <a:pt x="150" y="77"/>
                    </a:lnTo>
                    <a:lnTo>
                      <a:pt x="145" y="0"/>
                    </a:lnTo>
                    <a:lnTo>
                      <a:pt x="5" y="0"/>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7"/>
              <p:cNvSpPr/>
              <p:nvPr/>
            </p:nvSpPr>
            <p:spPr bwMode="auto">
              <a:xfrm>
                <a:off x="5562600" y="2025650"/>
                <a:ext cx="104775" cy="155575"/>
              </a:xfrm>
              <a:custGeom>
                <a:avLst/>
                <a:gdLst>
                  <a:gd name="T0" fmla="*/ 18 w 28"/>
                  <a:gd name="T1" fmla="*/ 41 h 41"/>
                  <a:gd name="T2" fmla="*/ 20 w 28"/>
                  <a:gd name="T3" fmla="*/ 39 h 41"/>
                  <a:gd name="T4" fmla="*/ 26 w 28"/>
                  <a:gd name="T5" fmla="*/ 16 h 41"/>
                  <a:gd name="T6" fmla="*/ 26 w 28"/>
                  <a:gd name="T7" fmla="*/ 13 h 41"/>
                  <a:gd name="T8" fmla="*/ 28 w 28"/>
                  <a:gd name="T9" fmla="*/ 3 h 41"/>
                  <a:gd name="T10" fmla="*/ 26 w 28"/>
                  <a:gd name="T11" fmla="*/ 0 h 41"/>
                  <a:gd name="T12" fmla="*/ 7 w 28"/>
                  <a:gd name="T13" fmla="*/ 21 h 41"/>
                  <a:gd name="T14" fmla="*/ 0 w 28"/>
                  <a:gd name="T15" fmla="*/ 39 h 41"/>
                  <a:gd name="T16" fmla="*/ 1 w 28"/>
                  <a:gd name="T17" fmla="*/ 41 h 41"/>
                  <a:gd name="T18" fmla="*/ 18 w 28"/>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18" y="41"/>
                    </a:moveTo>
                    <a:cubicBezTo>
                      <a:pt x="19" y="41"/>
                      <a:pt x="20" y="40"/>
                      <a:pt x="20" y="39"/>
                    </a:cubicBezTo>
                    <a:cubicBezTo>
                      <a:pt x="26" y="16"/>
                      <a:pt x="26" y="16"/>
                      <a:pt x="26" y="16"/>
                    </a:cubicBezTo>
                    <a:cubicBezTo>
                      <a:pt x="27" y="15"/>
                      <a:pt x="27" y="14"/>
                      <a:pt x="26" y="13"/>
                    </a:cubicBezTo>
                    <a:cubicBezTo>
                      <a:pt x="28" y="3"/>
                      <a:pt x="28" y="3"/>
                      <a:pt x="28" y="3"/>
                    </a:cubicBezTo>
                    <a:cubicBezTo>
                      <a:pt x="28" y="2"/>
                      <a:pt x="27" y="0"/>
                      <a:pt x="26" y="0"/>
                    </a:cubicBezTo>
                    <a:cubicBezTo>
                      <a:pt x="26" y="0"/>
                      <a:pt x="14" y="5"/>
                      <a:pt x="7" y="21"/>
                    </a:cubicBezTo>
                    <a:cubicBezTo>
                      <a:pt x="4" y="25"/>
                      <a:pt x="0" y="39"/>
                      <a:pt x="0" y="39"/>
                    </a:cubicBezTo>
                    <a:cubicBezTo>
                      <a:pt x="0" y="40"/>
                      <a:pt x="0" y="41"/>
                      <a:pt x="1" y="41"/>
                    </a:cubicBezTo>
                    <a:lnTo>
                      <a:pt x="18" y="41"/>
                    </a:lnTo>
                    <a:close/>
                  </a:path>
                </a:pathLst>
              </a:custGeom>
              <a:solidFill>
                <a:srgbClr val="FEC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8"/>
              <p:cNvSpPr/>
              <p:nvPr/>
            </p:nvSpPr>
            <p:spPr bwMode="auto">
              <a:xfrm>
                <a:off x="5799138" y="2014538"/>
                <a:ext cx="147637" cy="139700"/>
              </a:xfrm>
              <a:custGeom>
                <a:avLst/>
                <a:gdLst>
                  <a:gd name="T0" fmla="*/ 22 w 39"/>
                  <a:gd name="T1" fmla="*/ 37 h 37"/>
                  <a:gd name="T2" fmla="*/ 19 w 39"/>
                  <a:gd name="T3" fmla="*/ 36 h 37"/>
                  <a:gd name="T4" fmla="*/ 6 w 39"/>
                  <a:gd name="T5" fmla="*/ 16 h 37"/>
                  <a:gd name="T6" fmla="*/ 5 w 39"/>
                  <a:gd name="T7" fmla="*/ 13 h 37"/>
                  <a:gd name="T8" fmla="*/ 0 w 39"/>
                  <a:gd name="T9" fmla="*/ 4 h 37"/>
                  <a:gd name="T10" fmla="*/ 2 w 39"/>
                  <a:gd name="T11" fmla="*/ 0 h 37"/>
                  <a:gd name="T12" fmla="*/ 27 w 39"/>
                  <a:gd name="T13" fmla="*/ 14 h 37"/>
                  <a:gd name="T14" fmla="*/ 39 w 39"/>
                  <a:gd name="T15" fmla="*/ 30 h 37"/>
                  <a:gd name="T16" fmla="*/ 38 w 39"/>
                  <a:gd name="T17" fmla="*/ 32 h 37"/>
                  <a:gd name="T18" fmla="*/ 22 w 39"/>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
                    <a:moveTo>
                      <a:pt x="22" y="37"/>
                    </a:moveTo>
                    <a:cubicBezTo>
                      <a:pt x="21" y="37"/>
                      <a:pt x="20" y="37"/>
                      <a:pt x="19" y="36"/>
                    </a:cubicBezTo>
                    <a:cubicBezTo>
                      <a:pt x="6" y="16"/>
                      <a:pt x="6" y="16"/>
                      <a:pt x="6" y="16"/>
                    </a:cubicBezTo>
                    <a:cubicBezTo>
                      <a:pt x="6" y="15"/>
                      <a:pt x="5" y="14"/>
                      <a:pt x="5" y="13"/>
                    </a:cubicBezTo>
                    <a:cubicBezTo>
                      <a:pt x="0" y="4"/>
                      <a:pt x="0" y="4"/>
                      <a:pt x="0" y="4"/>
                    </a:cubicBezTo>
                    <a:cubicBezTo>
                      <a:pt x="0" y="3"/>
                      <a:pt x="1" y="0"/>
                      <a:pt x="2" y="0"/>
                    </a:cubicBezTo>
                    <a:cubicBezTo>
                      <a:pt x="2" y="0"/>
                      <a:pt x="15" y="1"/>
                      <a:pt x="27" y="14"/>
                    </a:cubicBezTo>
                    <a:cubicBezTo>
                      <a:pt x="30" y="18"/>
                      <a:pt x="39" y="30"/>
                      <a:pt x="39" y="30"/>
                    </a:cubicBezTo>
                    <a:cubicBezTo>
                      <a:pt x="39" y="30"/>
                      <a:pt x="39" y="31"/>
                      <a:pt x="38" y="32"/>
                    </a:cubicBezTo>
                    <a:lnTo>
                      <a:pt x="22" y="37"/>
                    </a:lnTo>
                    <a:close/>
                  </a:path>
                </a:pathLst>
              </a:custGeom>
              <a:solidFill>
                <a:srgbClr val="FEC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9"/>
              <p:cNvSpPr/>
              <p:nvPr/>
            </p:nvSpPr>
            <p:spPr bwMode="auto">
              <a:xfrm>
                <a:off x="5700713" y="2011363"/>
                <a:ext cx="98425" cy="79375"/>
              </a:xfrm>
              <a:custGeom>
                <a:avLst/>
                <a:gdLst>
                  <a:gd name="T0" fmla="*/ 18 w 26"/>
                  <a:gd name="T1" fmla="*/ 16 h 21"/>
                  <a:gd name="T2" fmla="*/ 13 w 26"/>
                  <a:gd name="T3" fmla="*/ 21 h 21"/>
                  <a:gd name="T4" fmla="*/ 7 w 26"/>
                  <a:gd name="T5" fmla="*/ 16 h 21"/>
                  <a:gd name="T6" fmla="*/ 2 w 26"/>
                  <a:gd name="T7" fmla="*/ 0 h 21"/>
                  <a:gd name="T8" fmla="*/ 13 w 26"/>
                  <a:gd name="T9" fmla="*/ 0 h 21"/>
                  <a:gd name="T10" fmla="*/ 24 w 26"/>
                  <a:gd name="T11" fmla="*/ 0 h 21"/>
                  <a:gd name="T12" fmla="*/ 18 w 26"/>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26" h="21">
                    <a:moveTo>
                      <a:pt x="18" y="16"/>
                    </a:moveTo>
                    <a:cubicBezTo>
                      <a:pt x="18" y="16"/>
                      <a:pt x="15" y="21"/>
                      <a:pt x="13" y="21"/>
                    </a:cubicBezTo>
                    <a:cubicBezTo>
                      <a:pt x="11" y="21"/>
                      <a:pt x="7" y="16"/>
                      <a:pt x="7" y="16"/>
                    </a:cubicBezTo>
                    <a:cubicBezTo>
                      <a:pt x="7" y="16"/>
                      <a:pt x="0" y="1"/>
                      <a:pt x="2" y="0"/>
                    </a:cubicBezTo>
                    <a:cubicBezTo>
                      <a:pt x="5" y="0"/>
                      <a:pt x="10" y="0"/>
                      <a:pt x="13" y="0"/>
                    </a:cubicBezTo>
                    <a:cubicBezTo>
                      <a:pt x="16" y="0"/>
                      <a:pt x="21" y="0"/>
                      <a:pt x="24" y="0"/>
                    </a:cubicBezTo>
                    <a:cubicBezTo>
                      <a:pt x="26" y="1"/>
                      <a:pt x="18" y="16"/>
                      <a:pt x="18" y="16"/>
                    </a:cubicBez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0"/>
              <p:cNvSpPr/>
              <p:nvPr/>
            </p:nvSpPr>
            <p:spPr bwMode="auto">
              <a:xfrm>
                <a:off x="5629275" y="2011363"/>
                <a:ext cx="241300" cy="407987"/>
              </a:xfrm>
              <a:custGeom>
                <a:avLst/>
                <a:gdLst>
                  <a:gd name="T0" fmla="*/ 64 w 64"/>
                  <a:gd name="T1" fmla="*/ 108 h 108"/>
                  <a:gd name="T2" fmla="*/ 60 w 64"/>
                  <a:gd name="T3" fmla="*/ 8 h 108"/>
                  <a:gd name="T4" fmla="*/ 43 w 64"/>
                  <a:gd name="T5" fmla="*/ 0 h 108"/>
                  <a:gd name="T6" fmla="*/ 32 w 64"/>
                  <a:gd name="T7" fmla="*/ 19 h 108"/>
                  <a:gd name="T8" fmla="*/ 21 w 64"/>
                  <a:gd name="T9" fmla="*/ 0 h 108"/>
                  <a:gd name="T10" fmla="*/ 5 w 64"/>
                  <a:gd name="T11" fmla="*/ 8 h 108"/>
                  <a:gd name="T12" fmla="*/ 0 w 64"/>
                  <a:gd name="T13" fmla="*/ 108 h 108"/>
                  <a:gd name="T14" fmla="*/ 64 w 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8">
                    <a:moveTo>
                      <a:pt x="64" y="108"/>
                    </a:moveTo>
                    <a:cubicBezTo>
                      <a:pt x="60" y="8"/>
                      <a:pt x="60" y="8"/>
                      <a:pt x="60" y="8"/>
                    </a:cubicBezTo>
                    <a:cubicBezTo>
                      <a:pt x="60" y="4"/>
                      <a:pt x="53" y="2"/>
                      <a:pt x="43" y="0"/>
                    </a:cubicBezTo>
                    <a:cubicBezTo>
                      <a:pt x="32" y="19"/>
                      <a:pt x="32" y="19"/>
                      <a:pt x="32" y="19"/>
                    </a:cubicBezTo>
                    <a:cubicBezTo>
                      <a:pt x="21" y="0"/>
                      <a:pt x="21" y="0"/>
                      <a:pt x="21" y="0"/>
                    </a:cubicBezTo>
                    <a:cubicBezTo>
                      <a:pt x="12" y="2"/>
                      <a:pt x="5" y="4"/>
                      <a:pt x="5" y="8"/>
                    </a:cubicBezTo>
                    <a:cubicBezTo>
                      <a:pt x="0" y="108"/>
                      <a:pt x="0" y="108"/>
                      <a:pt x="0" y="108"/>
                    </a:cubicBezTo>
                    <a:lnTo>
                      <a:pt x="64" y="108"/>
                    </a:lnTo>
                    <a:close/>
                  </a:path>
                </a:pathLst>
              </a:custGeom>
              <a:solidFill>
                <a:srgbClr val="F25B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1"/>
              <p:cNvSpPr/>
              <p:nvPr/>
            </p:nvSpPr>
            <p:spPr bwMode="auto">
              <a:xfrm>
                <a:off x="5629275" y="2840038"/>
                <a:ext cx="117475" cy="61912"/>
              </a:xfrm>
              <a:custGeom>
                <a:avLst/>
                <a:gdLst>
                  <a:gd name="T0" fmla="*/ 0 w 31"/>
                  <a:gd name="T1" fmla="*/ 0 h 16"/>
                  <a:gd name="T2" fmla="*/ 0 w 31"/>
                  <a:gd name="T3" fmla="*/ 1 h 16"/>
                  <a:gd name="T4" fmla="*/ 16 w 31"/>
                  <a:gd name="T5" fmla="*/ 16 h 16"/>
                  <a:gd name="T6" fmla="*/ 31 w 31"/>
                  <a:gd name="T7" fmla="*/ 1 h 16"/>
                  <a:gd name="T8" fmla="*/ 31 w 31"/>
                  <a:gd name="T9" fmla="*/ 0 h 16"/>
                  <a:gd name="T10" fmla="*/ 0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0" y="0"/>
                    </a:moveTo>
                    <a:cubicBezTo>
                      <a:pt x="0" y="0"/>
                      <a:pt x="0" y="1"/>
                      <a:pt x="0" y="1"/>
                    </a:cubicBezTo>
                    <a:cubicBezTo>
                      <a:pt x="0" y="9"/>
                      <a:pt x="7" y="16"/>
                      <a:pt x="16" y="16"/>
                    </a:cubicBezTo>
                    <a:cubicBezTo>
                      <a:pt x="24" y="16"/>
                      <a:pt x="31" y="9"/>
                      <a:pt x="31" y="1"/>
                    </a:cubicBezTo>
                    <a:cubicBezTo>
                      <a:pt x="31" y="1"/>
                      <a:pt x="31" y="0"/>
                      <a:pt x="31" y="0"/>
                    </a:cubicBezTo>
                    <a:lnTo>
                      <a:pt x="0" y="0"/>
                    </a:lnTo>
                    <a:close/>
                  </a:path>
                </a:pathLst>
              </a:custGeom>
              <a:solidFill>
                <a:srgbClr val="EB8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2"/>
              <p:cNvSpPr/>
              <p:nvPr/>
            </p:nvSpPr>
            <p:spPr bwMode="auto">
              <a:xfrm>
                <a:off x="5749925" y="2840038"/>
                <a:ext cx="117475" cy="61912"/>
              </a:xfrm>
              <a:custGeom>
                <a:avLst/>
                <a:gdLst>
                  <a:gd name="T0" fmla="*/ 0 w 31"/>
                  <a:gd name="T1" fmla="*/ 0 h 16"/>
                  <a:gd name="T2" fmla="*/ 0 w 31"/>
                  <a:gd name="T3" fmla="*/ 1 h 16"/>
                  <a:gd name="T4" fmla="*/ 16 w 31"/>
                  <a:gd name="T5" fmla="*/ 16 h 16"/>
                  <a:gd name="T6" fmla="*/ 31 w 31"/>
                  <a:gd name="T7" fmla="*/ 1 h 16"/>
                  <a:gd name="T8" fmla="*/ 31 w 31"/>
                  <a:gd name="T9" fmla="*/ 0 h 16"/>
                  <a:gd name="T10" fmla="*/ 0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0" y="0"/>
                    </a:moveTo>
                    <a:cubicBezTo>
                      <a:pt x="0" y="0"/>
                      <a:pt x="0" y="1"/>
                      <a:pt x="0" y="1"/>
                    </a:cubicBezTo>
                    <a:cubicBezTo>
                      <a:pt x="0" y="9"/>
                      <a:pt x="7" y="16"/>
                      <a:pt x="16" y="16"/>
                    </a:cubicBezTo>
                    <a:cubicBezTo>
                      <a:pt x="24" y="16"/>
                      <a:pt x="31" y="9"/>
                      <a:pt x="31" y="1"/>
                    </a:cubicBezTo>
                    <a:cubicBezTo>
                      <a:pt x="31" y="1"/>
                      <a:pt x="31" y="0"/>
                      <a:pt x="31" y="0"/>
                    </a:cubicBezTo>
                    <a:lnTo>
                      <a:pt x="0" y="0"/>
                    </a:lnTo>
                    <a:close/>
                  </a:path>
                </a:pathLst>
              </a:custGeom>
              <a:solidFill>
                <a:srgbClr val="EB8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3"/>
              <p:cNvSpPr/>
              <p:nvPr/>
            </p:nvSpPr>
            <p:spPr bwMode="auto">
              <a:xfrm>
                <a:off x="5988050" y="2339975"/>
                <a:ext cx="123825" cy="163512"/>
              </a:xfrm>
              <a:custGeom>
                <a:avLst/>
                <a:gdLst>
                  <a:gd name="T0" fmla="*/ 19 w 33"/>
                  <a:gd name="T1" fmla="*/ 35 h 43"/>
                  <a:gd name="T2" fmla="*/ 6 w 33"/>
                  <a:gd name="T3" fmla="*/ 40 h 43"/>
                  <a:gd name="T4" fmla="*/ 6 w 33"/>
                  <a:gd name="T5" fmla="*/ 40 h 43"/>
                  <a:gd name="T6" fmla="*/ 3 w 33"/>
                  <a:gd name="T7" fmla="*/ 26 h 43"/>
                  <a:gd name="T8" fmla="*/ 13 w 33"/>
                  <a:gd name="T9" fmla="*/ 8 h 43"/>
                  <a:gd name="T10" fmla="*/ 26 w 33"/>
                  <a:gd name="T11" fmla="*/ 3 h 43"/>
                  <a:gd name="T12" fmla="*/ 26 w 33"/>
                  <a:gd name="T13" fmla="*/ 3 h 43"/>
                  <a:gd name="T14" fmla="*/ 29 w 33"/>
                  <a:gd name="T15" fmla="*/ 17 h 43"/>
                  <a:gd name="T16" fmla="*/ 19 w 33"/>
                  <a:gd name="T1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3">
                    <a:moveTo>
                      <a:pt x="19" y="35"/>
                    </a:moveTo>
                    <a:cubicBezTo>
                      <a:pt x="17" y="40"/>
                      <a:pt x="11" y="43"/>
                      <a:pt x="6" y="40"/>
                    </a:cubicBezTo>
                    <a:cubicBezTo>
                      <a:pt x="6" y="40"/>
                      <a:pt x="6" y="40"/>
                      <a:pt x="6" y="40"/>
                    </a:cubicBezTo>
                    <a:cubicBezTo>
                      <a:pt x="1" y="37"/>
                      <a:pt x="0" y="30"/>
                      <a:pt x="3" y="26"/>
                    </a:cubicBezTo>
                    <a:cubicBezTo>
                      <a:pt x="7" y="20"/>
                      <a:pt x="10" y="14"/>
                      <a:pt x="13" y="8"/>
                    </a:cubicBezTo>
                    <a:cubicBezTo>
                      <a:pt x="15" y="3"/>
                      <a:pt x="21" y="0"/>
                      <a:pt x="26" y="3"/>
                    </a:cubicBezTo>
                    <a:cubicBezTo>
                      <a:pt x="26" y="3"/>
                      <a:pt x="26" y="3"/>
                      <a:pt x="26" y="3"/>
                    </a:cubicBezTo>
                    <a:cubicBezTo>
                      <a:pt x="32" y="6"/>
                      <a:pt x="33" y="12"/>
                      <a:pt x="29" y="17"/>
                    </a:cubicBezTo>
                    <a:cubicBezTo>
                      <a:pt x="25" y="22"/>
                      <a:pt x="22" y="28"/>
                      <a:pt x="19" y="35"/>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4"/>
              <p:cNvSpPr/>
              <p:nvPr/>
            </p:nvSpPr>
            <p:spPr bwMode="auto">
              <a:xfrm>
                <a:off x="6010275" y="2382838"/>
                <a:ext cx="79375" cy="71437"/>
              </a:xfrm>
              <a:custGeom>
                <a:avLst/>
                <a:gdLst>
                  <a:gd name="T0" fmla="*/ 0 w 21"/>
                  <a:gd name="T1" fmla="*/ 11 h 19"/>
                  <a:gd name="T2" fmla="*/ 15 w 21"/>
                  <a:gd name="T3" fmla="*/ 19 h 19"/>
                  <a:gd name="T4" fmla="*/ 21 w 21"/>
                  <a:gd name="T5" fmla="*/ 8 h 19"/>
                  <a:gd name="T6" fmla="*/ 6 w 21"/>
                  <a:gd name="T7" fmla="*/ 0 h 19"/>
                  <a:gd name="T8" fmla="*/ 0 w 21"/>
                  <a:gd name="T9" fmla="*/ 11 h 19"/>
                </a:gdLst>
                <a:ahLst/>
                <a:cxnLst>
                  <a:cxn ang="0">
                    <a:pos x="T0" y="T1"/>
                  </a:cxn>
                  <a:cxn ang="0">
                    <a:pos x="T2" y="T3"/>
                  </a:cxn>
                  <a:cxn ang="0">
                    <a:pos x="T4" y="T5"/>
                  </a:cxn>
                  <a:cxn ang="0">
                    <a:pos x="T6" y="T7"/>
                  </a:cxn>
                  <a:cxn ang="0">
                    <a:pos x="T8" y="T9"/>
                  </a:cxn>
                </a:cxnLst>
                <a:rect l="0" t="0" r="r" b="b"/>
                <a:pathLst>
                  <a:path w="21" h="19">
                    <a:moveTo>
                      <a:pt x="0" y="11"/>
                    </a:moveTo>
                    <a:cubicBezTo>
                      <a:pt x="15" y="19"/>
                      <a:pt x="15" y="19"/>
                      <a:pt x="15" y="19"/>
                    </a:cubicBezTo>
                    <a:cubicBezTo>
                      <a:pt x="17" y="16"/>
                      <a:pt x="19" y="12"/>
                      <a:pt x="21" y="8"/>
                    </a:cubicBezTo>
                    <a:cubicBezTo>
                      <a:pt x="6" y="0"/>
                      <a:pt x="6" y="0"/>
                      <a:pt x="6" y="0"/>
                    </a:cubicBezTo>
                    <a:cubicBezTo>
                      <a:pt x="4" y="3"/>
                      <a:pt x="2" y="7"/>
                      <a:pt x="0" y="11"/>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5"/>
              <p:cNvSpPr/>
              <p:nvPr/>
            </p:nvSpPr>
            <p:spPr bwMode="auto">
              <a:xfrm>
                <a:off x="6070600" y="2328863"/>
                <a:ext cx="38100" cy="38100"/>
              </a:xfrm>
              <a:custGeom>
                <a:avLst/>
                <a:gdLst>
                  <a:gd name="T0" fmla="*/ 14 w 24"/>
                  <a:gd name="T1" fmla="*/ 24 h 24"/>
                  <a:gd name="T2" fmla="*/ 0 w 24"/>
                  <a:gd name="T3" fmla="*/ 14 h 24"/>
                  <a:gd name="T4" fmla="*/ 10 w 24"/>
                  <a:gd name="T5" fmla="*/ 0 h 24"/>
                  <a:gd name="T6" fmla="*/ 24 w 24"/>
                  <a:gd name="T7" fmla="*/ 10 h 24"/>
                  <a:gd name="T8" fmla="*/ 14 w 24"/>
                  <a:gd name="T9" fmla="*/ 24 h 24"/>
                </a:gdLst>
                <a:ahLst/>
                <a:cxnLst>
                  <a:cxn ang="0">
                    <a:pos x="T0" y="T1"/>
                  </a:cxn>
                  <a:cxn ang="0">
                    <a:pos x="T2" y="T3"/>
                  </a:cxn>
                  <a:cxn ang="0">
                    <a:pos x="T4" y="T5"/>
                  </a:cxn>
                  <a:cxn ang="0">
                    <a:pos x="T6" y="T7"/>
                  </a:cxn>
                  <a:cxn ang="0">
                    <a:pos x="T8" y="T9"/>
                  </a:cxn>
                </a:cxnLst>
                <a:rect l="0" t="0" r="r" b="b"/>
                <a:pathLst>
                  <a:path w="24" h="24">
                    <a:moveTo>
                      <a:pt x="14" y="24"/>
                    </a:moveTo>
                    <a:lnTo>
                      <a:pt x="0" y="14"/>
                    </a:lnTo>
                    <a:lnTo>
                      <a:pt x="10" y="0"/>
                    </a:lnTo>
                    <a:lnTo>
                      <a:pt x="24" y="10"/>
                    </a:lnTo>
                    <a:lnTo>
                      <a:pt x="14" y="24"/>
                    </a:ln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6"/>
              <p:cNvSpPr/>
              <p:nvPr/>
            </p:nvSpPr>
            <p:spPr bwMode="auto">
              <a:xfrm>
                <a:off x="6073775" y="2317750"/>
                <a:ext cx="42862" cy="38100"/>
              </a:xfrm>
              <a:custGeom>
                <a:avLst/>
                <a:gdLst>
                  <a:gd name="T0" fmla="*/ 9 w 11"/>
                  <a:gd name="T1" fmla="*/ 9 h 10"/>
                  <a:gd name="T2" fmla="*/ 7 w 11"/>
                  <a:gd name="T3" fmla="*/ 10 h 10"/>
                  <a:gd name="T4" fmla="*/ 1 w 11"/>
                  <a:gd name="T5" fmla="*/ 6 h 10"/>
                  <a:gd name="T6" fmla="*/ 0 w 11"/>
                  <a:gd name="T7" fmla="*/ 5 h 10"/>
                  <a:gd name="T8" fmla="*/ 2 w 11"/>
                  <a:gd name="T9" fmla="*/ 1 h 10"/>
                  <a:gd name="T10" fmla="*/ 4 w 11"/>
                  <a:gd name="T11" fmla="*/ 0 h 10"/>
                  <a:gd name="T12" fmla="*/ 11 w 11"/>
                  <a:gd name="T13" fmla="*/ 4 h 10"/>
                  <a:gd name="T14" fmla="*/ 11 w 11"/>
                  <a:gd name="T15" fmla="*/ 6 h 10"/>
                  <a:gd name="T16" fmla="*/ 9 w 1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9" y="9"/>
                    </a:moveTo>
                    <a:cubicBezTo>
                      <a:pt x="9" y="10"/>
                      <a:pt x="8" y="10"/>
                      <a:pt x="7" y="10"/>
                    </a:cubicBezTo>
                    <a:cubicBezTo>
                      <a:pt x="1" y="6"/>
                      <a:pt x="1" y="6"/>
                      <a:pt x="1" y="6"/>
                    </a:cubicBezTo>
                    <a:cubicBezTo>
                      <a:pt x="0" y="6"/>
                      <a:pt x="0" y="5"/>
                      <a:pt x="0" y="5"/>
                    </a:cubicBezTo>
                    <a:cubicBezTo>
                      <a:pt x="2" y="1"/>
                      <a:pt x="2" y="1"/>
                      <a:pt x="2" y="1"/>
                    </a:cubicBezTo>
                    <a:cubicBezTo>
                      <a:pt x="3" y="0"/>
                      <a:pt x="3" y="0"/>
                      <a:pt x="4" y="0"/>
                    </a:cubicBezTo>
                    <a:cubicBezTo>
                      <a:pt x="11" y="4"/>
                      <a:pt x="11" y="4"/>
                      <a:pt x="11" y="4"/>
                    </a:cubicBezTo>
                    <a:cubicBezTo>
                      <a:pt x="11" y="4"/>
                      <a:pt x="11" y="5"/>
                      <a:pt x="11" y="6"/>
                    </a:cubicBezTo>
                    <a:lnTo>
                      <a:pt x="9" y="9"/>
                    </a:lnTo>
                    <a:close/>
                  </a:path>
                </a:pathLst>
              </a:custGeom>
              <a:solidFill>
                <a:srgbClr val="D6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6356350" y="1812925"/>
              <a:ext cx="920750" cy="1089025"/>
              <a:chOff x="6356350" y="1812925"/>
              <a:chExt cx="920750" cy="1089025"/>
            </a:xfrm>
          </p:grpSpPr>
          <p:sp>
            <p:nvSpPr>
              <p:cNvPr id="42" name="Freeform 57"/>
              <p:cNvSpPr/>
              <p:nvPr/>
            </p:nvSpPr>
            <p:spPr bwMode="auto">
              <a:xfrm>
                <a:off x="7085013" y="2790825"/>
                <a:ext cx="58737" cy="111125"/>
              </a:xfrm>
              <a:custGeom>
                <a:avLst/>
                <a:gdLst>
                  <a:gd name="T0" fmla="*/ 37 w 37"/>
                  <a:gd name="T1" fmla="*/ 70 h 70"/>
                  <a:gd name="T2" fmla="*/ 0 w 37"/>
                  <a:gd name="T3" fmla="*/ 70 h 70"/>
                  <a:gd name="T4" fmla="*/ 0 w 37"/>
                  <a:gd name="T5" fmla="*/ 3 h 70"/>
                  <a:gd name="T6" fmla="*/ 37 w 37"/>
                  <a:gd name="T7" fmla="*/ 0 h 70"/>
                  <a:gd name="T8" fmla="*/ 37 w 37"/>
                  <a:gd name="T9" fmla="*/ 70 h 70"/>
                </a:gdLst>
                <a:ahLst/>
                <a:cxnLst>
                  <a:cxn ang="0">
                    <a:pos x="T0" y="T1"/>
                  </a:cxn>
                  <a:cxn ang="0">
                    <a:pos x="T2" y="T3"/>
                  </a:cxn>
                  <a:cxn ang="0">
                    <a:pos x="T4" y="T5"/>
                  </a:cxn>
                  <a:cxn ang="0">
                    <a:pos x="T6" y="T7"/>
                  </a:cxn>
                  <a:cxn ang="0">
                    <a:pos x="T8" y="T9"/>
                  </a:cxn>
                </a:cxnLst>
                <a:rect l="0" t="0" r="r" b="b"/>
                <a:pathLst>
                  <a:path w="37" h="70">
                    <a:moveTo>
                      <a:pt x="37" y="70"/>
                    </a:moveTo>
                    <a:lnTo>
                      <a:pt x="0" y="70"/>
                    </a:lnTo>
                    <a:lnTo>
                      <a:pt x="0" y="3"/>
                    </a:lnTo>
                    <a:lnTo>
                      <a:pt x="37" y="0"/>
                    </a:lnTo>
                    <a:lnTo>
                      <a:pt x="37" y="70"/>
                    </a:lnTo>
                    <a:close/>
                  </a:path>
                </a:pathLst>
              </a:custGeom>
              <a:solidFill>
                <a:srgbClr val="4A2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8"/>
              <p:cNvSpPr/>
              <p:nvPr/>
            </p:nvSpPr>
            <p:spPr bwMode="auto">
              <a:xfrm>
                <a:off x="6948488" y="2517775"/>
                <a:ext cx="328612" cy="303212"/>
              </a:xfrm>
              <a:custGeom>
                <a:avLst/>
                <a:gdLst>
                  <a:gd name="T0" fmla="*/ 0 w 207"/>
                  <a:gd name="T1" fmla="*/ 191 h 191"/>
                  <a:gd name="T2" fmla="*/ 102 w 207"/>
                  <a:gd name="T3" fmla="*/ 0 h 191"/>
                  <a:gd name="T4" fmla="*/ 207 w 207"/>
                  <a:gd name="T5" fmla="*/ 191 h 191"/>
                  <a:gd name="T6" fmla="*/ 0 w 207"/>
                  <a:gd name="T7" fmla="*/ 191 h 191"/>
                </a:gdLst>
                <a:ahLst/>
                <a:cxnLst>
                  <a:cxn ang="0">
                    <a:pos x="T0" y="T1"/>
                  </a:cxn>
                  <a:cxn ang="0">
                    <a:pos x="T2" y="T3"/>
                  </a:cxn>
                  <a:cxn ang="0">
                    <a:pos x="T4" y="T5"/>
                  </a:cxn>
                  <a:cxn ang="0">
                    <a:pos x="T6" y="T7"/>
                  </a:cxn>
                </a:cxnLst>
                <a:rect l="0" t="0" r="r" b="b"/>
                <a:pathLst>
                  <a:path w="207" h="191">
                    <a:moveTo>
                      <a:pt x="0" y="191"/>
                    </a:moveTo>
                    <a:lnTo>
                      <a:pt x="102" y="0"/>
                    </a:lnTo>
                    <a:lnTo>
                      <a:pt x="207" y="191"/>
                    </a:lnTo>
                    <a:lnTo>
                      <a:pt x="0" y="191"/>
                    </a:lnTo>
                    <a:close/>
                  </a:path>
                </a:pathLst>
              </a:custGeom>
              <a:solidFill>
                <a:srgbClr val="557E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
              <p:cNvSpPr/>
              <p:nvPr/>
            </p:nvSpPr>
            <p:spPr bwMode="auto">
              <a:xfrm>
                <a:off x="6967538" y="2443163"/>
                <a:ext cx="290512" cy="268287"/>
              </a:xfrm>
              <a:custGeom>
                <a:avLst/>
                <a:gdLst>
                  <a:gd name="T0" fmla="*/ 0 w 183"/>
                  <a:gd name="T1" fmla="*/ 169 h 169"/>
                  <a:gd name="T2" fmla="*/ 90 w 183"/>
                  <a:gd name="T3" fmla="*/ 0 h 169"/>
                  <a:gd name="T4" fmla="*/ 183 w 183"/>
                  <a:gd name="T5" fmla="*/ 167 h 169"/>
                  <a:gd name="T6" fmla="*/ 0 w 183"/>
                  <a:gd name="T7" fmla="*/ 169 h 169"/>
                </a:gdLst>
                <a:ahLst/>
                <a:cxnLst>
                  <a:cxn ang="0">
                    <a:pos x="T0" y="T1"/>
                  </a:cxn>
                  <a:cxn ang="0">
                    <a:pos x="T2" y="T3"/>
                  </a:cxn>
                  <a:cxn ang="0">
                    <a:pos x="T4" y="T5"/>
                  </a:cxn>
                  <a:cxn ang="0">
                    <a:pos x="T6" y="T7"/>
                  </a:cxn>
                </a:cxnLst>
                <a:rect l="0" t="0" r="r" b="b"/>
                <a:pathLst>
                  <a:path w="183" h="169">
                    <a:moveTo>
                      <a:pt x="0" y="169"/>
                    </a:moveTo>
                    <a:lnTo>
                      <a:pt x="90" y="0"/>
                    </a:lnTo>
                    <a:lnTo>
                      <a:pt x="183" y="167"/>
                    </a:lnTo>
                    <a:lnTo>
                      <a:pt x="0" y="169"/>
                    </a:lnTo>
                    <a:close/>
                  </a:path>
                </a:pathLst>
              </a:custGeom>
              <a:solidFill>
                <a:srgbClr val="669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0"/>
              <p:cNvSpPr/>
              <p:nvPr/>
            </p:nvSpPr>
            <p:spPr bwMode="auto">
              <a:xfrm>
                <a:off x="6994525" y="2370138"/>
                <a:ext cx="236537" cy="220662"/>
              </a:xfrm>
              <a:custGeom>
                <a:avLst/>
                <a:gdLst>
                  <a:gd name="T0" fmla="*/ 0 w 149"/>
                  <a:gd name="T1" fmla="*/ 139 h 139"/>
                  <a:gd name="T2" fmla="*/ 73 w 149"/>
                  <a:gd name="T3" fmla="*/ 0 h 139"/>
                  <a:gd name="T4" fmla="*/ 149 w 149"/>
                  <a:gd name="T5" fmla="*/ 139 h 139"/>
                  <a:gd name="T6" fmla="*/ 0 w 149"/>
                  <a:gd name="T7" fmla="*/ 139 h 139"/>
                </a:gdLst>
                <a:ahLst/>
                <a:cxnLst>
                  <a:cxn ang="0">
                    <a:pos x="T0" y="T1"/>
                  </a:cxn>
                  <a:cxn ang="0">
                    <a:pos x="T2" y="T3"/>
                  </a:cxn>
                  <a:cxn ang="0">
                    <a:pos x="T4" y="T5"/>
                  </a:cxn>
                  <a:cxn ang="0">
                    <a:pos x="T6" y="T7"/>
                  </a:cxn>
                </a:cxnLst>
                <a:rect l="0" t="0" r="r" b="b"/>
                <a:pathLst>
                  <a:path w="149" h="139">
                    <a:moveTo>
                      <a:pt x="0" y="139"/>
                    </a:moveTo>
                    <a:lnTo>
                      <a:pt x="73" y="0"/>
                    </a:lnTo>
                    <a:lnTo>
                      <a:pt x="149" y="139"/>
                    </a:lnTo>
                    <a:lnTo>
                      <a:pt x="0" y="139"/>
                    </a:lnTo>
                    <a:close/>
                  </a:path>
                </a:pathLst>
              </a:custGeom>
              <a:solidFill>
                <a:srgbClr val="729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1"/>
              <p:cNvSpPr/>
              <p:nvPr/>
            </p:nvSpPr>
            <p:spPr bwMode="auto">
              <a:xfrm>
                <a:off x="6591300" y="2124075"/>
                <a:ext cx="288925" cy="182562"/>
              </a:xfrm>
              <a:custGeom>
                <a:avLst/>
                <a:gdLst>
                  <a:gd name="T0" fmla="*/ 71 w 77"/>
                  <a:gd name="T1" fmla="*/ 31 h 48"/>
                  <a:gd name="T2" fmla="*/ 75 w 77"/>
                  <a:gd name="T3" fmla="*/ 42 h 48"/>
                  <a:gd name="T4" fmla="*/ 63 w 77"/>
                  <a:gd name="T5" fmla="*/ 46 h 48"/>
                  <a:gd name="T6" fmla="*/ 26 w 77"/>
                  <a:gd name="T7" fmla="*/ 36 h 48"/>
                  <a:gd name="T8" fmla="*/ 0 w 77"/>
                  <a:gd name="T9" fmla="*/ 16 h 48"/>
                  <a:gd name="T10" fmla="*/ 8 w 77"/>
                  <a:gd name="T11" fmla="*/ 0 h 48"/>
                  <a:gd name="T12" fmla="*/ 34 w 77"/>
                  <a:gd name="T13" fmla="*/ 21 h 48"/>
                  <a:gd name="T14" fmla="*/ 71 w 77"/>
                  <a:gd name="T15" fmla="*/ 3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48">
                    <a:moveTo>
                      <a:pt x="71" y="31"/>
                    </a:moveTo>
                    <a:cubicBezTo>
                      <a:pt x="75" y="33"/>
                      <a:pt x="77" y="38"/>
                      <a:pt x="75" y="42"/>
                    </a:cubicBezTo>
                    <a:cubicBezTo>
                      <a:pt x="73" y="47"/>
                      <a:pt x="68" y="48"/>
                      <a:pt x="63" y="46"/>
                    </a:cubicBezTo>
                    <a:cubicBezTo>
                      <a:pt x="26" y="36"/>
                      <a:pt x="26" y="36"/>
                      <a:pt x="26" y="36"/>
                    </a:cubicBezTo>
                    <a:cubicBezTo>
                      <a:pt x="0" y="16"/>
                      <a:pt x="0" y="16"/>
                      <a:pt x="0" y="16"/>
                    </a:cubicBezTo>
                    <a:cubicBezTo>
                      <a:pt x="8" y="0"/>
                      <a:pt x="8" y="0"/>
                      <a:pt x="8" y="0"/>
                    </a:cubicBezTo>
                    <a:cubicBezTo>
                      <a:pt x="34" y="21"/>
                      <a:pt x="34" y="21"/>
                      <a:pt x="34" y="21"/>
                    </a:cubicBezTo>
                    <a:cubicBezTo>
                      <a:pt x="34" y="21"/>
                      <a:pt x="71" y="31"/>
                      <a:pt x="71" y="31"/>
                    </a:cubicBez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2"/>
              <p:cNvSpPr/>
              <p:nvPr/>
            </p:nvSpPr>
            <p:spPr bwMode="auto">
              <a:xfrm>
                <a:off x="6500813" y="2066925"/>
                <a:ext cx="173037" cy="152400"/>
              </a:xfrm>
              <a:custGeom>
                <a:avLst/>
                <a:gdLst>
                  <a:gd name="T0" fmla="*/ 5 w 46"/>
                  <a:gd name="T1" fmla="*/ 22 h 40"/>
                  <a:gd name="T2" fmla="*/ 31 w 46"/>
                  <a:gd name="T3" fmla="*/ 40 h 40"/>
                  <a:gd name="T4" fmla="*/ 32 w 46"/>
                  <a:gd name="T5" fmla="*/ 40 h 40"/>
                  <a:gd name="T6" fmla="*/ 46 w 46"/>
                  <a:gd name="T7" fmla="*/ 22 h 40"/>
                  <a:gd name="T8" fmla="*/ 42 w 46"/>
                  <a:gd name="T9" fmla="*/ 19 h 40"/>
                  <a:gd name="T10" fmla="*/ 36 w 46"/>
                  <a:gd name="T11" fmla="*/ 15 h 40"/>
                  <a:gd name="T12" fmla="*/ 21 w 46"/>
                  <a:gd name="T13" fmla="*/ 4 h 40"/>
                  <a:gd name="T14" fmla="*/ 19 w 46"/>
                  <a:gd name="T15" fmla="*/ 3 h 40"/>
                  <a:gd name="T16" fmla="*/ 4 w 46"/>
                  <a:gd name="T17" fmla="*/ 5 h 40"/>
                  <a:gd name="T18" fmla="*/ 4 w 46"/>
                  <a:gd name="T19" fmla="*/ 20 h 40"/>
                  <a:gd name="T20" fmla="*/ 5 w 46"/>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0">
                    <a:moveTo>
                      <a:pt x="5" y="22"/>
                    </a:moveTo>
                    <a:cubicBezTo>
                      <a:pt x="14" y="28"/>
                      <a:pt x="31" y="40"/>
                      <a:pt x="31" y="40"/>
                    </a:cubicBezTo>
                    <a:cubicBezTo>
                      <a:pt x="32" y="40"/>
                      <a:pt x="32" y="40"/>
                      <a:pt x="32" y="40"/>
                    </a:cubicBezTo>
                    <a:cubicBezTo>
                      <a:pt x="46" y="22"/>
                      <a:pt x="46" y="22"/>
                      <a:pt x="46" y="22"/>
                    </a:cubicBezTo>
                    <a:cubicBezTo>
                      <a:pt x="42" y="19"/>
                      <a:pt x="42" y="19"/>
                      <a:pt x="42" y="19"/>
                    </a:cubicBezTo>
                    <a:cubicBezTo>
                      <a:pt x="40" y="18"/>
                      <a:pt x="38" y="17"/>
                      <a:pt x="36" y="15"/>
                    </a:cubicBezTo>
                    <a:cubicBezTo>
                      <a:pt x="31" y="12"/>
                      <a:pt x="26" y="8"/>
                      <a:pt x="21" y="4"/>
                    </a:cubicBezTo>
                    <a:cubicBezTo>
                      <a:pt x="21" y="4"/>
                      <a:pt x="19" y="3"/>
                      <a:pt x="19" y="3"/>
                    </a:cubicBezTo>
                    <a:cubicBezTo>
                      <a:pt x="15" y="0"/>
                      <a:pt x="9" y="0"/>
                      <a:pt x="4" y="5"/>
                    </a:cubicBezTo>
                    <a:cubicBezTo>
                      <a:pt x="0" y="9"/>
                      <a:pt x="0" y="16"/>
                      <a:pt x="4" y="20"/>
                    </a:cubicBezTo>
                    <a:cubicBezTo>
                      <a:pt x="4" y="20"/>
                      <a:pt x="5" y="21"/>
                      <a:pt x="5" y="22"/>
                    </a:cubicBezTo>
                    <a:close/>
                  </a:path>
                </a:pathLst>
              </a:custGeom>
              <a:solidFill>
                <a:srgbClr val="F58D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3"/>
              <p:cNvSpPr/>
              <p:nvPr/>
            </p:nvSpPr>
            <p:spPr bwMode="auto">
              <a:xfrm>
                <a:off x="6530975" y="1992313"/>
                <a:ext cx="82550" cy="109537"/>
              </a:xfrm>
              <a:custGeom>
                <a:avLst/>
                <a:gdLst>
                  <a:gd name="T0" fmla="*/ 0 w 52"/>
                  <a:gd name="T1" fmla="*/ 59 h 69"/>
                  <a:gd name="T2" fmla="*/ 35 w 52"/>
                  <a:gd name="T3" fmla="*/ 69 h 69"/>
                  <a:gd name="T4" fmla="*/ 52 w 52"/>
                  <a:gd name="T5" fmla="*/ 12 h 69"/>
                  <a:gd name="T6" fmla="*/ 16 w 52"/>
                  <a:gd name="T7" fmla="*/ 0 h 69"/>
                  <a:gd name="T8" fmla="*/ 0 w 52"/>
                  <a:gd name="T9" fmla="*/ 59 h 69"/>
                </a:gdLst>
                <a:ahLst/>
                <a:cxnLst>
                  <a:cxn ang="0">
                    <a:pos x="T0" y="T1"/>
                  </a:cxn>
                  <a:cxn ang="0">
                    <a:pos x="T2" y="T3"/>
                  </a:cxn>
                  <a:cxn ang="0">
                    <a:pos x="T4" y="T5"/>
                  </a:cxn>
                  <a:cxn ang="0">
                    <a:pos x="T6" y="T7"/>
                  </a:cxn>
                  <a:cxn ang="0">
                    <a:pos x="T8" y="T9"/>
                  </a:cxn>
                </a:cxnLst>
                <a:rect l="0" t="0" r="r" b="b"/>
                <a:pathLst>
                  <a:path w="52" h="69">
                    <a:moveTo>
                      <a:pt x="0" y="59"/>
                    </a:moveTo>
                    <a:lnTo>
                      <a:pt x="35" y="69"/>
                    </a:lnTo>
                    <a:lnTo>
                      <a:pt x="52" y="12"/>
                    </a:lnTo>
                    <a:lnTo>
                      <a:pt x="16" y="0"/>
                    </a:lnTo>
                    <a:lnTo>
                      <a:pt x="0" y="59"/>
                    </a:ln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4"/>
              <p:cNvSpPr/>
              <p:nvPr/>
            </p:nvSpPr>
            <p:spPr bwMode="auto">
              <a:xfrm>
                <a:off x="6511925" y="1812925"/>
                <a:ext cx="192087" cy="198437"/>
              </a:xfrm>
              <a:custGeom>
                <a:avLst/>
                <a:gdLst>
                  <a:gd name="T0" fmla="*/ 49 w 51"/>
                  <a:gd name="T1" fmla="*/ 21 h 52"/>
                  <a:gd name="T2" fmla="*/ 25 w 51"/>
                  <a:gd name="T3" fmla="*/ 51 h 52"/>
                  <a:gd name="T4" fmla="*/ 2 w 51"/>
                  <a:gd name="T5" fmla="*/ 20 h 52"/>
                  <a:gd name="T6" fmla="*/ 30 w 51"/>
                  <a:gd name="T7" fmla="*/ 1 h 52"/>
                  <a:gd name="T8" fmla="*/ 49 w 51"/>
                  <a:gd name="T9" fmla="*/ 21 h 52"/>
                </a:gdLst>
                <a:ahLst/>
                <a:cxnLst>
                  <a:cxn ang="0">
                    <a:pos x="T0" y="T1"/>
                  </a:cxn>
                  <a:cxn ang="0">
                    <a:pos x="T2" y="T3"/>
                  </a:cxn>
                  <a:cxn ang="0">
                    <a:pos x="T4" y="T5"/>
                  </a:cxn>
                  <a:cxn ang="0">
                    <a:pos x="T6" y="T7"/>
                  </a:cxn>
                  <a:cxn ang="0">
                    <a:pos x="T8" y="T9"/>
                  </a:cxn>
                </a:cxnLst>
                <a:rect l="0" t="0" r="r" b="b"/>
                <a:pathLst>
                  <a:path w="51" h="52">
                    <a:moveTo>
                      <a:pt x="49" y="21"/>
                    </a:moveTo>
                    <a:cubicBezTo>
                      <a:pt x="47" y="35"/>
                      <a:pt x="39" y="52"/>
                      <a:pt x="25" y="51"/>
                    </a:cubicBezTo>
                    <a:cubicBezTo>
                      <a:pt x="2" y="50"/>
                      <a:pt x="0" y="34"/>
                      <a:pt x="2" y="20"/>
                    </a:cubicBezTo>
                    <a:cubicBezTo>
                      <a:pt x="4" y="3"/>
                      <a:pt x="17" y="0"/>
                      <a:pt x="30" y="1"/>
                    </a:cubicBezTo>
                    <a:cubicBezTo>
                      <a:pt x="37" y="1"/>
                      <a:pt x="51" y="5"/>
                      <a:pt x="49" y="21"/>
                    </a:cubicBezTo>
                    <a:close/>
                  </a:path>
                </a:pathLst>
              </a:custGeom>
              <a:solidFill>
                <a:srgbClr val="F58D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5"/>
              <p:cNvSpPr/>
              <p:nvPr/>
            </p:nvSpPr>
            <p:spPr bwMode="auto">
              <a:xfrm>
                <a:off x="6534150" y="1831975"/>
                <a:ext cx="161925" cy="190500"/>
              </a:xfrm>
              <a:custGeom>
                <a:avLst/>
                <a:gdLst>
                  <a:gd name="T0" fmla="*/ 43 w 43"/>
                  <a:gd name="T1" fmla="*/ 27 h 50"/>
                  <a:gd name="T2" fmla="*/ 20 w 43"/>
                  <a:gd name="T3" fmla="*/ 50 h 50"/>
                  <a:gd name="T4" fmla="*/ 1 w 43"/>
                  <a:gd name="T5" fmla="*/ 24 h 50"/>
                  <a:gd name="T6" fmla="*/ 23 w 43"/>
                  <a:gd name="T7" fmla="*/ 1 h 50"/>
                  <a:gd name="T8" fmla="*/ 39 w 43"/>
                  <a:gd name="T9" fmla="*/ 7 h 50"/>
                  <a:gd name="T10" fmla="*/ 43 w 43"/>
                  <a:gd name="T11" fmla="*/ 27 h 50"/>
                </a:gdLst>
                <a:ahLst/>
                <a:cxnLst>
                  <a:cxn ang="0">
                    <a:pos x="T0" y="T1"/>
                  </a:cxn>
                  <a:cxn ang="0">
                    <a:pos x="T2" y="T3"/>
                  </a:cxn>
                  <a:cxn ang="0">
                    <a:pos x="T4" y="T5"/>
                  </a:cxn>
                  <a:cxn ang="0">
                    <a:pos x="T6" y="T7"/>
                  </a:cxn>
                  <a:cxn ang="0">
                    <a:pos x="T8" y="T9"/>
                  </a:cxn>
                  <a:cxn ang="0">
                    <a:pos x="T10" y="T11"/>
                  </a:cxn>
                </a:cxnLst>
                <a:rect l="0" t="0" r="r" b="b"/>
                <a:pathLst>
                  <a:path w="43" h="50">
                    <a:moveTo>
                      <a:pt x="43" y="27"/>
                    </a:moveTo>
                    <a:cubicBezTo>
                      <a:pt x="42" y="40"/>
                      <a:pt x="32" y="50"/>
                      <a:pt x="20" y="50"/>
                    </a:cubicBezTo>
                    <a:cubicBezTo>
                      <a:pt x="9" y="49"/>
                      <a:pt x="0" y="38"/>
                      <a:pt x="1" y="24"/>
                    </a:cubicBezTo>
                    <a:cubicBezTo>
                      <a:pt x="2" y="11"/>
                      <a:pt x="12" y="0"/>
                      <a:pt x="23" y="1"/>
                    </a:cubicBezTo>
                    <a:cubicBezTo>
                      <a:pt x="29" y="1"/>
                      <a:pt x="35" y="2"/>
                      <a:pt x="39" y="7"/>
                    </a:cubicBezTo>
                    <a:cubicBezTo>
                      <a:pt x="42" y="11"/>
                      <a:pt x="43" y="20"/>
                      <a:pt x="43" y="27"/>
                    </a:cubicBezTo>
                    <a:close/>
                  </a:path>
                </a:pathLst>
              </a:cu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6"/>
              <p:cNvSpPr/>
              <p:nvPr/>
            </p:nvSpPr>
            <p:spPr bwMode="auto">
              <a:xfrm>
                <a:off x="6496050" y="1825625"/>
                <a:ext cx="207962" cy="177800"/>
              </a:xfrm>
              <a:custGeom>
                <a:avLst/>
                <a:gdLst>
                  <a:gd name="T0" fmla="*/ 47 w 55"/>
                  <a:gd name="T1" fmla="*/ 4 h 47"/>
                  <a:gd name="T2" fmla="*/ 44 w 55"/>
                  <a:gd name="T3" fmla="*/ 5 h 47"/>
                  <a:gd name="T4" fmla="*/ 38 w 55"/>
                  <a:gd name="T5" fmla="*/ 2 h 47"/>
                  <a:gd name="T6" fmla="*/ 39 w 55"/>
                  <a:gd name="T7" fmla="*/ 0 h 47"/>
                  <a:gd name="T8" fmla="*/ 30 w 55"/>
                  <a:gd name="T9" fmla="*/ 1 h 47"/>
                  <a:gd name="T10" fmla="*/ 23 w 55"/>
                  <a:gd name="T11" fmla="*/ 4 h 47"/>
                  <a:gd name="T12" fmla="*/ 20 w 55"/>
                  <a:gd name="T13" fmla="*/ 3 h 47"/>
                  <a:gd name="T14" fmla="*/ 9 w 55"/>
                  <a:gd name="T15" fmla="*/ 18 h 47"/>
                  <a:gd name="T16" fmla="*/ 18 w 55"/>
                  <a:gd name="T17" fmla="*/ 46 h 47"/>
                  <a:gd name="T18" fmla="*/ 20 w 55"/>
                  <a:gd name="T19" fmla="*/ 27 h 47"/>
                  <a:gd name="T20" fmla="*/ 27 w 55"/>
                  <a:gd name="T21" fmla="*/ 16 h 47"/>
                  <a:gd name="T22" fmla="*/ 39 w 55"/>
                  <a:gd name="T23" fmla="*/ 16 h 47"/>
                  <a:gd name="T24" fmla="*/ 53 w 55"/>
                  <a:gd name="T25" fmla="*/ 26 h 47"/>
                  <a:gd name="T26" fmla="*/ 47 w 55"/>
                  <a:gd name="T27"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47">
                    <a:moveTo>
                      <a:pt x="47" y="4"/>
                    </a:moveTo>
                    <a:cubicBezTo>
                      <a:pt x="46" y="4"/>
                      <a:pt x="45" y="5"/>
                      <a:pt x="44" y="5"/>
                    </a:cubicBezTo>
                    <a:cubicBezTo>
                      <a:pt x="42" y="3"/>
                      <a:pt x="40" y="2"/>
                      <a:pt x="38" y="2"/>
                    </a:cubicBezTo>
                    <a:cubicBezTo>
                      <a:pt x="39" y="0"/>
                      <a:pt x="39" y="0"/>
                      <a:pt x="39" y="0"/>
                    </a:cubicBezTo>
                    <a:cubicBezTo>
                      <a:pt x="38" y="0"/>
                      <a:pt x="31" y="1"/>
                      <a:pt x="30" y="1"/>
                    </a:cubicBezTo>
                    <a:cubicBezTo>
                      <a:pt x="29" y="2"/>
                      <a:pt x="25" y="2"/>
                      <a:pt x="23" y="4"/>
                    </a:cubicBezTo>
                    <a:cubicBezTo>
                      <a:pt x="22" y="4"/>
                      <a:pt x="21" y="3"/>
                      <a:pt x="20" y="3"/>
                    </a:cubicBezTo>
                    <a:cubicBezTo>
                      <a:pt x="16" y="3"/>
                      <a:pt x="12" y="11"/>
                      <a:pt x="9" y="18"/>
                    </a:cubicBezTo>
                    <a:cubicBezTo>
                      <a:pt x="0" y="41"/>
                      <a:pt x="18" y="47"/>
                      <a:pt x="18" y="46"/>
                    </a:cubicBezTo>
                    <a:cubicBezTo>
                      <a:pt x="18" y="46"/>
                      <a:pt x="17" y="39"/>
                      <a:pt x="20" y="27"/>
                    </a:cubicBezTo>
                    <a:cubicBezTo>
                      <a:pt x="21" y="22"/>
                      <a:pt x="24" y="18"/>
                      <a:pt x="27" y="16"/>
                    </a:cubicBezTo>
                    <a:cubicBezTo>
                      <a:pt x="32" y="14"/>
                      <a:pt x="37" y="15"/>
                      <a:pt x="39" y="16"/>
                    </a:cubicBezTo>
                    <a:cubicBezTo>
                      <a:pt x="50" y="17"/>
                      <a:pt x="53" y="26"/>
                      <a:pt x="53" y="26"/>
                    </a:cubicBezTo>
                    <a:cubicBezTo>
                      <a:pt x="53" y="26"/>
                      <a:pt x="55" y="4"/>
                      <a:pt x="47" y="4"/>
                    </a:cubicBezTo>
                    <a:close/>
                  </a:path>
                </a:pathLst>
              </a:custGeom>
              <a:solidFill>
                <a:srgbClr val="F58D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7"/>
              <p:cNvSpPr/>
              <p:nvPr/>
            </p:nvSpPr>
            <p:spPr bwMode="auto">
              <a:xfrm>
                <a:off x="6553200" y="1919288"/>
                <a:ext cx="33337" cy="42862"/>
              </a:xfrm>
              <a:custGeom>
                <a:avLst/>
                <a:gdLst>
                  <a:gd name="T0" fmla="*/ 9 w 9"/>
                  <a:gd name="T1" fmla="*/ 6 h 11"/>
                  <a:gd name="T2" fmla="*/ 4 w 9"/>
                  <a:gd name="T3" fmla="*/ 11 h 11"/>
                  <a:gd name="T4" fmla="*/ 0 w 9"/>
                  <a:gd name="T5" fmla="*/ 5 h 11"/>
                  <a:gd name="T6" fmla="*/ 5 w 9"/>
                  <a:gd name="T7" fmla="*/ 0 h 11"/>
                  <a:gd name="T8" fmla="*/ 9 w 9"/>
                  <a:gd name="T9" fmla="*/ 6 h 11"/>
                </a:gdLst>
                <a:ahLst/>
                <a:cxnLst>
                  <a:cxn ang="0">
                    <a:pos x="T0" y="T1"/>
                  </a:cxn>
                  <a:cxn ang="0">
                    <a:pos x="T2" y="T3"/>
                  </a:cxn>
                  <a:cxn ang="0">
                    <a:pos x="T4" y="T5"/>
                  </a:cxn>
                  <a:cxn ang="0">
                    <a:pos x="T6" y="T7"/>
                  </a:cxn>
                  <a:cxn ang="0">
                    <a:pos x="T8" y="T9"/>
                  </a:cxn>
                </a:cxnLst>
                <a:rect l="0" t="0" r="r" b="b"/>
                <a:pathLst>
                  <a:path w="9" h="11">
                    <a:moveTo>
                      <a:pt x="9" y="6"/>
                    </a:moveTo>
                    <a:cubicBezTo>
                      <a:pt x="9" y="8"/>
                      <a:pt x="7" y="11"/>
                      <a:pt x="4" y="11"/>
                    </a:cubicBezTo>
                    <a:cubicBezTo>
                      <a:pt x="2" y="10"/>
                      <a:pt x="0" y="8"/>
                      <a:pt x="0" y="5"/>
                    </a:cubicBezTo>
                    <a:cubicBezTo>
                      <a:pt x="0" y="2"/>
                      <a:pt x="2" y="0"/>
                      <a:pt x="5" y="0"/>
                    </a:cubicBezTo>
                    <a:cubicBezTo>
                      <a:pt x="7" y="0"/>
                      <a:pt x="9" y="3"/>
                      <a:pt x="9" y="6"/>
                    </a:cubicBezTo>
                    <a:close/>
                  </a:path>
                </a:pathLst>
              </a:cu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8"/>
              <p:cNvSpPr/>
              <p:nvPr/>
            </p:nvSpPr>
            <p:spPr bwMode="auto">
              <a:xfrm>
                <a:off x="6673850" y="1965325"/>
                <a:ext cx="19050" cy="19050"/>
              </a:xfrm>
              <a:custGeom>
                <a:avLst/>
                <a:gdLst>
                  <a:gd name="T0" fmla="*/ 3 w 5"/>
                  <a:gd name="T1" fmla="*/ 0 h 5"/>
                  <a:gd name="T2" fmla="*/ 0 w 5"/>
                  <a:gd name="T3" fmla="*/ 2 h 5"/>
                  <a:gd name="T4" fmla="*/ 2 w 5"/>
                  <a:gd name="T5" fmla="*/ 5 h 5"/>
                  <a:gd name="T6" fmla="*/ 5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1" y="0"/>
                      <a:pt x="0" y="1"/>
                      <a:pt x="0" y="2"/>
                    </a:cubicBezTo>
                    <a:cubicBezTo>
                      <a:pt x="0" y="4"/>
                      <a:pt x="1" y="5"/>
                      <a:pt x="2" y="5"/>
                    </a:cubicBezTo>
                    <a:cubicBezTo>
                      <a:pt x="4" y="5"/>
                      <a:pt x="5" y="4"/>
                      <a:pt x="5" y="3"/>
                    </a:cubicBezTo>
                    <a:cubicBezTo>
                      <a:pt x="5" y="1"/>
                      <a:pt x="4" y="0"/>
                      <a:pt x="3" y="0"/>
                    </a:cubicBezTo>
                    <a:close/>
                  </a:path>
                </a:pathLst>
              </a:cu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9"/>
              <p:cNvSpPr/>
              <p:nvPr/>
            </p:nvSpPr>
            <p:spPr bwMode="auto">
              <a:xfrm>
                <a:off x="6964363" y="2359025"/>
                <a:ext cx="104775" cy="65087"/>
              </a:xfrm>
              <a:custGeom>
                <a:avLst/>
                <a:gdLst>
                  <a:gd name="T0" fmla="*/ 9 w 66"/>
                  <a:gd name="T1" fmla="*/ 41 h 41"/>
                  <a:gd name="T2" fmla="*/ 0 w 66"/>
                  <a:gd name="T3" fmla="*/ 19 h 41"/>
                  <a:gd name="T4" fmla="*/ 61 w 66"/>
                  <a:gd name="T5" fmla="*/ 0 h 41"/>
                  <a:gd name="T6" fmla="*/ 66 w 66"/>
                  <a:gd name="T7" fmla="*/ 12 h 41"/>
                  <a:gd name="T8" fmla="*/ 9 w 66"/>
                  <a:gd name="T9" fmla="*/ 41 h 41"/>
                </a:gdLst>
                <a:ahLst/>
                <a:cxnLst>
                  <a:cxn ang="0">
                    <a:pos x="T0" y="T1"/>
                  </a:cxn>
                  <a:cxn ang="0">
                    <a:pos x="T2" y="T3"/>
                  </a:cxn>
                  <a:cxn ang="0">
                    <a:pos x="T4" y="T5"/>
                  </a:cxn>
                  <a:cxn ang="0">
                    <a:pos x="T6" y="T7"/>
                  </a:cxn>
                  <a:cxn ang="0">
                    <a:pos x="T8" y="T9"/>
                  </a:cxn>
                </a:cxnLst>
                <a:rect l="0" t="0" r="r" b="b"/>
                <a:pathLst>
                  <a:path w="66" h="41">
                    <a:moveTo>
                      <a:pt x="9" y="41"/>
                    </a:moveTo>
                    <a:lnTo>
                      <a:pt x="0" y="19"/>
                    </a:lnTo>
                    <a:lnTo>
                      <a:pt x="61" y="0"/>
                    </a:lnTo>
                    <a:lnTo>
                      <a:pt x="66" y="12"/>
                    </a:lnTo>
                    <a:lnTo>
                      <a:pt x="9" y="41"/>
                    </a:ln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0"/>
              <p:cNvSpPr>
                <a:spLocks noEditPoints="1"/>
              </p:cNvSpPr>
              <p:nvPr/>
            </p:nvSpPr>
            <p:spPr bwMode="auto">
              <a:xfrm>
                <a:off x="6808788" y="2257425"/>
                <a:ext cx="125412" cy="128587"/>
              </a:xfrm>
              <a:custGeom>
                <a:avLst/>
                <a:gdLst>
                  <a:gd name="T0" fmla="*/ 7 w 33"/>
                  <a:gd name="T1" fmla="*/ 30 h 34"/>
                  <a:gd name="T2" fmla="*/ 1 w 33"/>
                  <a:gd name="T3" fmla="*/ 21 h 34"/>
                  <a:gd name="T4" fmla="*/ 4 w 33"/>
                  <a:gd name="T5" fmla="*/ 8 h 34"/>
                  <a:gd name="T6" fmla="*/ 23 w 33"/>
                  <a:gd name="T7" fmla="*/ 4 h 34"/>
                  <a:gd name="T8" fmla="*/ 27 w 33"/>
                  <a:gd name="T9" fmla="*/ 8 h 34"/>
                  <a:gd name="T10" fmla="*/ 29 w 33"/>
                  <a:gd name="T11" fmla="*/ 23 h 34"/>
                  <a:gd name="T12" fmla="*/ 9 w 33"/>
                  <a:gd name="T13" fmla="*/ 31 h 34"/>
                  <a:gd name="T14" fmla="*/ 7 w 33"/>
                  <a:gd name="T15" fmla="*/ 30 h 34"/>
                  <a:gd name="T16" fmla="*/ 21 w 33"/>
                  <a:gd name="T17" fmla="*/ 7 h 34"/>
                  <a:gd name="T18" fmla="*/ 7 w 33"/>
                  <a:gd name="T19" fmla="*/ 9 h 34"/>
                  <a:gd name="T20" fmla="*/ 4 w 33"/>
                  <a:gd name="T21" fmla="*/ 20 h 34"/>
                  <a:gd name="T22" fmla="*/ 9 w 33"/>
                  <a:gd name="T23" fmla="*/ 27 h 34"/>
                  <a:gd name="T24" fmla="*/ 11 w 33"/>
                  <a:gd name="T25" fmla="*/ 28 h 34"/>
                  <a:gd name="T26" fmla="*/ 26 w 33"/>
                  <a:gd name="T27" fmla="*/ 21 h 34"/>
                  <a:gd name="T28" fmla="*/ 25 w 33"/>
                  <a:gd name="T29" fmla="*/ 10 h 34"/>
                  <a:gd name="T30" fmla="*/ 21 w 33"/>
                  <a:gd name="T3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4">
                    <a:moveTo>
                      <a:pt x="7" y="30"/>
                    </a:moveTo>
                    <a:cubicBezTo>
                      <a:pt x="4" y="28"/>
                      <a:pt x="2" y="25"/>
                      <a:pt x="1" y="21"/>
                    </a:cubicBezTo>
                    <a:cubicBezTo>
                      <a:pt x="0" y="18"/>
                      <a:pt x="0" y="13"/>
                      <a:pt x="4" y="8"/>
                    </a:cubicBezTo>
                    <a:cubicBezTo>
                      <a:pt x="8" y="2"/>
                      <a:pt x="16" y="0"/>
                      <a:pt x="23" y="4"/>
                    </a:cubicBezTo>
                    <a:cubicBezTo>
                      <a:pt x="24" y="5"/>
                      <a:pt x="26" y="6"/>
                      <a:pt x="27" y="8"/>
                    </a:cubicBezTo>
                    <a:cubicBezTo>
                      <a:pt x="33" y="14"/>
                      <a:pt x="32" y="17"/>
                      <a:pt x="29" y="23"/>
                    </a:cubicBezTo>
                    <a:cubicBezTo>
                      <a:pt x="25" y="29"/>
                      <a:pt x="17" y="34"/>
                      <a:pt x="9" y="31"/>
                    </a:cubicBezTo>
                    <a:cubicBezTo>
                      <a:pt x="9" y="31"/>
                      <a:pt x="8" y="31"/>
                      <a:pt x="7" y="30"/>
                    </a:cubicBezTo>
                    <a:close/>
                    <a:moveTo>
                      <a:pt x="21" y="7"/>
                    </a:moveTo>
                    <a:cubicBezTo>
                      <a:pt x="16" y="4"/>
                      <a:pt x="9" y="6"/>
                      <a:pt x="7" y="9"/>
                    </a:cubicBezTo>
                    <a:cubicBezTo>
                      <a:pt x="4" y="13"/>
                      <a:pt x="3" y="17"/>
                      <a:pt x="4" y="20"/>
                    </a:cubicBezTo>
                    <a:cubicBezTo>
                      <a:pt x="5" y="23"/>
                      <a:pt x="7" y="26"/>
                      <a:pt x="9" y="27"/>
                    </a:cubicBezTo>
                    <a:cubicBezTo>
                      <a:pt x="10" y="28"/>
                      <a:pt x="10" y="28"/>
                      <a:pt x="11" y="28"/>
                    </a:cubicBezTo>
                    <a:cubicBezTo>
                      <a:pt x="16" y="30"/>
                      <a:pt x="23" y="26"/>
                      <a:pt x="26" y="21"/>
                    </a:cubicBezTo>
                    <a:cubicBezTo>
                      <a:pt x="29" y="16"/>
                      <a:pt x="29" y="15"/>
                      <a:pt x="25" y="10"/>
                    </a:cubicBezTo>
                    <a:cubicBezTo>
                      <a:pt x="24" y="9"/>
                      <a:pt x="22" y="8"/>
                      <a:pt x="21" y="7"/>
                    </a:cubicBez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1"/>
              <p:cNvSpPr>
                <a:spLocks noEditPoints="1"/>
              </p:cNvSpPr>
              <p:nvPr/>
            </p:nvSpPr>
            <p:spPr bwMode="auto">
              <a:xfrm>
                <a:off x="6921500" y="2260600"/>
                <a:ext cx="87312" cy="76200"/>
              </a:xfrm>
              <a:custGeom>
                <a:avLst/>
                <a:gdLst>
                  <a:gd name="T0" fmla="*/ 15 w 23"/>
                  <a:gd name="T1" fmla="*/ 5 h 20"/>
                  <a:gd name="T2" fmla="*/ 19 w 23"/>
                  <a:gd name="T3" fmla="*/ 14 h 20"/>
                  <a:gd name="T4" fmla="*/ 9 w 23"/>
                  <a:gd name="T5" fmla="*/ 15 h 20"/>
                  <a:gd name="T6" fmla="*/ 4 w 23"/>
                  <a:gd name="T7" fmla="*/ 5 h 20"/>
                  <a:gd name="T8" fmla="*/ 15 w 23"/>
                  <a:gd name="T9" fmla="*/ 5 h 20"/>
                  <a:gd name="T10" fmla="*/ 16 w 23"/>
                  <a:gd name="T11" fmla="*/ 3 h 20"/>
                  <a:gd name="T12" fmla="*/ 2 w 23"/>
                  <a:gd name="T13" fmla="*/ 4 h 20"/>
                  <a:gd name="T14" fmla="*/ 7 w 23"/>
                  <a:gd name="T15" fmla="*/ 17 h 20"/>
                  <a:gd name="T16" fmla="*/ 21 w 23"/>
                  <a:gd name="T17" fmla="*/ 16 h 20"/>
                  <a:gd name="T18" fmla="*/ 16 w 23"/>
                  <a:gd name="T1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0">
                    <a:moveTo>
                      <a:pt x="15" y="5"/>
                    </a:moveTo>
                    <a:cubicBezTo>
                      <a:pt x="19" y="7"/>
                      <a:pt x="21" y="12"/>
                      <a:pt x="19" y="14"/>
                    </a:cubicBezTo>
                    <a:cubicBezTo>
                      <a:pt x="18" y="17"/>
                      <a:pt x="13" y="17"/>
                      <a:pt x="9" y="15"/>
                    </a:cubicBezTo>
                    <a:cubicBezTo>
                      <a:pt x="5" y="13"/>
                      <a:pt x="2" y="8"/>
                      <a:pt x="4" y="5"/>
                    </a:cubicBezTo>
                    <a:cubicBezTo>
                      <a:pt x="6" y="3"/>
                      <a:pt x="11" y="2"/>
                      <a:pt x="15" y="5"/>
                    </a:cubicBezTo>
                    <a:close/>
                    <a:moveTo>
                      <a:pt x="16" y="3"/>
                    </a:moveTo>
                    <a:cubicBezTo>
                      <a:pt x="11" y="0"/>
                      <a:pt x="5" y="0"/>
                      <a:pt x="2" y="4"/>
                    </a:cubicBezTo>
                    <a:cubicBezTo>
                      <a:pt x="0" y="8"/>
                      <a:pt x="2" y="14"/>
                      <a:pt x="7" y="17"/>
                    </a:cubicBezTo>
                    <a:cubicBezTo>
                      <a:pt x="13" y="20"/>
                      <a:pt x="19" y="19"/>
                      <a:pt x="21" y="16"/>
                    </a:cubicBezTo>
                    <a:cubicBezTo>
                      <a:pt x="23" y="12"/>
                      <a:pt x="21" y="6"/>
                      <a:pt x="16" y="3"/>
                    </a:cubicBez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2"/>
              <p:cNvSpPr/>
              <p:nvPr/>
            </p:nvSpPr>
            <p:spPr bwMode="auto">
              <a:xfrm>
                <a:off x="6819900" y="2271713"/>
                <a:ext cx="192087" cy="193675"/>
              </a:xfrm>
              <a:custGeom>
                <a:avLst/>
                <a:gdLst>
                  <a:gd name="T0" fmla="*/ 91 w 121"/>
                  <a:gd name="T1" fmla="*/ 122 h 122"/>
                  <a:gd name="T2" fmla="*/ 0 w 121"/>
                  <a:gd name="T3" fmla="*/ 67 h 122"/>
                  <a:gd name="T4" fmla="*/ 60 w 121"/>
                  <a:gd name="T5" fmla="*/ 0 h 122"/>
                  <a:gd name="T6" fmla="*/ 121 w 121"/>
                  <a:gd name="T7" fmla="*/ 38 h 122"/>
                  <a:gd name="T8" fmla="*/ 91 w 121"/>
                  <a:gd name="T9" fmla="*/ 122 h 122"/>
                </a:gdLst>
                <a:ahLst/>
                <a:cxnLst>
                  <a:cxn ang="0">
                    <a:pos x="T0" y="T1"/>
                  </a:cxn>
                  <a:cxn ang="0">
                    <a:pos x="T2" y="T3"/>
                  </a:cxn>
                  <a:cxn ang="0">
                    <a:pos x="T4" y="T5"/>
                  </a:cxn>
                  <a:cxn ang="0">
                    <a:pos x="T6" y="T7"/>
                  </a:cxn>
                  <a:cxn ang="0">
                    <a:pos x="T8" y="T9"/>
                  </a:cxn>
                </a:cxnLst>
                <a:rect l="0" t="0" r="r" b="b"/>
                <a:pathLst>
                  <a:path w="121" h="122">
                    <a:moveTo>
                      <a:pt x="91" y="122"/>
                    </a:moveTo>
                    <a:lnTo>
                      <a:pt x="0" y="67"/>
                    </a:lnTo>
                    <a:lnTo>
                      <a:pt x="60" y="0"/>
                    </a:lnTo>
                    <a:lnTo>
                      <a:pt x="121" y="38"/>
                    </a:lnTo>
                    <a:lnTo>
                      <a:pt x="91" y="122"/>
                    </a:ln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3"/>
              <p:cNvSpPr/>
              <p:nvPr/>
            </p:nvSpPr>
            <p:spPr bwMode="auto">
              <a:xfrm>
                <a:off x="7042150" y="2347913"/>
                <a:ext cx="34925" cy="46037"/>
              </a:xfrm>
              <a:custGeom>
                <a:avLst/>
                <a:gdLst>
                  <a:gd name="T0" fmla="*/ 7 w 9"/>
                  <a:gd name="T1" fmla="*/ 11 h 12"/>
                  <a:gd name="T2" fmla="*/ 1 w 9"/>
                  <a:gd name="T3" fmla="*/ 7 h 12"/>
                  <a:gd name="T4" fmla="*/ 2 w 9"/>
                  <a:gd name="T5" fmla="*/ 0 h 12"/>
                  <a:gd name="T6" fmla="*/ 7 w 9"/>
                  <a:gd name="T7" fmla="*/ 4 h 12"/>
                  <a:gd name="T8" fmla="*/ 7 w 9"/>
                  <a:gd name="T9" fmla="*/ 11 h 12"/>
                </a:gdLst>
                <a:ahLst/>
                <a:cxnLst>
                  <a:cxn ang="0">
                    <a:pos x="T0" y="T1"/>
                  </a:cxn>
                  <a:cxn ang="0">
                    <a:pos x="T2" y="T3"/>
                  </a:cxn>
                  <a:cxn ang="0">
                    <a:pos x="T4" y="T5"/>
                  </a:cxn>
                  <a:cxn ang="0">
                    <a:pos x="T6" y="T7"/>
                  </a:cxn>
                  <a:cxn ang="0">
                    <a:pos x="T8" y="T9"/>
                  </a:cxn>
                </a:cxnLst>
                <a:rect l="0" t="0" r="r" b="b"/>
                <a:pathLst>
                  <a:path w="9" h="12">
                    <a:moveTo>
                      <a:pt x="7" y="11"/>
                    </a:moveTo>
                    <a:cubicBezTo>
                      <a:pt x="5" y="12"/>
                      <a:pt x="3" y="10"/>
                      <a:pt x="1" y="7"/>
                    </a:cubicBezTo>
                    <a:cubicBezTo>
                      <a:pt x="0" y="4"/>
                      <a:pt x="0" y="1"/>
                      <a:pt x="2" y="0"/>
                    </a:cubicBezTo>
                    <a:cubicBezTo>
                      <a:pt x="3" y="0"/>
                      <a:pt x="6" y="1"/>
                      <a:pt x="7" y="4"/>
                    </a:cubicBezTo>
                    <a:cubicBezTo>
                      <a:pt x="9" y="7"/>
                      <a:pt x="8" y="10"/>
                      <a:pt x="7" y="11"/>
                    </a:cubicBez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4"/>
              <p:cNvSpPr/>
              <p:nvPr/>
            </p:nvSpPr>
            <p:spPr bwMode="auto">
              <a:xfrm>
                <a:off x="6435725" y="2847975"/>
                <a:ext cx="106362" cy="53975"/>
              </a:xfrm>
              <a:custGeom>
                <a:avLst/>
                <a:gdLst>
                  <a:gd name="T0" fmla="*/ 1 w 28"/>
                  <a:gd name="T1" fmla="*/ 0 h 14"/>
                  <a:gd name="T2" fmla="*/ 13 w 28"/>
                  <a:gd name="T3" fmla="*/ 0 h 14"/>
                  <a:gd name="T4" fmla="*/ 28 w 28"/>
                  <a:gd name="T5" fmla="*/ 0 h 14"/>
                  <a:gd name="T6" fmla="*/ 22 w 28"/>
                  <a:gd name="T7" fmla="*/ 12 h 14"/>
                  <a:gd name="T8" fmla="*/ 11 w 28"/>
                  <a:gd name="T9" fmla="*/ 14 h 14"/>
                  <a:gd name="T10" fmla="*/ 1 w 28"/>
                  <a:gd name="T11" fmla="*/ 0 h 14"/>
                </a:gdLst>
                <a:ahLst/>
                <a:cxnLst>
                  <a:cxn ang="0">
                    <a:pos x="T0" y="T1"/>
                  </a:cxn>
                  <a:cxn ang="0">
                    <a:pos x="T2" y="T3"/>
                  </a:cxn>
                  <a:cxn ang="0">
                    <a:pos x="T4" y="T5"/>
                  </a:cxn>
                  <a:cxn ang="0">
                    <a:pos x="T6" y="T7"/>
                  </a:cxn>
                  <a:cxn ang="0">
                    <a:pos x="T8" y="T9"/>
                  </a:cxn>
                  <a:cxn ang="0">
                    <a:pos x="T10" y="T11"/>
                  </a:cxn>
                </a:cxnLst>
                <a:rect l="0" t="0" r="r" b="b"/>
                <a:pathLst>
                  <a:path w="28" h="14">
                    <a:moveTo>
                      <a:pt x="1" y="0"/>
                    </a:moveTo>
                    <a:cubicBezTo>
                      <a:pt x="13" y="0"/>
                      <a:pt x="13" y="0"/>
                      <a:pt x="13" y="0"/>
                    </a:cubicBezTo>
                    <a:cubicBezTo>
                      <a:pt x="28" y="0"/>
                      <a:pt x="28" y="0"/>
                      <a:pt x="28" y="0"/>
                    </a:cubicBezTo>
                    <a:cubicBezTo>
                      <a:pt x="28" y="2"/>
                      <a:pt x="26" y="10"/>
                      <a:pt x="22" y="12"/>
                    </a:cubicBezTo>
                    <a:cubicBezTo>
                      <a:pt x="19" y="14"/>
                      <a:pt x="15" y="14"/>
                      <a:pt x="11" y="14"/>
                    </a:cubicBezTo>
                    <a:cubicBezTo>
                      <a:pt x="4" y="12"/>
                      <a:pt x="0" y="6"/>
                      <a:pt x="1" y="0"/>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5"/>
              <p:cNvSpPr/>
              <p:nvPr/>
            </p:nvSpPr>
            <p:spPr bwMode="auto">
              <a:xfrm>
                <a:off x="6470650" y="2366963"/>
                <a:ext cx="85725" cy="481012"/>
              </a:xfrm>
              <a:custGeom>
                <a:avLst/>
                <a:gdLst>
                  <a:gd name="T0" fmla="*/ 19 w 23"/>
                  <a:gd name="T1" fmla="*/ 127 h 127"/>
                  <a:gd name="T2" fmla="*/ 19 w 23"/>
                  <a:gd name="T3" fmla="*/ 124 h 127"/>
                  <a:gd name="T4" fmla="*/ 15 w 23"/>
                  <a:gd name="T5" fmla="*/ 5 h 127"/>
                  <a:gd name="T6" fmla="*/ 14 w 23"/>
                  <a:gd name="T7" fmla="*/ 0 h 127"/>
                  <a:gd name="T8" fmla="*/ 0 w 23"/>
                  <a:gd name="T9" fmla="*/ 5 h 127"/>
                  <a:gd name="T10" fmla="*/ 1 w 23"/>
                  <a:gd name="T11" fmla="*/ 9 h 127"/>
                  <a:gd name="T12" fmla="*/ 3 w 23"/>
                  <a:gd name="T13" fmla="*/ 122 h 127"/>
                  <a:gd name="T14" fmla="*/ 3 w 23"/>
                  <a:gd name="T15" fmla="*/ 127 h 127"/>
                  <a:gd name="T16" fmla="*/ 19 w 2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7">
                    <a:moveTo>
                      <a:pt x="19" y="127"/>
                    </a:moveTo>
                    <a:cubicBezTo>
                      <a:pt x="19" y="124"/>
                      <a:pt x="19" y="124"/>
                      <a:pt x="19" y="124"/>
                    </a:cubicBezTo>
                    <a:cubicBezTo>
                      <a:pt x="23" y="83"/>
                      <a:pt x="22" y="45"/>
                      <a:pt x="15" y="5"/>
                    </a:cubicBezTo>
                    <a:cubicBezTo>
                      <a:pt x="14" y="0"/>
                      <a:pt x="14" y="0"/>
                      <a:pt x="14" y="0"/>
                    </a:cubicBezTo>
                    <a:cubicBezTo>
                      <a:pt x="0" y="5"/>
                      <a:pt x="0" y="5"/>
                      <a:pt x="0" y="5"/>
                    </a:cubicBezTo>
                    <a:cubicBezTo>
                      <a:pt x="1" y="9"/>
                      <a:pt x="1" y="9"/>
                      <a:pt x="1" y="9"/>
                    </a:cubicBezTo>
                    <a:cubicBezTo>
                      <a:pt x="7" y="48"/>
                      <a:pt x="7" y="84"/>
                      <a:pt x="3" y="122"/>
                    </a:cubicBezTo>
                    <a:cubicBezTo>
                      <a:pt x="3" y="127"/>
                      <a:pt x="3" y="127"/>
                      <a:pt x="3" y="127"/>
                    </a:cubicBezTo>
                    <a:lnTo>
                      <a:pt x="19" y="127"/>
                    </a:lnTo>
                    <a:close/>
                  </a:path>
                </a:pathLst>
              </a:custGeom>
              <a:solidFill>
                <a:srgbClr val="2B3E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6"/>
              <p:cNvSpPr/>
              <p:nvPr/>
            </p:nvSpPr>
            <p:spPr bwMode="auto">
              <a:xfrm>
                <a:off x="6383338" y="2847975"/>
                <a:ext cx="104775" cy="53975"/>
              </a:xfrm>
              <a:custGeom>
                <a:avLst/>
                <a:gdLst>
                  <a:gd name="T0" fmla="*/ 1 w 28"/>
                  <a:gd name="T1" fmla="*/ 0 h 14"/>
                  <a:gd name="T2" fmla="*/ 13 w 28"/>
                  <a:gd name="T3" fmla="*/ 0 h 14"/>
                  <a:gd name="T4" fmla="*/ 28 w 28"/>
                  <a:gd name="T5" fmla="*/ 0 h 14"/>
                  <a:gd name="T6" fmla="*/ 22 w 28"/>
                  <a:gd name="T7" fmla="*/ 12 h 14"/>
                  <a:gd name="T8" fmla="*/ 11 w 28"/>
                  <a:gd name="T9" fmla="*/ 14 h 14"/>
                  <a:gd name="T10" fmla="*/ 1 w 28"/>
                  <a:gd name="T11" fmla="*/ 0 h 14"/>
                </a:gdLst>
                <a:ahLst/>
                <a:cxnLst>
                  <a:cxn ang="0">
                    <a:pos x="T0" y="T1"/>
                  </a:cxn>
                  <a:cxn ang="0">
                    <a:pos x="T2" y="T3"/>
                  </a:cxn>
                  <a:cxn ang="0">
                    <a:pos x="T4" y="T5"/>
                  </a:cxn>
                  <a:cxn ang="0">
                    <a:pos x="T6" y="T7"/>
                  </a:cxn>
                  <a:cxn ang="0">
                    <a:pos x="T8" y="T9"/>
                  </a:cxn>
                  <a:cxn ang="0">
                    <a:pos x="T10" y="T11"/>
                  </a:cxn>
                </a:cxnLst>
                <a:rect l="0" t="0" r="r" b="b"/>
                <a:pathLst>
                  <a:path w="28" h="14">
                    <a:moveTo>
                      <a:pt x="1" y="0"/>
                    </a:moveTo>
                    <a:cubicBezTo>
                      <a:pt x="13" y="0"/>
                      <a:pt x="13" y="0"/>
                      <a:pt x="13" y="0"/>
                    </a:cubicBezTo>
                    <a:cubicBezTo>
                      <a:pt x="28" y="0"/>
                      <a:pt x="28" y="0"/>
                      <a:pt x="28" y="0"/>
                    </a:cubicBezTo>
                    <a:cubicBezTo>
                      <a:pt x="28" y="2"/>
                      <a:pt x="26" y="10"/>
                      <a:pt x="22" y="12"/>
                    </a:cubicBezTo>
                    <a:cubicBezTo>
                      <a:pt x="19" y="14"/>
                      <a:pt x="15" y="14"/>
                      <a:pt x="11" y="14"/>
                    </a:cubicBezTo>
                    <a:cubicBezTo>
                      <a:pt x="4" y="12"/>
                      <a:pt x="0" y="6"/>
                      <a:pt x="1" y="0"/>
                    </a:cubicBezTo>
                    <a:close/>
                  </a:path>
                </a:pathLst>
              </a:custGeom>
              <a:solidFill>
                <a:srgbClr val="6461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7"/>
              <p:cNvSpPr/>
              <p:nvPr/>
            </p:nvSpPr>
            <p:spPr bwMode="auto">
              <a:xfrm>
                <a:off x="6383338" y="2370138"/>
                <a:ext cx="123825" cy="477837"/>
              </a:xfrm>
              <a:custGeom>
                <a:avLst/>
                <a:gdLst>
                  <a:gd name="T0" fmla="*/ 28 w 33"/>
                  <a:gd name="T1" fmla="*/ 126 h 126"/>
                  <a:gd name="T2" fmla="*/ 29 w 33"/>
                  <a:gd name="T3" fmla="*/ 123 h 126"/>
                  <a:gd name="T4" fmla="*/ 26 w 33"/>
                  <a:gd name="T5" fmla="*/ 6 h 126"/>
                  <a:gd name="T6" fmla="*/ 26 w 33"/>
                  <a:gd name="T7" fmla="*/ 4 h 126"/>
                  <a:gd name="T8" fmla="*/ 25 w 33"/>
                  <a:gd name="T9" fmla="*/ 0 h 126"/>
                  <a:gd name="T10" fmla="*/ 3 w 33"/>
                  <a:gd name="T11" fmla="*/ 7 h 126"/>
                  <a:gd name="T12" fmla="*/ 3 w 33"/>
                  <a:gd name="T13" fmla="*/ 9 h 126"/>
                  <a:gd name="T14" fmla="*/ 0 w 33"/>
                  <a:gd name="T15" fmla="*/ 10 h 126"/>
                  <a:gd name="T16" fmla="*/ 0 w 33"/>
                  <a:gd name="T17" fmla="*/ 15 h 126"/>
                  <a:gd name="T18" fmla="*/ 2 w 33"/>
                  <a:gd name="T19" fmla="*/ 120 h 126"/>
                  <a:gd name="T20" fmla="*/ 2 w 33"/>
                  <a:gd name="T21" fmla="*/ 120 h 126"/>
                  <a:gd name="T22" fmla="*/ 1 w 33"/>
                  <a:gd name="T23" fmla="*/ 121 h 126"/>
                  <a:gd name="T24" fmla="*/ 1 w 33"/>
                  <a:gd name="T25" fmla="*/ 121 h 126"/>
                  <a:gd name="T26" fmla="*/ 1 w 33"/>
                  <a:gd name="T27" fmla="*/ 126 h 126"/>
                  <a:gd name="T28" fmla="*/ 28 w 33"/>
                  <a:gd name="T2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126">
                    <a:moveTo>
                      <a:pt x="28" y="126"/>
                    </a:moveTo>
                    <a:cubicBezTo>
                      <a:pt x="29" y="123"/>
                      <a:pt x="29" y="123"/>
                      <a:pt x="29" y="123"/>
                    </a:cubicBezTo>
                    <a:cubicBezTo>
                      <a:pt x="33" y="83"/>
                      <a:pt x="32" y="46"/>
                      <a:pt x="26" y="6"/>
                    </a:cubicBezTo>
                    <a:cubicBezTo>
                      <a:pt x="26" y="4"/>
                      <a:pt x="26" y="4"/>
                      <a:pt x="26" y="4"/>
                    </a:cubicBezTo>
                    <a:cubicBezTo>
                      <a:pt x="25" y="0"/>
                      <a:pt x="25" y="0"/>
                      <a:pt x="25" y="0"/>
                    </a:cubicBezTo>
                    <a:cubicBezTo>
                      <a:pt x="3" y="7"/>
                      <a:pt x="3" y="7"/>
                      <a:pt x="3" y="7"/>
                    </a:cubicBezTo>
                    <a:cubicBezTo>
                      <a:pt x="3" y="9"/>
                      <a:pt x="3" y="9"/>
                      <a:pt x="3" y="9"/>
                    </a:cubicBezTo>
                    <a:cubicBezTo>
                      <a:pt x="0" y="10"/>
                      <a:pt x="0" y="10"/>
                      <a:pt x="0" y="10"/>
                    </a:cubicBezTo>
                    <a:cubicBezTo>
                      <a:pt x="0" y="15"/>
                      <a:pt x="0" y="15"/>
                      <a:pt x="0" y="15"/>
                    </a:cubicBezTo>
                    <a:cubicBezTo>
                      <a:pt x="5" y="50"/>
                      <a:pt x="6" y="82"/>
                      <a:pt x="2" y="120"/>
                    </a:cubicBezTo>
                    <a:cubicBezTo>
                      <a:pt x="2" y="120"/>
                      <a:pt x="2" y="120"/>
                      <a:pt x="2" y="120"/>
                    </a:cubicBezTo>
                    <a:cubicBezTo>
                      <a:pt x="2" y="120"/>
                      <a:pt x="1" y="121"/>
                      <a:pt x="1" y="121"/>
                    </a:cubicBezTo>
                    <a:cubicBezTo>
                      <a:pt x="1" y="121"/>
                      <a:pt x="1" y="121"/>
                      <a:pt x="1" y="121"/>
                    </a:cubicBezTo>
                    <a:cubicBezTo>
                      <a:pt x="1" y="126"/>
                      <a:pt x="1" y="126"/>
                      <a:pt x="1" y="126"/>
                    </a:cubicBezTo>
                    <a:lnTo>
                      <a:pt x="28" y="126"/>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8"/>
              <p:cNvSpPr/>
              <p:nvPr/>
            </p:nvSpPr>
            <p:spPr bwMode="auto">
              <a:xfrm>
                <a:off x="6356350" y="2014538"/>
                <a:ext cx="282575" cy="450850"/>
              </a:xfrm>
              <a:custGeom>
                <a:avLst/>
                <a:gdLst>
                  <a:gd name="T0" fmla="*/ 57 w 75"/>
                  <a:gd name="T1" fmla="*/ 5 h 119"/>
                  <a:gd name="T2" fmla="*/ 22 w 75"/>
                  <a:gd name="T3" fmla="*/ 27 h 119"/>
                  <a:gd name="T4" fmla="*/ 0 w 75"/>
                  <a:gd name="T5" fmla="*/ 104 h 119"/>
                  <a:gd name="T6" fmla="*/ 52 w 75"/>
                  <a:gd name="T7" fmla="*/ 119 h 119"/>
                  <a:gd name="T8" fmla="*/ 69 w 75"/>
                  <a:gd name="T9" fmla="*/ 55 h 119"/>
                  <a:gd name="T10" fmla="*/ 57 w 75"/>
                  <a:gd name="T11" fmla="*/ 5 h 119"/>
                </a:gdLst>
                <a:ahLst/>
                <a:cxnLst>
                  <a:cxn ang="0">
                    <a:pos x="T0" y="T1"/>
                  </a:cxn>
                  <a:cxn ang="0">
                    <a:pos x="T2" y="T3"/>
                  </a:cxn>
                  <a:cxn ang="0">
                    <a:pos x="T4" y="T5"/>
                  </a:cxn>
                  <a:cxn ang="0">
                    <a:pos x="T6" y="T7"/>
                  </a:cxn>
                  <a:cxn ang="0">
                    <a:pos x="T8" y="T9"/>
                  </a:cxn>
                  <a:cxn ang="0">
                    <a:pos x="T10" y="T11"/>
                  </a:cxn>
                </a:cxnLst>
                <a:rect l="0" t="0" r="r" b="b"/>
                <a:pathLst>
                  <a:path w="75" h="119">
                    <a:moveTo>
                      <a:pt x="57" y="5"/>
                    </a:moveTo>
                    <a:cubicBezTo>
                      <a:pt x="43" y="0"/>
                      <a:pt x="28" y="7"/>
                      <a:pt x="22" y="27"/>
                    </a:cubicBezTo>
                    <a:cubicBezTo>
                      <a:pt x="0" y="104"/>
                      <a:pt x="0" y="104"/>
                      <a:pt x="0" y="104"/>
                    </a:cubicBezTo>
                    <a:cubicBezTo>
                      <a:pt x="52" y="119"/>
                      <a:pt x="52" y="119"/>
                      <a:pt x="52" y="119"/>
                    </a:cubicBezTo>
                    <a:cubicBezTo>
                      <a:pt x="69" y="55"/>
                      <a:pt x="69" y="55"/>
                      <a:pt x="69" y="55"/>
                    </a:cubicBezTo>
                    <a:cubicBezTo>
                      <a:pt x="75" y="35"/>
                      <a:pt x="74" y="11"/>
                      <a:pt x="57" y="5"/>
                    </a:cubicBez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9"/>
              <p:cNvSpPr/>
              <p:nvPr/>
            </p:nvSpPr>
            <p:spPr bwMode="auto">
              <a:xfrm>
                <a:off x="6561138" y="2139950"/>
                <a:ext cx="266700" cy="223837"/>
              </a:xfrm>
              <a:custGeom>
                <a:avLst/>
                <a:gdLst>
                  <a:gd name="T0" fmla="*/ 66 w 71"/>
                  <a:gd name="T1" fmla="*/ 43 h 59"/>
                  <a:gd name="T2" fmla="*/ 68 w 71"/>
                  <a:gd name="T3" fmla="*/ 55 h 59"/>
                  <a:gd name="T4" fmla="*/ 55 w 71"/>
                  <a:gd name="T5" fmla="*/ 56 h 59"/>
                  <a:gd name="T6" fmla="*/ 21 w 71"/>
                  <a:gd name="T7" fmla="*/ 38 h 59"/>
                  <a:gd name="T8" fmla="*/ 0 w 71"/>
                  <a:gd name="T9" fmla="*/ 14 h 59"/>
                  <a:gd name="T10" fmla="*/ 10 w 71"/>
                  <a:gd name="T11" fmla="*/ 0 h 59"/>
                  <a:gd name="T12" fmla="*/ 32 w 71"/>
                  <a:gd name="T13" fmla="*/ 25 h 59"/>
                  <a:gd name="T14" fmla="*/ 66 w 71"/>
                  <a:gd name="T15" fmla="*/ 43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9">
                    <a:moveTo>
                      <a:pt x="66" y="43"/>
                    </a:moveTo>
                    <a:cubicBezTo>
                      <a:pt x="70" y="46"/>
                      <a:pt x="71" y="51"/>
                      <a:pt x="68" y="55"/>
                    </a:cubicBezTo>
                    <a:cubicBezTo>
                      <a:pt x="65" y="59"/>
                      <a:pt x="59" y="59"/>
                      <a:pt x="55" y="56"/>
                    </a:cubicBezTo>
                    <a:cubicBezTo>
                      <a:pt x="21" y="38"/>
                      <a:pt x="21" y="38"/>
                      <a:pt x="21" y="38"/>
                    </a:cubicBezTo>
                    <a:cubicBezTo>
                      <a:pt x="0" y="14"/>
                      <a:pt x="0" y="14"/>
                      <a:pt x="0" y="14"/>
                    </a:cubicBezTo>
                    <a:cubicBezTo>
                      <a:pt x="10" y="0"/>
                      <a:pt x="10" y="0"/>
                      <a:pt x="10" y="0"/>
                    </a:cubicBezTo>
                    <a:cubicBezTo>
                      <a:pt x="32" y="25"/>
                      <a:pt x="32" y="25"/>
                      <a:pt x="32" y="25"/>
                    </a:cubicBezTo>
                    <a:cubicBezTo>
                      <a:pt x="32" y="25"/>
                      <a:pt x="66" y="42"/>
                      <a:pt x="66" y="43"/>
                    </a:cubicBezTo>
                    <a:close/>
                  </a:path>
                </a:pathLst>
              </a:cu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0"/>
              <p:cNvSpPr/>
              <p:nvPr/>
            </p:nvSpPr>
            <p:spPr bwMode="auto">
              <a:xfrm>
                <a:off x="6481763" y="2066925"/>
                <a:ext cx="165100" cy="163512"/>
              </a:xfrm>
              <a:custGeom>
                <a:avLst/>
                <a:gdLst>
                  <a:gd name="T0" fmla="*/ 4 w 44"/>
                  <a:gd name="T1" fmla="*/ 20 h 43"/>
                  <a:gd name="T2" fmla="*/ 26 w 44"/>
                  <a:gd name="T3" fmla="*/ 43 h 43"/>
                  <a:gd name="T4" fmla="*/ 26 w 44"/>
                  <a:gd name="T5" fmla="*/ 43 h 43"/>
                  <a:gd name="T6" fmla="*/ 44 w 44"/>
                  <a:gd name="T7" fmla="*/ 28 h 43"/>
                  <a:gd name="T8" fmla="*/ 40 w 44"/>
                  <a:gd name="T9" fmla="*/ 25 h 43"/>
                  <a:gd name="T10" fmla="*/ 36 w 44"/>
                  <a:gd name="T11" fmla="*/ 20 h 43"/>
                  <a:gd name="T12" fmla="*/ 23 w 44"/>
                  <a:gd name="T13" fmla="*/ 6 h 43"/>
                  <a:gd name="T14" fmla="*/ 22 w 44"/>
                  <a:gd name="T15" fmla="*/ 4 h 43"/>
                  <a:gd name="T16" fmla="*/ 7 w 44"/>
                  <a:gd name="T17" fmla="*/ 3 h 43"/>
                  <a:gd name="T18" fmla="*/ 3 w 44"/>
                  <a:gd name="T19" fmla="*/ 18 h 43"/>
                  <a:gd name="T20" fmla="*/ 4 w 44"/>
                  <a:gd name="T2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3">
                    <a:moveTo>
                      <a:pt x="4" y="20"/>
                    </a:moveTo>
                    <a:cubicBezTo>
                      <a:pt x="11" y="28"/>
                      <a:pt x="26" y="43"/>
                      <a:pt x="26" y="43"/>
                    </a:cubicBezTo>
                    <a:cubicBezTo>
                      <a:pt x="26" y="43"/>
                      <a:pt x="26" y="43"/>
                      <a:pt x="26" y="43"/>
                    </a:cubicBezTo>
                    <a:cubicBezTo>
                      <a:pt x="44" y="28"/>
                      <a:pt x="44" y="28"/>
                      <a:pt x="44" y="28"/>
                    </a:cubicBezTo>
                    <a:cubicBezTo>
                      <a:pt x="40" y="25"/>
                      <a:pt x="40" y="25"/>
                      <a:pt x="40" y="25"/>
                    </a:cubicBezTo>
                    <a:cubicBezTo>
                      <a:pt x="39" y="23"/>
                      <a:pt x="37" y="22"/>
                      <a:pt x="36" y="20"/>
                    </a:cubicBezTo>
                    <a:cubicBezTo>
                      <a:pt x="31" y="15"/>
                      <a:pt x="27" y="11"/>
                      <a:pt x="23" y="6"/>
                    </a:cubicBezTo>
                    <a:cubicBezTo>
                      <a:pt x="23" y="6"/>
                      <a:pt x="22" y="4"/>
                      <a:pt x="22" y="4"/>
                    </a:cubicBezTo>
                    <a:cubicBezTo>
                      <a:pt x="18" y="0"/>
                      <a:pt x="12" y="0"/>
                      <a:pt x="7" y="3"/>
                    </a:cubicBezTo>
                    <a:cubicBezTo>
                      <a:pt x="1" y="7"/>
                      <a:pt x="0" y="13"/>
                      <a:pt x="3" y="18"/>
                    </a:cubicBezTo>
                    <a:cubicBezTo>
                      <a:pt x="3" y="18"/>
                      <a:pt x="4" y="20"/>
                      <a:pt x="4" y="20"/>
                    </a:cubicBezTo>
                    <a:close/>
                  </a:path>
                </a:pathLst>
              </a:custGeom>
              <a:solidFill>
                <a:srgbClr val="FEC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4748213" y="1776413"/>
              <a:ext cx="652462" cy="1125537"/>
              <a:chOff x="4748213" y="1776413"/>
              <a:chExt cx="652462" cy="1125537"/>
            </a:xfrm>
          </p:grpSpPr>
          <p:sp>
            <p:nvSpPr>
              <p:cNvPr id="8" name="Freeform 81"/>
              <p:cNvSpPr/>
              <p:nvPr/>
            </p:nvSpPr>
            <p:spPr bwMode="auto">
              <a:xfrm>
                <a:off x="4951413" y="1976438"/>
                <a:ext cx="79375" cy="171450"/>
              </a:xfrm>
              <a:custGeom>
                <a:avLst/>
                <a:gdLst>
                  <a:gd name="T0" fmla="*/ 48 w 50"/>
                  <a:gd name="T1" fmla="*/ 41 h 108"/>
                  <a:gd name="T2" fmla="*/ 24 w 50"/>
                  <a:gd name="T3" fmla="*/ 108 h 108"/>
                  <a:gd name="T4" fmla="*/ 2 w 50"/>
                  <a:gd name="T5" fmla="*/ 41 h 108"/>
                  <a:gd name="T6" fmla="*/ 0 w 50"/>
                  <a:gd name="T7" fmla="*/ 19 h 108"/>
                  <a:gd name="T8" fmla="*/ 2 w 50"/>
                  <a:gd name="T9" fmla="*/ 19 h 108"/>
                  <a:gd name="T10" fmla="*/ 2 w 50"/>
                  <a:gd name="T11" fmla="*/ 0 h 108"/>
                  <a:gd name="T12" fmla="*/ 48 w 50"/>
                  <a:gd name="T13" fmla="*/ 0 h 108"/>
                  <a:gd name="T14" fmla="*/ 48 w 50"/>
                  <a:gd name="T15" fmla="*/ 17 h 108"/>
                  <a:gd name="T16" fmla="*/ 50 w 50"/>
                  <a:gd name="T17" fmla="*/ 19 h 108"/>
                  <a:gd name="T18" fmla="*/ 48 w 50"/>
                  <a:gd name="T19" fmla="*/ 4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08">
                    <a:moveTo>
                      <a:pt x="48" y="41"/>
                    </a:moveTo>
                    <a:lnTo>
                      <a:pt x="24" y="108"/>
                    </a:lnTo>
                    <a:lnTo>
                      <a:pt x="2" y="41"/>
                    </a:lnTo>
                    <a:lnTo>
                      <a:pt x="0" y="19"/>
                    </a:lnTo>
                    <a:lnTo>
                      <a:pt x="2" y="19"/>
                    </a:lnTo>
                    <a:lnTo>
                      <a:pt x="2" y="0"/>
                    </a:lnTo>
                    <a:lnTo>
                      <a:pt x="48" y="0"/>
                    </a:lnTo>
                    <a:lnTo>
                      <a:pt x="48" y="17"/>
                    </a:lnTo>
                    <a:lnTo>
                      <a:pt x="50" y="19"/>
                    </a:lnTo>
                    <a:lnTo>
                      <a:pt x="48" y="41"/>
                    </a:ln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2"/>
              <p:cNvSpPr/>
              <p:nvPr/>
            </p:nvSpPr>
            <p:spPr bwMode="auto">
              <a:xfrm>
                <a:off x="4895850" y="1776413"/>
                <a:ext cx="192087" cy="192087"/>
              </a:xfrm>
              <a:custGeom>
                <a:avLst/>
                <a:gdLst>
                  <a:gd name="T0" fmla="*/ 51 w 51"/>
                  <a:gd name="T1" fmla="*/ 24 h 51"/>
                  <a:gd name="T2" fmla="*/ 26 w 51"/>
                  <a:gd name="T3" fmla="*/ 51 h 51"/>
                  <a:gd name="T4" fmla="*/ 0 w 51"/>
                  <a:gd name="T5" fmla="*/ 24 h 51"/>
                  <a:gd name="T6" fmla="*/ 26 w 51"/>
                  <a:gd name="T7" fmla="*/ 0 h 51"/>
                  <a:gd name="T8" fmla="*/ 51 w 51"/>
                  <a:gd name="T9" fmla="*/ 24 h 51"/>
                </a:gdLst>
                <a:ahLst/>
                <a:cxnLst>
                  <a:cxn ang="0">
                    <a:pos x="T0" y="T1"/>
                  </a:cxn>
                  <a:cxn ang="0">
                    <a:pos x="T2" y="T3"/>
                  </a:cxn>
                  <a:cxn ang="0">
                    <a:pos x="T4" y="T5"/>
                  </a:cxn>
                  <a:cxn ang="0">
                    <a:pos x="T6" y="T7"/>
                  </a:cxn>
                  <a:cxn ang="0">
                    <a:pos x="T8" y="T9"/>
                  </a:cxn>
                </a:cxnLst>
                <a:rect l="0" t="0" r="r" b="b"/>
                <a:pathLst>
                  <a:path w="51" h="51">
                    <a:moveTo>
                      <a:pt x="51" y="24"/>
                    </a:moveTo>
                    <a:cubicBezTo>
                      <a:pt x="51" y="39"/>
                      <a:pt x="40" y="51"/>
                      <a:pt x="26" y="51"/>
                    </a:cubicBezTo>
                    <a:cubicBezTo>
                      <a:pt x="12" y="51"/>
                      <a:pt x="0" y="39"/>
                      <a:pt x="0" y="24"/>
                    </a:cubicBezTo>
                    <a:cubicBezTo>
                      <a:pt x="0" y="9"/>
                      <a:pt x="10" y="0"/>
                      <a:pt x="26" y="0"/>
                    </a:cubicBezTo>
                    <a:cubicBezTo>
                      <a:pt x="43" y="0"/>
                      <a:pt x="51" y="9"/>
                      <a:pt x="51" y="24"/>
                    </a:cubicBezTo>
                    <a:close/>
                  </a:path>
                </a:pathLst>
              </a:custGeom>
              <a:solidFill>
                <a:srgbClr val="38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83"/>
              <p:cNvSpPr>
                <a:spLocks noChangeArrowheads="1"/>
              </p:cNvSpPr>
              <p:nvPr/>
            </p:nvSpPr>
            <p:spPr bwMode="auto">
              <a:xfrm>
                <a:off x="4910138" y="1801813"/>
                <a:ext cx="161925" cy="196850"/>
              </a:xfrm>
              <a:prstGeom prst="ellipse">
                <a:avLst/>
              </a:pr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84"/>
              <p:cNvSpPr>
                <a:spLocks noChangeArrowheads="1"/>
              </p:cNvSpPr>
              <p:nvPr/>
            </p:nvSpPr>
            <p:spPr bwMode="auto">
              <a:xfrm>
                <a:off x="4902200" y="1885950"/>
                <a:ext cx="38100" cy="44450"/>
              </a:xfrm>
              <a:prstGeom prst="ellipse">
                <a:avLst/>
              </a:pr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85"/>
              <p:cNvSpPr>
                <a:spLocks noChangeArrowheads="1"/>
              </p:cNvSpPr>
              <p:nvPr/>
            </p:nvSpPr>
            <p:spPr bwMode="auto">
              <a:xfrm>
                <a:off x="5045075" y="1885950"/>
                <a:ext cx="38100" cy="44450"/>
              </a:xfrm>
              <a:prstGeom prst="ellipse">
                <a:avLst/>
              </a:prstGeom>
              <a:solidFill>
                <a:srgbClr val="EF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6"/>
              <p:cNvSpPr/>
              <p:nvPr/>
            </p:nvSpPr>
            <p:spPr bwMode="auto">
              <a:xfrm>
                <a:off x="4906963" y="1790700"/>
                <a:ext cx="173037" cy="103187"/>
              </a:xfrm>
              <a:custGeom>
                <a:avLst/>
                <a:gdLst>
                  <a:gd name="T0" fmla="*/ 38 w 46"/>
                  <a:gd name="T1" fmla="*/ 5 h 27"/>
                  <a:gd name="T2" fmla="*/ 34 w 46"/>
                  <a:gd name="T3" fmla="*/ 5 h 27"/>
                  <a:gd name="T4" fmla="*/ 28 w 46"/>
                  <a:gd name="T5" fmla="*/ 2 h 27"/>
                  <a:gd name="T6" fmla="*/ 29 w 46"/>
                  <a:gd name="T7" fmla="*/ 0 h 27"/>
                  <a:gd name="T8" fmla="*/ 19 w 46"/>
                  <a:gd name="T9" fmla="*/ 2 h 27"/>
                  <a:gd name="T10" fmla="*/ 12 w 46"/>
                  <a:gd name="T11" fmla="*/ 5 h 27"/>
                  <a:gd name="T12" fmla="*/ 9 w 46"/>
                  <a:gd name="T13" fmla="*/ 5 h 27"/>
                  <a:gd name="T14" fmla="*/ 0 w 46"/>
                  <a:gd name="T15" fmla="*/ 27 h 27"/>
                  <a:gd name="T16" fmla="*/ 5 w 46"/>
                  <a:gd name="T17" fmla="*/ 21 h 27"/>
                  <a:gd name="T18" fmla="*/ 14 w 46"/>
                  <a:gd name="T19" fmla="*/ 10 h 27"/>
                  <a:gd name="T20" fmla="*/ 32 w 46"/>
                  <a:gd name="T21" fmla="*/ 10 h 27"/>
                  <a:gd name="T22" fmla="*/ 41 w 46"/>
                  <a:gd name="T23" fmla="*/ 21 h 27"/>
                  <a:gd name="T24" fmla="*/ 46 w 46"/>
                  <a:gd name="T25" fmla="*/ 27 h 27"/>
                  <a:gd name="T26" fmla="*/ 38 w 46"/>
                  <a:gd name="T2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38" y="5"/>
                    </a:moveTo>
                    <a:cubicBezTo>
                      <a:pt x="37" y="4"/>
                      <a:pt x="35" y="5"/>
                      <a:pt x="34" y="5"/>
                    </a:cubicBezTo>
                    <a:cubicBezTo>
                      <a:pt x="32" y="3"/>
                      <a:pt x="29" y="2"/>
                      <a:pt x="28" y="2"/>
                    </a:cubicBezTo>
                    <a:cubicBezTo>
                      <a:pt x="29" y="0"/>
                      <a:pt x="29" y="0"/>
                      <a:pt x="29" y="0"/>
                    </a:cubicBezTo>
                    <a:cubicBezTo>
                      <a:pt x="28" y="0"/>
                      <a:pt x="20" y="1"/>
                      <a:pt x="19" y="2"/>
                    </a:cubicBezTo>
                    <a:cubicBezTo>
                      <a:pt x="18" y="2"/>
                      <a:pt x="14" y="3"/>
                      <a:pt x="12" y="5"/>
                    </a:cubicBezTo>
                    <a:cubicBezTo>
                      <a:pt x="11" y="5"/>
                      <a:pt x="10" y="4"/>
                      <a:pt x="9" y="5"/>
                    </a:cubicBezTo>
                    <a:cubicBezTo>
                      <a:pt x="1" y="5"/>
                      <a:pt x="0" y="27"/>
                      <a:pt x="0" y="27"/>
                    </a:cubicBezTo>
                    <a:cubicBezTo>
                      <a:pt x="0" y="27"/>
                      <a:pt x="5" y="22"/>
                      <a:pt x="5" y="21"/>
                    </a:cubicBezTo>
                    <a:cubicBezTo>
                      <a:pt x="6" y="13"/>
                      <a:pt x="9" y="11"/>
                      <a:pt x="14" y="10"/>
                    </a:cubicBezTo>
                    <a:cubicBezTo>
                      <a:pt x="16" y="10"/>
                      <a:pt x="30" y="10"/>
                      <a:pt x="32" y="10"/>
                    </a:cubicBezTo>
                    <a:cubicBezTo>
                      <a:pt x="37" y="11"/>
                      <a:pt x="40" y="13"/>
                      <a:pt x="41" y="21"/>
                    </a:cubicBezTo>
                    <a:cubicBezTo>
                      <a:pt x="41" y="22"/>
                      <a:pt x="46" y="27"/>
                      <a:pt x="46" y="27"/>
                    </a:cubicBezTo>
                    <a:cubicBezTo>
                      <a:pt x="46" y="27"/>
                      <a:pt x="45" y="5"/>
                      <a:pt x="38" y="5"/>
                    </a:cubicBezTo>
                    <a:close/>
                  </a:path>
                </a:pathLst>
              </a:custGeom>
              <a:solidFill>
                <a:srgbClr val="38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7"/>
              <p:cNvSpPr/>
              <p:nvPr/>
            </p:nvSpPr>
            <p:spPr bwMode="auto">
              <a:xfrm>
                <a:off x="4906963" y="1782763"/>
                <a:ext cx="176212" cy="141287"/>
              </a:xfrm>
              <a:custGeom>
                <a:avLst/>
                <a:gdLst>
                  <a:gd name="T0" fmla="*/ 42 w 47"/>
                  <a:gd name="T1" fmla="*/ 12 h 37"/>
                  <a:gd name="T2" fmla="*/ 41 w 47"/>
                  <a:gd name="T3" fmla="*/ 9 h 37"/>
                  <a:gd name="T4" fmla="*/ 1 w 47"/>
                  <a:gd name="T5" fmla="*/ 22 h 37"/>
                  <a:gd name="T6" fmla="*/ 0 w 47"/>
                  <a:gd name="T7" fmla="*/ 24 h 37"/>
                  <a:gd name="T8" fmla="*/ 6 w 47"/>
                  <a:gd name="T9" fmla="*/ 37 h 37"/>
                  <a:gd name="T10" fmla="*/ 7 w 47"/>
                  <a:gd name="T11" fmla="*/ 34 h 37"/>
                  <a:gd name="T12" fmla="*/ 14 w 47"/>
                  <a:gd name="T13" fmla="*/ 12 h 37"/>
                  <a:gd name="T14" fmla="*/ 14 w 47"/>
                  <a:gd name="T15" fmla="*/ 12 h 37"/>
                  <a:gd name="T16" fmla="*/ 17 w 47"/>
                  <a:gd name="T17" fmla="*/ 17 h 37"/>
                  <a:gd name="T18" fmla="*/ 23 w 47"/>
                  <a:gd name="T19" fmla="*/ 21 h 37"/>
                  <a:gd name="T20" fmla="*/ 24 w 47"/>
                  <a:gd name="T21" fmla="*/ 21 h 37"/>
                  <a:gd name="T22" fmla="*/ 24 w 47"/>
                  <a:gd name="T23" fmla="*/ 15 h 37"/>
                  <a:gd name="T24" fmla="*/ 30 w 47"/>
                  <a:gd name="T25" fmla="*/ 18 h 37"/>
                  <a:gd name="T26" fmla="*/ 31 w 47"/>
                  <a:gd name="T27" fmla="*/ 18 h 37"/>
                  <a:gd name="T28" fmla="*/ 31 w 47"/>
                  <a:gd name="T29" fmla="*/ 12 h 37"/>
                  <a:gd name="T30" fmla="*/ 40 w 47"/>
                  <a:gd name="T31" fmla="*/ 27 h 37"/>
                  <a:gd name="T32" fmla="*/ 42 w 47"/>
                  <a:gd name="T33" fmla="*/ 35 h 37"/>
                  <a:gd name="T34" fmla="*/ 42 w 47"/>
                  <a:gd name="T35"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7">
                    <a:moveTo>
                      <a:pt x="42" y="12"/>
                    </a:moveTo>
                    <a:cubicBezTo>
                      <a:pt x="42" y="11"/>
                      <a:pt x="42" y="10"/>
                      <a:pt x="41" y="9"/>
                    </a:cubicBezTo>
                    <a:cubicBezTo>
                      <a:pt x="29" y="0"/>
                      <a:pt x="0" y="3"/>
                      <a:pt x="1" y="22"/>
                    </a:cubicBezTo>
                    <a:cubicBezTo>
                      <a:pt x="1" y="23"/>
                      <a:pt x="0" y="24"/>
                      <a:pt x="0" y="24"/>
                    </a:cubicBezTo>
                    <a:cubicBezTo>
                      <a:pt x="1" y="28"/>
                      <a:pt x="2" y="34"/>
                      <a:pt x="6" y="37"/>
                    </a:cubicBezTo>
                    <a:cubicBezTo>
                      <a:pt x="6" y="37"/>
                      <a:pt x="7" y="35"/>
                      <a:pt x="7" y="34"/>
                    </a:cubicBezTo>
                    <a:cubicBezTo>
                      <a:pt x="7" y="27"/>
                      <a:pt x="7" y="17"/>
                      <a:pt x="14" y="12"/>
                    </a:cubicBezTo>
                    <a:cubicBezTo>
                      <a:pt x="14" y="12"/>
                      <a:pt x="14" y="12"/>
                      <a:pt x="14" y="12"/>
                    </a:cubicBezTo>
                    <a:cubicBezTo>
                      <a:pt x="15" y="14"/>
                      <a:pt x="16" y="15"/>
                      <a:pt x="17" y="17"/>
                    </a:cubicBezTo>
                    <a:cubicBezTo>
                      <a:pt x="19" y="19"/>
                      <a:pt x="20" y="21"/>
                      <a:pt x="23" y="21"/>
                    </a:cubicBezTo>
                    <a:cubicBezTo>
                      <a:pt x="23" y="21"/>
                      <a:pt x="24" y="21"/>
                      <a:pt x="24" y="21"/>
                    </a:cubicBezTo>
                    <a:cubicBezTo>
                      <a:pt x="24" y="19"/>
                      <a:pt x="24" y="17"/>
                      <a:pt x="24" y="15"/>
                    </a:cubicBezTo>
                    <a:cubicBezTo>
                      <a:pt x="25" y="17"/>
                      <a:pt x="28" y="18"/>
                      <a:pt x="30" y="18"/>
                    </a:cubicBezTo>
                    <a:cubicBezTo>
                      <a:pt x="31" y="19"/>
                      <a:pt x="31" y="18"/>
                      <a:pt x="31" y="18"/>
                    </a:cubicBezTo>
                    <a:cubicBezTo>
                      <a:pt x="31" y="16"/>
                      <a:pt x="31" y="14"/>
                      <a:pt x="31" y="12"/>
                    </a:cubicBezTo>
                    <a:cubicBezTo>
                      <a:pt x="38" y="14"/>
                      <a:pt x="38" y="21"/>
                      <a:pt x="40" y="27"/>
                    </a:cubicBezTo>
                    <a:cubicBezTo>
                      <a:pt x="40" y="28"/>
                      <a:pt x="40" y="37"/>
                      <a:pt x="42" y="35"/>
                    </a:cubicBezTo>
                    <a:cubicBezTo>
                      <a:pt x="47" y="28"/>
                      <a:pt x="45" y="17"/>
                      <a:pt x="42" y="12"/>
                    </a:cubicBezTo>
                    <a:close/>
                  </a:path>
                </a:pathLst>
              </a:custGeom>
              <a:solidFill>
                <a:srgbClr val="38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8"/>
              <p:cNvSpPr/>
              <p:nvPr/>
            </p:nvSpPr>
            <p:spPr bwMode="auto">
              <a:xfrm>
                <a:off x="4940300" y="2006600"/>
                <a:ext cx="30162" cy="38100"/>
              </a:xfrm>
              <a:custGeom>
                <a:avLst/>
                <a:gdLst>
                  <a:gd name="T0" fmla="*/ 0 w 19"/>
                  <a:gd name="T1" fmla="*/ 24 h 24"/>
                  <a:gd name="T2" fmla="*/ 5 w 19"/>
                  <a:gd name="T3" fmla="*/ 0 h 24"/>
                  <a:gd name="T4" fmla="*/ 19 w 19"/>
                  <a:gd name="T5" fmla="*/ 24 h 24"/>
                  <a:gd name="T6" fmla="*/ 0 w 19"/>
                  <a:gd name="T7" fmla="*/ 24 h 24"/>
                </a:gdLst>
                <a:ahLst/>
                <a:cxnLst>
                  <a:cxn ang="0">
                    <a:pos x="T0" y="T1"/>
                  </a:cxn>
                  <a:cxn ang="0">
                    <a:pos x="T2" y="T3"/>
                  </a:cxn>
                  <a:cxn ang="0">
                    <a:pos x="T4" y="T5"/>
                  </a:cxn>
                  <a:cxn ang="0">
                    <a:pos x="T6" y="T7"/>
                  </a:cxn>
                </a:cxnLst>
                <a:rect l="0" t="0" r="r" b="b"/>
                <a:pathLst>
                  <a:path w="19" h="24">
                    <a:moveTo>
                      <a:pt x="0" y="24"/>
                    </a:moveTo>
                    <a:lnTo>
                      <a:pt x="5" y="0"/>
                    </a:lnTo>
                    <a:lnTo>
                      <a:pt x="19"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9"/>
              <p:cNvSpPr/>
              <p:nvPr/>
            </p:nvSpPr>
            <p:spPr bwMode="auto">
              <a:xfrm>
                <a:off x="5014913" y="2006600"/>
                <a:ext cx="26987" cy="38100"/>
              </a:xfrm>
              <a:custGeom>
                <a:avLst/>
                <a:gdLst>
                  <a:gd name="T0" fmla="*/ 17 w 17"/>
                  <a:gd name="T1" fmla="*/ 24 h 24"/>
                  <a:gd name="T2" fmla="*/ 12 w 17"/>
                  <a:gd name="T3" fmla="*/ 0 h 24"/>
                  <a:gd name="T4" fmla="*/ 0 w 17"/>
                  <a:gd name="T5" fmla="*/ 24 h 24"/>
                  <a:gd name="T6" fmla="*/ 17 w 17"/>
                  <a:gd name="T7" fmla="*/ 24 h 24"/>
                </a:gdLst>
                <a:ahLst/>
                <a:cxnLst>
                  <a:cxn ang="0">
                    <a:pos x="T0" y="T1"/>
                  </a:cxn>
                  <a:cxn ang="0">
                    <a:pos x="T2" y="T3"/>
                  </a:cxn>
                  <a:cxn ang="0">
                    <a:pos x="T4" y="T5"/>
                  </a:cxn>
                  <a:cxn ang="0">
                    <a:pos x="T6" y="T7"/>
                  </a:cxn>
                </a:cxnLst>
                <a:rect l="0" t="0" r="r" b="b"/>
                <a:pathLst>
                  <a:path w="17" h="24">
                    <a:moveTo>
                      <a:pt x="17" y="24"/>
                    </a:moveTo>
                    <a:lnTo>
                      <a:pt x="12" y="0"/>
                    </a:lnTo>
                    <a:lnTo>
                      <a:pt x="0" y="24"/>
                    </a:lnTo>
                    <a:lnTo>
                      <a:pt x="1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0"/>
              <p:cNvSpPr/>
              <p:nvPr/>
            </p:nvSpPr>
            <p:spPr bwMode="auto">
              <a:xfrm>
                <a:off x="5000625" y="2487613"/>
                <a:ext cx="93662" cy="406400"/>
              </a:xfrm>
              <a:custGeom>
                <a:avLst/>
                <a:gdLst>
                  <a:gd name="T0" fmla="*/ 0 w 25"/>
                  <a:gd name="T1" fmla="*/ 0 h 107"/>
                  <a:gd name="T2" fmla="*/ 3 w 25"/>
                  <a:gd name="T3" fmla="*/ 81 h 107"/>
                  <a:gd name="T4" fmla="*/ 3 w 25"/>
                  <a:gd name="T5" fmla="*/ 89 h 107"/>
                  <a:gd name="T6" fmla="*/ 3 w 25"/>
                  <a:gd name="T7" fmla="*/ 101 h 107"/>
                  <a:gd name="T8" fmla="*/ 13 w 25"/>
                  <a:gd name="T9" fmla="*/ 107 h 107"/>
                  <a:gd name="T10" fmla="*/ 22 w 25"/>
                  <a:gd name="T11" fmla="*/ 101 h 107"/>
                  <a:gd name="T12" fmla="*/ 22 w 25"/>
                  <a:gd name="T13" fmla="*/ 90 h 107"/>
                  <a:gd name="T14" fmla="*/ 25 w 25"/>
                  <a:gd name="T15" fmla="*/ 0 h 107"/>
                  <a:gd name="T16" fmla="*/ 0 w 25"/>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7">
                    <a:moveTo>
                      <a:pt x="0" y="0"/>
                    </a:moveTo>
                    <a:cubicBezTo>
                      <a:pt x="3" y="81"/>
                      <a:pt x="3" y="81"/>
                      <a:pt x="3" y="81"/>
                    </a:cubicBezTo>
                    <a:cubicBezTo>
                      <a:pt x="3" y="89"/>
                      <a:pt x="3" y="89"/>
                      <a:pt x="3" y="89"/>
                    </a:cubicBezTo>
                    <a:cubicBezTo>
                      <a:pt x="3" y="101"/>
                      <a:pt x="3" y="101"/>
                      <a:pt x="3" y="101"/>
                    </a:cubicBezTo>
                    <a:cubicBezTo>
                      <a:pt x="3" y="104"/>
                      <a:pt x="8" y="107"/>
                      <a:pt x="13" y="107"/>
                    </a:cubicBezTo>
                    <a:cubicBezTo>
                      <a:pt x="18" y="107"/>
                      <a:pt x="22" y="104"/>
                      <a:pt x="22" y="101"/>
                    </a:cubicBezTo>
                    <a:cubicBezTo>
                      <a:pt x="22" y="90"/>
                      <a:pt x="22" y="90"/>
                      <a:pt x="22" y="90"/>
                    </a:cubicBezTo>
                    <a:cubicBezTo>
                      <a:pt x="25" y="0"/>
                      <a:pt x="25" y="0"/>
                      <a:pt x="25" y="0"/>
                    </a:cubicBezTo>
                    <a:lnTo>
                      <a:pt x="0" y="0"/>
                    </a:ln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1"/>
              <p:cNvSpPr/>
              <p:nvPr/>
            </p:nvSpPr>
            <p:spPr bwMode="auto">
              <a:xfrm>
                <a:off x="4887913" y="2487613"/>
                <a:ext cx="90487" cy="406400"/>
              </a:xfrm>
              <a:custGeom>
                <a:avLst/>
                <a:gdLst>
                  <a:gd name="T0" fmla="*/ 0 w 24"/>
                  <a:gd name="T1" fmla="*/ 0 h 107"/>
                  <a:gd name="T2" fmla="*/ 2 w 24"/>
                  <a:gd name="T3" fmla="*/ 81 h 107"/>
                  <a:gd name="T4" fmla="*/ 2 w 24"/>
                  <a:gd name="T5" fmla="*/ 89 h 107"/>
                  <a:gd name="T6" fmla="*/ 3 w 24"/>
                  <a:gd name="T7" fmla="*/ 101 h 107"/>
                  <a:gd name="T8" fmla="*/ 12 w 24"/>
                  <a:gd name="T9" fmla="*/ 107 h 107"/>
                  <a:gd name="T10" fmla="*/ 21 w 24"/>
                  <a:gd name="T11" fmla="*/ 101 h 107"/>
                  <a:gd name="T12" fmla="*/ 22 w 24"/>
                  <a:gd name="T13" fmla="*/ 90 h 107"/>
                  <a:gd name="T14" fmla="*/ 24 w 24"/>
                  <a:gd name="T15" fmla="*/ 0 h 107"/>
                  <a:gd name="T16" fmla="*/ 0 w 24"/>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7">
                    <a:moveTo>
                      <a:pt x="0" y="0"/>
                    </a:moveTo>
                    <a:cubicBezTo>
                      <a:pt x="2" y="81"/>
                      <a:pt x="2" y="81"/>
                      <a:pt x="2" y="81"/>
                    </a:cubicBezTo>
                    <a:cubicBezTo>
                      <a:pt x="2" y="89"/>
                      <a:pt x="2" y="89"/>
                      <a:pt x="2" y="89"/>
                    </a:cubicBezTo>
                    <a:cubicBezTo>
                      <a:pt x="3" y="101"/>
                      <a:pt x="3" y="101"/>
                      <a:pt x="3" y="101"/>
                    </a:cubicBezTo>
                    <a:cubicBezTo>
                      <a:pt x="3" y="104"/>
                      <a:pt x="7" y="107"/>
                      <a:pt x="12" y="107"/>
                    </a:cubicBezTo>
                    <a:cubicBezTo>
                      <a:pt x="17" y="107"/>
                      <a:pt x="21" y="104"/>
                      <a:pt x="21" y="101"/>
                    </a:cubicBezTo>
                    <a:cubicBezTo>
                      <a:pt x="22" y="90"/>
                      <a:pt x="22" y="90"/>
                      <a:pt x="22" y="90"/>
                    </a:cubicBezTo>
                    <a:cubicBezTo>
                      <a:pt x="24" y="0"/>
                      <a:pt x="24" y="0"/>
                      <a:pt x="24" y="0"/>
                    </a:cubicBezTo>
                    <a:lnTo>
                      <a:pt x="0" y="0"/>
                    </a:ln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2"/>
              <p:cNvSpPr/>
              <p:nvPr/>
            </p:nvSpPr>
            <p:spPr bwMode="auto">
              <a:xfrm>
                <a:off x="4872038" y="2336800"/>
                <a:ext cx="238125" cy="500062"/>
              </a:xfrm>
              <a:custGeom>
                <a:avLst/>
                <a:gdLst>
                  <a:gd name="T0" fmla="*/ 5 w 150"/>
                  <a:gd name="T1" fmla="*/ 0 h 315"/>
                  <a:gd name="T2" fmla="*/ 0 w 150"/>
                  <a:gd name="T3" fmla="*/ 76 h 315"/>
                  <a:gd name="T4" fmla="*/ 0 w 150"/>
                  <a:gd name="T5" fmla="*/ 95 h 315"/>
                  <a:gd name="T6" fmla="*/ 0 w 150"/>
                  <a:gd name="T7" fmla="*/ 315 h 315"/>
                  <a:gd name="T8" fmla="*/ 74 w 150"/>
                  <a:gd name="T9" fmla="*/ 315 h 315"/>
                  <a:gd name="T10" fmla="*/ 74 w 150"/>
                  <a:gd name="T11" fmla="*/ 95 h 315"/>
                  <a:gd name="T12" fmla="*/ 76 w 150"/>
                  <a:gd name="T13" fmla="*/ 95 h 315"/>
                  <a:gd name="T14" fmla="*/ 76 w 150"/>
                  <a:gd name="T15" fmla="*/ 315 h 315"/>
                  <a:gd name="T16" fmla="*/ 150 w 150"/>
                  <a:gd name="T17" fmla="*/ 315 h 315"/>
                  <a:gd name="T18" fmla="*/ 150 w 150"/>
                  <a:gd name="T19" fmla="*/ 95 h 315"/>
                  <a:gd name="T20" fmla="*/ 150 w 150"/>
                  <a:gd name="T21" fmla="*/ 76 h 315"/>
                  <a:gd name="T22" fmla="*/ 145 w 150"/>
                  <a:gd name="T23" fmla="*/ 0 h 315"/>
                  <a:gd name="T24" fmla="*/ 5 w 150"/>
                  <a:gd name="T25"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315">
                    <a:moveTo>
                      <a:pt x="5" y="0"/>
                    </a:moveTo>
                    <a:lnTo>
                      <a:pt x="0" y="76"/>
                    </a:lnTo>
                    <a:lnTo>
                      <a:pt x="0" y="95"/>
                    </a:lnTo>
                    <a:lnTo>
                      <a:pt x="0" y="315"/>
                    </a:lnTo>
                    <a:lnTo>
                      <a:pt x="74" y="315"/>
                    </a:lnTo>
                    <a:lnTo>
                      <a:pt x="74" y="95"/>
                    </a:lnTo>
                    <a:lnTo>
                      <a:pt x="76" y="95"/>
                    </a:lnTo>
                    <a:lnTo>
                      <a:pt x="76" y="315"/>
                    </a:lnTo>
                    <a:lnTo>
                      <a:pt x="150" y="315"/>
                    </a:lnTo>
                    <a:lnTo>
                      <a:pt x="150" y="95"/>
                    </a:lnTo>
                    <a:lnTo>
                      <a:pt x="150" y="76"/>
                    </a:lnTo>
                    <a:lnTo>
                      <a:pt x="145" y="0"/>
                    </a:lnTo>
                    <a:lnTo>
                      <a:pt x="5" y="0"/>
                    </a:lnTo>
                    <a:close/>
                  </a:path>
                </a:pathLst>
              </a:custGeom>
              <a:solidFill>
                <a:srgbClr val="2B3E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3"/>
              <p:cNvSpPr/>
              <p:nvPr/>
            </p:nvSpPr>
            <p:spPr bwMode="auto">
              <a:xfrm>
                <a:off x="4872038" y="2006600"/>
                <a:ext cx="238125" cy="409575"/>
              </a:xfrm>
              <a:custGeom>
                <a:avLst/>
                <a:gdLst>
                  <a:gd name="T0" fmla="*/ 63 w 63"/>
                  <a:gd name="T1" fmla="*/ 108 h 108"/>
                  <a:gd name="T2" fmla="*/ 59 w 63"/>
                  <a:gd name="T3" fmla="*/ 8 h 108"/>
                  <a:gd name="T4" fmla="*/ 42 w 63"/>
                  <a:gd name="T5" fmla="*/ 0 h 108"/>
                  <a:gd name="T6" fmla="*/ 32 w 63"/>
                  <a:gd name="T7" fmla="*/ 19 h 108"/>
                  <a:gd name="T8" fmla="*/ 21 w 63"/>
                  <a:gd name="T9" fmla="*/ 0 h 108"/>
                  <a:gd name="T10" fmla="*/ 5 w 63"/>
                  <a:gd name="T11" fmla="*/ 8 h 108"/>
                  <a:gd name="T12" fmla="*/ 0 w 63"/>
                  <a:gd name="T13" fmla="*/ 108 h 108"/>
                  <a:gd name="T14" fmla="*/ 63 w 63"/>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8">
                    <a:moveTo>
                      <a:pt x="63" y="108"/>
                    </a:moveTo>
                    <a:cubicBezTo>
                      <a:pt x="59" y="8"/>
                      <a:pt x="59" y="8"/>
                      <a:pt x="59" y="8"/>
                    </a:cubicBezTo>
                    <a:cubicBezTo>
                      <a:pt x="59" y="5"/>
                      <a:pt x="52" y="2"/>
                      <a:pt x="42" y="0"/>
                    </a:cubicBezTo>
                    <a:cubicBezTo>
                      <a:pt x="32" y="19"/>
                      <a:pt x="32" y="19"/>
                      <a:pt x="32" y="19"/>
                    </a:cubicBezTo>
                    <a:cubicBezTo>
                      <a:pt x="21" y="0"/>
                      <a:pt x="21" y="0"/>
                      <a:pt x="21" y="0"/>
                    </a:cubicBezTo>
                    <a:cubicBezTo>
                      <a:pt x="11" y="2"/>
                      <a:pt x="5" y="5"/>
                      <a:pt x="5" y="8"/>
                    </a:cubicBezTo>
                    <a:cubicBezTo>
                      <a:pt x="0" y="108"/>
                      <a:pt x="0" y="108"/>
                      <a:pt x="0" y="108"/>
                    </a:cubicBezTo>
                    <a:lnTo>
                      <a:pt x="63" y="108"/>
                    </a:ln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4"/>
              <p:cNvSpPr/>
              <p:nvPr/>
            </p:nvSpPr>
            <p:spPr bwMode="auto">
              <a:xfrm>
                <a:off x="4872038" y="2836863"/>
                <a:ext cx="117475" cy="60325"/>
              </a:xfrm>
              <a:custGeom>
                <a:avLst/>
                <a:gdLst>
                  <a:gd name="T0" fmla="*/ 0 w 31"/>
                  <a:gd name="T1" fmla="*/ 0 h 16"/>
                  <a:gd name="T2" fmla="*/ 0 w 31"/>
                  <a:gd name="T3" fmla="*/ 0 h 16"/>
                  <a:gd name="T4" fmla="*/ 15 w 31"/>
                  <a:gd name="T5" fmla="*/ 16 h 16"/>
                  <a:gd name="T6" fmla="*/ 31 w 31"/>
                  <a:gd name="T7" fmla="*/ 0 h 16"/>
                  <a:gd name="T8" fmla="*/ 31 w 31"/>
                  <a:gd name="T9" fmla="*/ 0 h 16"/>
                  <a:gd name="T10" fmla="*/ 0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0" y="0"/>
                    </a:moveTo>
                    <a:cubicBezTo>
                      <a:pt x="0" y="0"/>
                      <a:pt x="0" y="0"/>
                      <a:pt x="0" y="0"/>
                    </a:cubicBezTo>
                    <a:cubicBezTo>
                      <a:pt x="0" y="9"/>
                      <a:pt x="7" y="16"/>
                      <a:pt x="15" y="16"/>
                    </a:cubicBezTo>
                    <a:cubicBezTo>
                      <a:pt x="24" y="16"/>
                      <a:pt x="31" y="9"/>
                      <a:pt x="31" y="0"/>
                    </a:cubicBezTo>
                    <a:cubicBezTo>
                      <a:pt x="31" y="0"/>
                      <a:pt x="31" y="0"/>
                      <a:pt x="31" y="0"/>
                    </a:cubicBezTo>
                    <a:lnTo>
                      <a:pt x="0" y="0"/>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5"/>
              <p:cNvSpPr/>
              <p:nvPr/>
            </p:nvSpPr>
            <p:spPr bwMode="auto">
              <a:xfrm>
                <a:off x="4992688" y="2836863"/>
                <a:ext cx="117475" cy="60325"/>
              </a:xfrm>
              <a:custGeom>
                <a:avLst/>
                <a:gdLst>
                  <a:gd name="T0" fmla="*/ 0 w 31"/>
                  <a:gd name="T1" fmla="*/ 0 h 16"/>
                  <a:gd name="T2" fmla="*/ 0 w 31"/>
                  <a:gd name="T3" fmla="*/ 0 h 16"/>
                  <a:gd name="T4" fmla="*/ 15 w 31"/>
                  <a:gd name="T5" fmla="*/ 16 h 16"/>
                  <a:gd name="T6" fmla="*/ 31 w 31"/>
                  <a:gd name="T7" fmla="*/ 0 h 16"/>
                  <a:gd name="T8" fmla="*/ 31 w 31"/>
                  <a:gd name="T9" fmla="*/ 0 h 16"/>
                  <a:gd name="T10" fmla="*/ 0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0" y="0"/>
                    </a:moveTo>
                    <a:cubicBezTo>
                      <a:pt x="0" y="0"/>
                      <a:pt x="0" y="0"/>
                      <a:pt x="0" y="0"/>
                    </a:cubicBezTo>
                    <a:cubicBezTo>
                      <a:pt x="0" y="9"/>
                      <a:pt x="7" y="16"/>
                      <a:pt x="15" y="16"/>
                    </a:cubicBezTo>
                    <a:cubicBezTo>
                      <a:pt x="24" y="16"/>
                      <a:pt x="31" y="9"/>
                      <a:pt x="31" y="0"/>
                    </a:cubicBezTo>
                    <a:cubicBezTo>
                      <a:pt x="31" y="0"/>
                      <a:pt x="31" y="0"/>
                      <a:pt x="31" y="0"/>
                    </a:cubicBezTo>
                    <a:lnTo>
                      <a:pt x="0" y="0"/>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6"/>
              <p:cNvSpPr/>
              <p:nvPr/>
            </p:nvSpPr>
            <p:spPr bwMode="auto">
              <a:xfrm>
                <a:off x="4879975" y="2178050"/>
                <a:ext cx="195262" cy="544512"/>
              </a:xfrm>
              <a:custGeom>
                <a:avLst/>
                <a:gdLst>
                  <a:gd name="T0" fmla="*/ 12 w 123"/>
                  <a:gd name="T1" fmla="*/ 343 h 343"/>
                  <a:gd name="T2" fmla="*/ 0 w 123"/>
                  <a:gd name="T3" fmla="*/ 341 h 343"/>
                  <a:gd name="T4" fmla="*/ 109 w 123"/>
                  <a:gd name="T5" fmla="*/ 0 h 343"/>
                  <a:gd name="T6" fmla="*/ 123 w 123"/>
                  <a:gd name="T7" fmla="*/ 4 h 343"/>
                  <a:gd name="T8" fmla="*/ 12 w 123"/>
                  <a:gd name="T9" fmla="*/ 343 h 343"/>
                </a:gdLst>
                <a:ahLst/>
                <a:cxnLst>
                  <a:cxn ang="0">
                    <a:pos x="T0" y="T1"/>
                  </a:cxn>
                  <a:cxn ang="0">
                    <a:pos x="T2" y="T3"/>
                  </a:cxn>
                  <a:cxn ang="0">
                    <a:pos x="T4" y="T5"/>
                  </a:cxn>
                  <a:cxn ang="0">
                    <a:pos x="T6" y="T7"/>
                  </a:cxn>
                  <a:cxn ang="0">
                    <a:pos x="T8" y="T9"/>
                  </a:cxn>
                </a:cxnLst>
                <a:rect l="0" t="0" r="r" b="b"/>
                <a:pathLst>
                  <a:path w="123" h="343">
                    <a:moveTo>
                      <a:pt x="12" y="343"/>
                    </a:moveTo>
                    <a:lnTo>
                      <a:pt x="0" y="341"/>
                    </a:lnTo>
                    <a:lnTo>
                      <a:pt x="109" y="0"/>
                    </a:lnTo>
                    <a:lnTo>
                      <a:pt x="123" y="4"/>
                    </a:lnTo>
                    <a:lnTo>
                      <a:pt x="12" y="343"/>
                    </a:lnTo>
                    <a:close/>
                  </a:path>
                </a:pathLst>
              </a:custGeom>
              <a:solidFill>
                <a:srgbClr val="4A2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7"/>
              <p:cNvSpPr/>
              <p:nvPr/>
            </p:nvSpPr>
            <p:spPr bwMode="auto">
              <a:xfrm>
                <a:off x="4830763" y="2651125"/>
                <a:ext cx="120650" cy="139700"/>
              </a:xfrm>
              <a:custGeom>
                <a:avLst/>
                <a:gdLst>
                  <a:gd name="T0" fmla="*/ 29 w 32"/>
                  <a:gd name="T1" fmla="*/ 23 h 37"/>
                  <a:gd name="T2" fmla="*/ 11 w 32"/>
                  <a:gd name="T3" fmla="*/ 35 h 37"/>
                  <a:gd name="T4" fmla="*/ 2 w 32"/>
                  <a:gd name="T5" fmla="*/ 14 h 37"/>
                  <a:gd name="T6" fmla="*/ 21 w 32"/>
                  <a:gd name="T7" fmla="*/ 2 h 37"/>
                  <a:gd name="T8" fmla="*/ 29 w 32"/>
                  <a:gd name="T9" fmla="*/ 23 h 37"/>
                </a:gdLst>
                <a:ahLst/>
                <a:cxnLst>
                  <a:cxn ang="0">
                    <a:pos x="T0" y="T1"/>
                  </a:cxn>
                  <a:cxn ang="0">
                    <a:pos x="T2" y="T3"/>
                  </a:cxn>
                  <a:cxn ang="0">
                    <a:pos x="T4" y="T5"/>
                  </a:cxn>
                  <a:cxn ang="0">
                    <a:pos x="T6" y="T7"/>
                  </a:cxn>
                  <a:cxn ang="0">
                    <a:pos x="T8" y="T9"/>
                  </a:cxn>
                </a:cxnLst>
                <a:rect l="0" t="0" r="r" b="b"/>
                <a:pathLst>
                  <a:path w="32" h="37">
                    <a:moveTo>
                      <a:pt x="29" y="23"/>
                    </a:moveTo>
                    <a:cubicBezTo>
                      <a:pt x="26" y="32"/>
                      <a:pt x="18" y="37"/>
                      <a:pt x="11" y="35"/>
                    </a:cubicBezTo>
                    <a:cubicBezTo>
                      <a:pt x="3" y="32"/>
                      <a:pt x="0" y="23"/>
                      <a:pt x="2" y="14"/>
                    </a:cubicBezTo>
                    <a:cubicBezTo>
                      <a:pt x="5" y="5"/>
                      <a:pt x="14" y="0"/>
                      <a:pt x="21" y="2"/>
                    </a:cubicBezTo>
                    <a:cubicBezTo>
                      <a:pt x="28" y="4"/>
                      <a:pt x="32" y="14"/>
                      <a:pt x="29" y="23"/>
                    </a:cubicBezTo>
                    <a:close/>
                  </a:path>
                </a:pathLst>
              </a:custGeom>
              <a:solidFill>
                <a:srgbClr val="FEC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8"/>
              <p:cNvSpPr/>
              <p:nvPr/>
            </p:nvSpPr>
            <p:spPr bwMode="auto">
              <a:xfrm>
                <a:off x="4748213" y="2703513"/>
                <a:ext cx="192087" cy="193675"/>
              </a:xfrm>
              <a:custGeom>
                <a:avLst/>
                <a:gdLst>
                  <a:gd name="T0" fmla="*/ 121 w 121"/>
                  <a:gd name="T1" fmla="*/ 122 h 122"/>
                  <a:gd name="T2" fmla="*/ 0 w 121"/>
                  <a:gd name="T3" fmla="*/ 82 h 122"/>
                  <a:gd name="T4" fmla="*/ 57 w 121"/>
                  <a:gd name="T5" fmla="*/ 0 h 122"/>
                  <a:gd name="T6" fmla="*/ 121 w 121"/>
                  <a:gd name="T7" fmla="*/ 22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lnTo>
                      <a:pt x="0" y="82"/>
                    </a:lnTo>
                    <a:lnTo>
                      <a:pt x="57" y="0"/>
                    </a:lnTo>
                    <a:lnTo>
                      <a:pt x="121" y="22"/>
                    </a:lnTo>
                    <a:lnTo>
                      <a:pt x="121" y="122"/>
                    </a:lnTo>
                    <a:close/>
                  </a:path>
                </a:pathLst>
              </a:custGeom>
              <a:solidFill>
                <a:srgbClr val="F68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9"/>
              <p:cNvSpPr/>
              <p:nvPr/>
            </p:nvSpPr>
            <p:spPr bwMode="auto">
              <a:xfrm>
                <a:off x="4997450" y="2325688"/>
                <a:ext cx="71437" cy="74612"/>
              </a:xfrm>
              <a:custGeom>
                <a:avLst/>
                <a:gdLst>
                  <a:gd name="T0" fmla="*/ 1 w 19"/>
                  <a:gd name="T1" fmla="*/ 8 h 20"/>
                  <a:gd name="T2" fmla="*/ 7 w 19"/>
                  <a:gd name="T3" fmla="*/ 19 h 20"/>
                  <a:gd name="T4" fmla="*/ 17 w 19"/>
                  <a:gd name="T5" fmla="*/ 12 h 20"/>
                  <a:gd name="T6" fmla="*/ 12 w 19"/>
                  <a:gd name="T7" fmla="*/ 1 h 20"/>
                  <a:gd name="T8" fmla="*/ 1 w 19"/>
                  <a:gd name="T9" fmla="*/ 8 h 20"/>
                </a:gdLst>
                <a:ahLst/>
                <a:cxnLst>
                  <a:cxn ang="0">
                    <a:pos x="T0" y="T1"/>
                  </a:cxn>
                  <a:cxn ang="0">
                    <a:pos x="T2" y="T3"/>
                  </a:cxn>
                  <a:cxn ang="0">
                    <a:pos x="T4" y="T5"/>
                  </a:cxn>
                  <a:cxn ang="0">
                    <a:pos x="T6" y="T7"/>
                  </a:cxn>
                  <a:cxn ang="0">
                    <a:pos x="T8" y="T9"/>
                  </a:cxn>
                </a:cxnLst>
                <a:rect l="0" t="0" r="r" b="b"/>
                <a:pathLst>
                  <a:path w="19" h="20">
                    <a:moveTo>
                      <a:pt x="1" y="8"/>
                    </a:moveTo>
                    <a:cubicBezTo>
                      <a:pt x="0" y="12"/>
                      <a:pt x="2" y="17"/>
                      <a:pt x="7" y="19"/>
                    </a:cubicBezTo>
                    <a:cubicBezTo>
                      <a:pt x="11" y="20"/>
                      <a:pt x="16" y="17"/>
                      <a:pt x="17" y="12"/>
                    </a:cubicBezTo>
                    <a:cubicBezTo>
                      <a:pt x="19" y="8"/>
                      <a:pt x="16" y="3"/>
                      <a:pt x="12" y="1"/>
                    </a:cubicBezTo>
                    <a:cubicBezTo>
                      <a:pt x="7" y="0"/>
                      <a:pt x="2" y="3"/>
                      <a:pt x="1" y="8"/>
                    </a:cubicBez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0"/>
              <p:cNvSpPr/>
              <p:nvPr/>
            </p:nvSpPr>
            <p:spPr bwMode="auto">
              <a:xfrm>
                <a:off x="5003800" y="2025650"/>
                <a:ext cx="174625" cy="360362"/>
              </a:xfrm>
              <a:custGeom>
                <a:avLst/>
                <a:gdLst>
                  <a:gd name="T0" fmla="*/ 24 w 46"/>
                  <a:gd name="T1" fmla="*/ 30 h 95"/>
                  <a:gd name="T2" fmla="*/ 22 w 46"/>
                  <a:gd name="T3" fmla="*/ 0 h 95"/>
                  <a:gd name="T4" fmla="*/ 39 w 46"/>
                  <a:gd name="T5" fmla="*/ 21 h 95"/>
                  <a:gd name="T6" fmla="*/ 16 w 46"/>
                  <a:gd name="T7" fmla="*/ 95 h 95"/>
                  <a:gd name="T8" fmla="*/ 0 w 46"/>
                  <a:gd name="T9" fmla="*/ 83 h 95"/>
                  <a:gd name="T10" fmla="*/ 24 w 46"/>
                  <a:gd name="T11" fmla="*/ 30 h 95"/>
                </a:gdLst>
                <a:ahLst/>
                <a:cxnLst>
                  <a:cxn ang="0">
                    <a:pos x="T0" y="T1"/>
                  </a:cxn>
                  <a:cxn ang="0">
                    <a:pos x="T2" y="T3"/>
                  </a:cxn>
                  <a:cxn ang="0">
                    <a:pos x="T4" y="T5"/>
                  </a:cxn>
                  <a:cxn ang="0">
                    <a:pos x="T6" y="T7"/>
                  </a:cxn>
                  <a:cxn ang="0">
                    <a:pos x="T8" y="T9"/>
                  </a:cxn>
                  <a:cxn ang="0">
                    <a:pos x="T10" y="T11"/>
                  </a:cxn>
                </a:cxnLst>
                <a:rect l="0" t="0" r="r" b="b"/>
                <a:pathLst>
                  <a:path w="46" h="95">
                    <a:moveTo>
                      <a:pt x="24" y="30"/>
                    </a:moveTo>
                    <a:cubicBezTo>
                      <a:pt x="22" y="0"/>
                      <a:pt x="22" y="0"/>
                      <a:pt x="22" y="0"/>
                    </a:cubicBezTo>
                    <a:cubicBezTo>
                      <a:pt x="28" y="4"/>
                      <a:pt x="37" y="12"/>
                      <a:pt x="39" y="21"/>
                    </a:cubicBezTo>
                    <a:cubicBezTo>
                      <a:pt x="46" y="52"/>
                      <a:pt x="39" y="74"/>
                      <a:pt x="16" y="95"/>
                    </a:cubicBezTo>
                    <a:cubicBezTo>
                      <a:pt x="9" y="91"/>
                      <a:pt x="6" y="88"/>
                      <a:pt x="0" y="83"/>
                    </a:cubicBezTo>
                    <a:cubicBezTo>
                      <a:pt x="18" y="65"/>
                      <a:pt x="26" y="52"/>
                      <a:pt x="24" y="30"/>
                    </a:cubicBezTo>
                    <a:close/>
                  </a:path>
                </a:pathLst>
              </a:custGeom>
              <a:solidFill>
                <a:srgbClr val="B3D2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1"/>
              <p:cNvSpPr/>
              <p:nvPr/>
            </p:nvSpPr>
            <p:spPr bwMode="auto">
              <a:xfrm>
                <a:off x="4940300" y="2344738"/>
                <a:ext cx="68262" cy="71437"/>
              </a:xfrm>
              <a:custGeom>
                <a:avLst/>
                <a:gdLst>
                  <a:gd name="T0" fmla="*/ 16 w 18"/>
                  <a:gd name="T1" fmla="*/ 7 h 19"/>
                  <a:gd name="T2" fmla="*/ 11 w 18"/>
                  <a:gd name="T3" fmla="*/ 17 h 19"/>
                  <a:gd name="T4" fmla="*/ 1 w 18"/>
                  <a:gd name="T5" fmla="*/ 12 h 19"/>
                  <a:gd name="T6" fmla="*/ 6 w 18"/>
                  <a:gd name="T7" fmla="*/ 1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5" y="16"/>
                      <a:pt x="11" y="17"/>
                    </a:cubicBezTo>
                    <a:cubicBezTo>
                      <a:pt x="7" y="19"/>
                      <a:pt x="3" y="16"/>
                      <a:pt x="1" y="12"/>
                    </a:cubicBezTo>
                    <a:cubicBezTo>
                      <a:pt x="0" y="7"/>
                      <a:pt x="2" y="3"/>
                      <a:pt x="6" y="1"/>
                    </a:cubicBezTo>
                    <a:cubicBezTo>
                      <a:pt x="10" y="0"/>
                      <a:pt x="15" y="2"/>
                      <a:pt x="16" y="7"/>
                    </a:cubicBezTo>
                    <a:close/>
                  </a:path>
                </a:pathLst>
              </a:custGeom>
              <a:solidFill>
                <a:srgbClr val="E5B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2"/>
              <p:cNvSpPr/>
              <p:nvPr/>
            </p:nvSpPr>
            <p:spPr bwMode="auto">
              <a:xfrm>
                <a:off x="4816475" y="2030413"/>
                <a:ext cx="180975" cy="363537"/>
              </a:xfrm>
              <a:custGeom>
                <a:avLst/>
                <a:gdLst>
                  <a:gd name="T0" fmla="*/ 18 w 48"/>
                  <a:gd name="T1" fmla="*/ 28 h 96"/>
                  <a:gd name="T2" fmla="*/ 21 w 48"/>
                  <a:gd name="T3" fmla="*/ 0 h 96"/>
                  <a:gd name="T4" fmla="*/ 5 w 48"/>
                  <a:gd name="T5" fmla="*/ 23 h 96"/>
                  <a:gd name="T6" fmla="*/ 33 w 48"/>
                  <a:gd name="T7" fmla="*/ 96 h 96"/>
                  <a:gd name="T8" fmla="*/ 48 w 48"/>
                  <a:gd name="T9" fmla="*/ 83 h 96"/>
                  <a:gd name="T10" fmla="*/ 18 w 48"/>
                  <a:gd name="T11" fmla="*/ 28 h 96"/>
                </a:gdLst>
                <a:ahLst/>
                <a:cxnLst>
                  <a:cxn ang="0">
                    <a:pos x="T0" y="T1"/>
                  </a:cxn>
                  <a:cxn ang="0">
                    <a:pos x="T2" y="T3"/>
                  </a:cxn>
                  <a:cxn ang="0">
                    <a:pos x="T4" y="T5"/>
                  </a:cxn>
                  <a:cxn ang="0">
                    <a:pos x="T6" y="T7"/>
                  </a:cxn>
                  <a:cxn ang="0">
                    <a:pos x="T8" y="T9"/>
                  </a:cxn>
                  <a:cxn ang="0">
                    <a:pos x="T10" y="T11"/>
                  </a:cxn>
                </a:cxnLst>
                <a:rect l="0" t="0" r="r" b="b"/>
                <a:pathLst>
                  <a:path w="48" h="96">
                    <a:moveTo>
                      <a:pt x="18" y="28"/>
                    </a:moveTo>
                    <a:cubicBezTo>
                      <a:pt x="21" y="0"/>
                      <a:pt x="21" y="0"/>
                      <a:pt x="21" y="0"/>
                    </a:cubicBezTo>
                    <a:cubicBezTo>
                      <a:pt x="13" y="5"/>
                      <a:pt x="6" y="13"/>
                      <a:pt x="5" y="23"/>
                    </a:cubicBezTo>
                    <a:cubicBezTo>
                      <a:pt x="0" y="54"/>
                      <a:pt x="9" y="76"/>
                      <a:pt x="33" y="96"/>
                    </a:cubicBezTo>
                    <a:cubicBezTo>
                      <a:pt x="39" y="91"/>
                      <a:pt x="42" y="89"/>
                      <a:pt x="48" y="83"/>
                    </a:cubicBezTo>
                    <a:cubicBezTo>
                      <a:pt x="30" y="66"/>
                      <a:pt x="17" y="51"/>
                      <a:pt x="18" y="28"/>
                    </a:cubicBezTo>
                    <a:close/>
                  </a:path>
                </a:pathLst>
              </a:custGeom>
              <a:solidFill>
                <a:srgbClr val="B3D2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3"/>
              <p:cNvSpPr/>
              <p:nvPr/>
            </p:nvSpPr>
            <p:spPr bwMode="auto">
              <a:xfrm>
                <a:off x="5245100" y="2825750"/>
                <a:ext cx="71437" cy="76200"/>
              </a:xfrm>
              <a:custGeom>
                <a:avLst/>
                <a:gdLst>
                  <a:gd name="T0" fmla="*/ 36 w 45"/>
                  <a:gd name="T1" fmla="*/ 17 h 48"/>
                  <a:gd name="T2" fmla="*/ 45 w 45"/>
                  <a:gd name="T3" fmla="*/ 31 h 48"/>
                  <a:gd name="T4" fmla="*/ 31 w 45"/>
                  <a:gd name="T5" fmla="*/ 40 h 48"/>
                  <a:gd name="T6" fmla="*/ 14 w 45"/>
                  <a:gd name="T7" fmla="*/ 48 h 48"/>
                  <a:gd name="T8" fmla="*/ 12 w 45"/>
                  <a:gd name="T9" fmla="*/ 28 h 48"/>
                  <a:gd name="T10" fmla="*/ 0 w 45"/>
                  <a:gd name="T11" fmla="*/ 17 h 48"/>
                  <a:gd name="T12" fmla="*/ 17 w 45"/>
                  <a:gd name="T13" fmla="*/ 9 h 48"/>
                  <a:gd name="T14" fmla="*/ 31 w 45"/>
                  <a:gd name="T15" fmla="*/ 0 h 48"/>
                  <a:gd name="T16" fmla="*/ 36 w 45"/>
                  <a:gd name="T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8">
                    <a:moveTo>
                      <a:pt x="36" y="17"/>
                    </a:moveTo>
                    <a:lnTo>
                      <a:pt x="45" y="31"/>
                    </a:lnTo>
                    <a:lnTo>
                      <a:pt x="31" y="40"/>
                    </a:lnTo>
                    <a:lnTo>
                      <a:pt x="14" y="48"/>
                    </a:lnTo>
                    <a:lnTo>
                      <a:pt x="12" y="28"/>
                    </a:lnTo>
                    <a:lnTo>
                      <a:pt x="0" y="17"/>
                    </a:lnTo>
                    <a:lnTo>
                      <a:pt x="17" y="9"/>
                    </a:lnTo>
                    <a:lnTo>
                      <a:pt x="31" y="0"/>
                    </a:lnTo>
                    <a:lnTo>
                      <a:pt x="36" y="17"/>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4"/>
              <p:cNvSpPr/>
              <p:nvPr/>
            </p:nvSpPr>
            <p:spPr bwMode="auto">
              <a:xfrm>
                <a:off x="5219700" y="2840038"/>
                <a:ext cx="55562" cy="61912"/>
              </a:xfrm>
              <a:custGeom>
                <a:avLst/>
                <a:gdLst>
                  <a:gd name="T0" fmla="*/ 35 w 35"/>
                  <a:gd name="T1" fmla="*/ 39 h 39"/>
                  <a:gd name="T2" fmla="*/ 16 w 35"/>
                  <a:gd name="T3" fmla="*/ 31 h 39"/>
                  <a:gd name="T4" fmla="*/ 2 w 35"/>
                  <a:gd name="T5" fmla="*/ 34 h 39"/>
                  <a:gd name="T6" fmla="*/ 0 w 35"/>
                  <a:gd name="T7" fmla="*/ 19 h 39"/>
                  <a:gd name="T8" fmla="*/ 4 w 35"/>
                  <a:gd name="T9" fmla="*/ 8 h 39"/>
                  <a:gd name="T10" fmla="*/ 16 w 35"/>
                  <a:gd name="T11" fmla="*/ 0 h 39"/>
                  <a:gd name="T12" fmla="*/ 30 w 35"/>
                  <a:gd name="T13" fmla="*/ 5 h 39"/>
                  <a:gd name="T14" fmla="*/ 35 w 35"/>
                  <a:gd name="T15" fmla="*/ 17 h 39"/>
                  <a:gd name="T16" fmla="*/ 35 w 35"/>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9">
                    <a:moveTo>
                      <a:pt x="35" y="39"/>
                    </a:moveTo>
                    <a:lnTo>
                      <a:pt x="16" y="31"/>
                    </a:lnTo>
                    <a:lnTo>
                      <a:pt x="2" y="34"/>
                    </a:lnTo>
                    <a:lnTo>
                      <a:pt x="0" y="19"/>
                    </a:lnTo>
                    <a:lnTo>
                      <a:pt x="4" y="8"/>
                    </a:lnTo>
                    <a:lnTo>
                      <a:pt x="16" y="0"/>
                    </a:lnTo>
                    <a:lnTo>
                      <a:pt x="30" y="5"/>
                    </a:lnTo>
                    <a:lnTo>
                      <a:pt x="35" y="17"/>
                    </a:lnTo>
                    <a:lnTo>
                      <a:pt x="35" y="39"/>
                    </a:lnTo>
                    <a:close/>
                  </a:path>
                </a:pathLst>
              </a:custGeom>
              <a:solidFill>
                <a:srgbClr val="F68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5"/>
              <p:cNvSpPr/>
              <p:nvPr/>
            </p:nvSpPr>
            <p:spPr bwMode="auto">
              <a:xfrm>
                <a:off x="5321300" y="2833688"/>
                <a:ext cx="66675" cy="68262"/>
              </a:xfrm>
              <a:custGeom>
                <a:avLst/>
                <a:gdLst>
                  <a:gd name="T0" fmla="*/ 42 w 42"/>
                  <a:gd name="T1" fmla="*/ 43 h 43"/>
                  <a:gd name="T2" fmla="*/ 19 w 42"/>
                  <a:gd name="T3" fmla="*/ 21 h 43"/>
                  <a:gd name="T4" fmla="*/ 4 w 42"/>
                  <a:gd name="T5" fmla="*/ 33 h 43"/>
                  <a:gd name="T6" fmla="*/ 14 w 42"/>
                  <a:gd name="T7" fmla="*/ 19 h 43"/>
                  <a:gd name="T8" fmla="*/ 0 w 42"/>
                  <a:gd name="T9" fmla="*/ 0 h 43"/>
                  <a:gd name="T10" fmla="*/ 19 w 42"/>
                  <a:gd name="T11" fmla="*/ 7 h 43"/>
                  <a:gd name="T12" fmla="*/ 33 w 42"/>
                  <a:gd name="T13" fmla="*/ 4 h 43"/>
                  <a:gd name="T14" fmla="*/ 35 w 42"/>
                  <a:gd name="T15" fmla="*/ 19 h 43"/>
                  <a:gd name="T16" fmla="*/ 42 w 4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42" y="43"/>
                    </a:moveTo>
                    <a:lnTo>
                      <a:pt x="19" y="21"/>
                    </a:lnTo>
                    <a:lnTo>
                      <a:pt x="4" y="33"/>
                    </a:lnTo>
                    <a:lnTo>
                      <a:pt x="14" y="19"/>
                    </a:lnTo>
                    <a:lnTo>
                      <a:pt x="0" y="0"/>
                    </a:lnTo>
                    <a:lnTo>
                      <a:pt x="19" y="7"/>
                    </a:lnTo>
                    <a:lnTo>
                      <a:pt x="33" y="4"/>
                    </a:lnTo>
                    <a:lnTo>
                      <a:pt x="35" y="19"/>
                    </a:lnTo>
                    <a:lnTo>
                      <a:pt x="42" y="43"/>
                    </a:lnTo>
                    <a:close/>
                  </a:path>
                </a:pathLst>
              </a:custGeom>
              <a:solidFill>
                <a:srgbClr val="F68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6"/>
              <p:cNvSpPr/>
              <p:nvPr/>
            </p:nvSpPr>
            <p:spPr bwMode="auto">
              <a:xfrm>
                <a:off x="5189538" y="2801938"/>
                <a:ext cx="96837" cy="100012"/>
              </a:xfrm>
              <a:custGeom>
                <a:avLst/>
                <a:gdLst>
                  <a:gd name="T0" fmla="*/ 38 w 61"/>
                  <a:gd name="T1" fmla="*/ 63 h 63"/>
                  <a:gd name="T2" fmla="*/ 28 w 61"/>
                  <a:gd name="T3" fmla="*/ 46 h 63"/>
                  <a:gd name="T4" fmla="*/ 0 w 61"/>
                  <a:gd name="T5" fmla="*/ 39 h 63"/>
                  <a:gd name="T6" fmla="*/ 16 w 61"/>
                  <a:gd name="T7" fmla="*/ 20 h 63"/>
                  <a:gd name="T8" fmla="*/ 38 w 61"/>
                  <a:gd name="T9" fmla="*/ 0 h 63"/>
                  <a:gd name="T10" fmla="*/ 40 w 61"/>
                  <a:gd name="T11" fmla="*/ 34 h 63"/>
                  <a:gd name="T12" fmla="*/ 61 w 61"/>
                  <a:gd name="T13" fmla="*/ 39 h 63"/>
                  <a:gd name="T14" fmla="*/ 42 w 61"/>
                  <a:gd name="T15" fmla="*/ 43 h 63"/>
                  <a:gd name="T16" fmla="*/ 38 w 61"/>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3">
                    <a:moveTo>
                      <a:pt x="38" y="63"/>
                    </a:moveTo>
                    <a:lnTo>
                      <a:pt x="28" y="46"/>
                    </a:lnTo>
                    <a:lnTo>
                      <a:pt x="0" y="39"/>
                    </a:lnTo>
                    <a:lnTo>
                      <a:pt x="16" y="20"/>
                    </a:lnTo>
                    <a:lnTo>
                      <a:pt x="38" y="0"/>
                    </a:lnTo>
                    <a:lnTo>
                      <a:pt x="40" y="34"/>
                    </a:lnTo>
                    <a:lnTo>
                      <a:pt x="61" y="39"/>
                    </a:lnTo>
                    <a:lnTo>
                      <a:pt x="42" y="43"/>
                    </a:lnTo>
                    <a:lnTo>
                      <a:pt x="38" y="63"/>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7"/>
              <p:cNvSpPr/>
              <p:nvPr/>
            </p:nvSpPr>
            <p:spPr bwMode="auto">
              <a:xfrm>
                <a:off x="5241925" y="2801938"/>
                <a:ext cx="112712" cy="95250"/>
              </a:xfrm>
              <a:custGeom>
                <a:avLst/>
                <a:gdLst>
                  <a:gd name="T0" fmla="*/ 33 w 71"/>
                  <a:gd name="T1" fmla="*/ 60 h 60"/>
                  <a:gd name="T2" fmla="*/ 21 w 71"/>
                  <a:gd name="T3" fmla="*/ 36 h 60"/>
                  <a:gd name="T4" fmla="*/ 0 w 71"/>
                  <a:gd name="T5" fmla="*/ 24 h 60"/>
                  <a:gd name="T6" fmla="*/ 14 w 71"/>
                  <a:gd name="T7" fmla="*/ 3 h 60"/>
                  <a:gd name="T8" fmla="*/ 33 w 71"/>
                  <a:gd name="T9" fmla="*/ 0 h 60"/>
                  <a:gd name="T10" fmla="*/ 43 w 71"/>
                  <a:gd name="T11" fmla="*/ 17 h 60"/>
                  <a:gd name="T12" fmla="*/ 71 w 71"/>
                  <a:gd name="T13" fmla="*/ 24 h 60"/>
                  <a:gd name="T14" fmla="*/ 54 w 71"/>
                  <a:gd name="T15" fmla="*/ 43 h 60"/>
                  <a:gd name="T16" fmla="*/ 33 w 71"/>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0">
                    <a:moveTo>
                      <a:pt x="33" y="60"/>
                    </a:moveTo>
                    <a:lnTo>
                      <a:pt x="21" y="36"/>
                    </a:lnTo>
                    <a:lnTo>
                      <a:pt x="0" y="24"/>
                    </a:lnTo>
                    <a:lnTo>
                      <a:pt x="14" y="3"/>
                    </a:lnTo>
                    <a:lnTo>
                      <a:pt x="33" y="0"/>
                    </a:lnTo>
                    <a:lnTo>
                      <a:pt x="43" y="17"/>
                    </a:lnTo>
                    <a:lnTo>
                      <a:pt x="71" y="24"/>
                    </a:lnTo>
                    <a:lnTo>
                      <a:pt x="54" y="43"/>
                    </a:lnTo>
                    <a:lnTo>
                      <a:pt x="33" y="60"/>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8"/>
              <p:cNvSpPr/>
              <p:nvPr/>
            </p:nvSpPr>
            <p:spPr bwMode="auto">
              <a:xfrm>
                <a:off x="5297488" y="2801938"/>
                <a:ext cx="103187" cy="100012"/>
              </a:xfrm>
              <a:custGeom>
                <a:avLst/>
                <a:gdLst>
                  <a:gd name="T0" fmla="*/ 31 w 65"/>
                  <a:gd name="T1" fmla="*/ 63 h 63"/>
                  <a:gd name="T2" fmla="*/ 10 w 65"/>
                  <a:gd name="T3" fmla="*/ 60 h 63"/>
                  <a:gd name="T4" fmla="*/ 0 w 65"/>
                  <a:gd name="T5" fmla="*/ 39 h 63"/>
                  <a:gd name="T6" fmla="*/ 15 w 65"/>
                  <a:gd name="T7" fmla="*/ 20 h 63"/>
                  <a:gd name="T8" fmla="*/ 31 w 65"/>
                  <a:gd name="T9" fmla="*/ 0 h 63"/>
                  <a:gd name="T10" fmla="*/ 43 w 65"/>
                  <a:gd name="T11" fmla="*/ 27 h 63"/>
                  <a:gd name="T12" fmla="*/ 65 w 65"/>
                  <a:gd name="T13" fmla="*/ 39 h 63"/>
                  <a:gd name="T14" fmla="*/ 50 w 65"/>
                  <a:gd name="T15" fmla="*/ 60 h 63"/>
                  <a:gd name="T16" fmla="*/ 31 w 65"/>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3">
                    <a:moveTo>
                      <a:pt x="31" y="63"/>
                    </a:moveTo>
                    <a:lnTo>
                      <a:pt x="10" y="60"/>
                    </a:lnTo>
                    <a:lnTo>
                      <a:pt x="0" y="39"/>
                    </a:lnTo>
                    <a:lnTo>
                      <a:pt x="15" y="20"/>
                    </a:lnTo>
                    <a:lnTo>
                      <a:pt x="31" y="0"/>
                    </a:lnTo>
                    <a:lnTo>
                      <a:pt x="43" y="27"/>
                    </a:lnTo>
                    <a:lnTo>
                      <a:pt x="65" y="39"/>
                    </a:lnTo>
                    <a:lnTo>
                      <a:pt x="50" y="60"/>
                    </a:lnTo>
                    <a:lnTo>
                      <a:pt x="31" y="63"/>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9"/>
              <p:cNvSpPr/>
              <p:nvPr/>
            </p:nvSpPr>
            <p:spPr bwMode="auto">
              <a:xfrm>
                <a:off x="5181600" y="2852738"/>
                <a:ext cx="41275" cy="49212"/>
              </a:xfrm>
              <a:custGeom>
                <a:avLst/>
                <a:gdLst>
                  <a:gd name="T0" fmla="*/ 0 w 26"/>
                  <a:gd name="T1" fmla="*/ 31 h 31"/>
                  <a:gd name="T2" fmla="*/ 26 w 26"/>
                  <a:gd name="T3" fmla="*/ 23 h 31"/>
                  <a:gd name="T4" fmla="*/ 26 w 26"/>
                  <a:gd name="T5" fmla="*/ 4 h 31"/>
                  <a:gd name="T6" fmla="*/ 0 w 26"/>
                  <a:gd name="T7" fmla="*/ 0 h 31"/>
                  <a:gd name="T8" fmla="*/ 0 w 26"/>
                  <a:gd name="T9" fmla="*/ 31 h 31"/>
                </a:gdLst>
                <a:ahLst/>
                <a:cxnLst>
                  <a:cxn ang="0">
                    <a:pos x="T0" y="T1"/>
                  </a:cxn>
                  <a:cxn ang="0">
                    <a:pos x="T2" y="T3"/>
                  </a:cxn>
                  <a:cxn ang="0">
                    <a:pos x="T4" y="T5"/>
                  </a:cxn>
                  <a:cxn ang="0">
                    <a:pos x="T6" y="T7"/>
                  </a:cxn>
                  <a:cxn ang="0">
                    <a:pos x="T8" y="T9"/>
                  </a:cxn>
                </a:cxnLst>
                <a:rect l="0" t="0" r="r" b="b"/>
                <a:pathLst>
                  <a:path w="26" h="31">
                    <a:moveTo>
                      <a:pt x="0" y="31"/>
                    </a:moveTo>
                    <a:lnTo>
                      <a:pt x="26" y="23"/>
                    </a:lnTo>
                    <a:lnTo>
                      <a:pt x="26" y="4"/>
                    </a:lnTo>
                    <a:lnTo>
                      <a:pt x="0" y="0"/>
                    </a:lnTo>
                    <a:lnTo>
                      <a:pt x="0" y="31"/>
                    </a:lnTo>
                    <a:close/>
                  </a:path>
                </a:pathLst>
              </a:custGeom>
              <a:solidFill>
                <a:srgbClr val="4A2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0"/>
              <p:cNvSpPr/>
              <p:nvPr/>
            </p:nvSpPr>
            <p:spPr bwMode="auto">
              <a:xfrm>
                <a:off x="5200650" y="2863850"/>
                <a:ext cx="52387" cy="38100"/>
              </a:xfrm>
              <a:custGeom>
                <a:avLst/>
                <a:gdLst>
                  <a:gd name="T0" fmla="*/ 33 w 33"/>
                  <a:gd name="T1" fmla="*/ 12 h 24"/>
                  <a:gd name="T2" fmla="*/ 16 w 33"/>
                  <a:gd name="T3" fmla="*/ 19 h 24"/>
                  <a:gd name="T4" fmla="*/ 9 w 33"/>
                  <a:gd name="T5" fmla="*/ 24 h 24"/>
                  <a:gd name="T6" fmla="*/ 5 w 33"/>
                  <a:gd name="T7" fmla="*/ 16 h 24"/>
                  <a:gd name="T8" fmla="*/ 5 w 33"/>
                  <a:gd name="T9" fmla="*/ 12 h 24"/>
                  <a:gd name="T10" fmla="*/ 0 w 33"/>
                  <a:gd name="T11" fmla="*/ 2 h 24"/>
                  <a:gd name="T12" fmla="*/ 9 w 33"/>
                  <a:gd name="T13" fmla="*/ 0 h 24"/>
                  <a:gd name="T14" fmla="*/ 14 w 33"/>
                  <a:gd name="T15" fmla="*/ 7 h 24"/>
                  <a:gd name="T16" fmla="*/ 33 w 33"/>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33" y="12"/>
                    </a:moveTo>
                    <a:lnTo>
                      <a:pt x="16" y="19"/>
                    </a:lnTo>
                    <a:lnTo>
                      <a:pt x="9" y="24"/>
                    </a:lnTo>
                    <a:lnTo>
                      <a:pt x="5" y="16"/>
                    </a:lnTo>
                    <a:lnTo>
                      <a:pt x="5" y="12"/>
                    </a:lnTo>
                    <a:lnTo>
                      <a:pt x="0" y="2"/>
                    </a:lnTo>
                    <a:lnTo>
                      <a:pt x="9" y="0"/>
                    </a:lnTo>
                    <a:lnTo>
                      <a:pt x="14" y="7"/>
                    </a:lnTo>
                    <a:lnTo>
                      <a:pt x="33" y="12"/>
                    </a:lnTo>
                    <a:close/>
                  </a:path>
                </a:pathLst>
              </a:custGeom>
              <a:solidFill>
                <a:srgbClr val="383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1"/>
              <p:cNvSpPr/>
              <p:nvPr/>
            </p:nvSpPr>
            <p:spPr bwMode="auto">
              <a:xfrm>
                <a:off x="5245100" y="2859088"/>
                <a:ext cx="15875" cy="42862"/>
              </a:xfrm>
              <a:custGeom>
                <a:avLst/>
                <a:gdLst>
                  <a:gd name="T0" fmla="*/ 10 w 10"/>
                  <a:gd name="T1" fmla="*/ 19 h 27"/>
                  <a:gd name="T2" fmla="*/ 0 w 10"/>
                  <a:gd name="T3" fmla="*/ 27 h 27"/>
                  <a:gd name="T4" fmla="*/ 3 w 10"/>
                  <a:gd name="T5" fmla="*/ 19 h 27"/>
                  <a:gd name="T6" fmla="*/ 0 w 10"/>
                  <a:gd name="T7" fmla="*/ 0 h 27"/>
                  <a:gd name="T8" fmla="*/ 10 w 10"/>
                  <a:gd name="T9" fmla="*/ 19 h 27"/>
                </a:gdLst>
                <a:ahLst/>
                <a:cxnLst>
                  <a:cxn ang="0">
                    <a:pos x="T0" y="T1"/>
                  </a:cxn>
                  <a:cxn ang="0">
                    <a:pos x="T2" y="T3"/>
                  </a:cxn>
                  <a:cxn ang="0">
                    <a:pos x="T4" y="T5"/>
                  </a:cxn>
                  <a:cxn ang="0">
                    <a:pos x="T6" y="T7"/>
                  </a:cxn>
                  <a:cxn ang="0">
                    <a:pos x="T8" y="T9"/>
                  </a:cxn>
                </a:cxnLst>
                <a:rect l="0" t="0" r="r" b="b"/>
                <a:pathLst>
                  <a:path w="10" h="27">
                    <a:moveTo>
                      <a:pt x="10" y="19"/>
                    </a:moveTo>
                    <a:lnTo>
                      <a:pt x="0" y="27"/>
                    </a:lnTo>
                    <a:lnTo>
                      <a:pt x="3" y="19"/>
                    </a:lnTo>
                    <a:lnTo>
                      <a:pt x="0" y="0"/>
                    </a:lnTo>
                    <a:lnTo>
                      <a:pt x="10" y="19"/>
                    </a:lnTo>
                    <a:close/>
                  </a:path>
                </a:pathLst>
              </a:custGeom>
              <a:solidFill>
                <a:srgbClr val="1A4B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2"/>
              <p:cNvSpPr/>
              <p:nvPr/>
            </p:nvSpPr>
            <p:spPr bwMode="auto">
              <a:xfrm>
                <a:off x="5245100" y="2833688"/>
                <a:ext cx="57150" cy="68262"/>
              </a:xfrm>
              <a:custGeom>
                <a:avLst/>
                <a:gdLst>
                  <a:gd name="T0" fmla="*/ 36 w 36"/>
                  <a:gd name="T1" fmla="*/ 23 h 43"/>
                  <a:gd name="T2" fmla="*/ 33 w 36"/>
                  <a:gd name="T3" fmla="*/ 35 h 43"/>
                  <a:gd name="T4" fmla="*/ 24 w 36"/>
                  <a:gd name="T5" fmla="*/ 40 h 43"/>
                  <a:gd name="T6" fmla="*/ 17 w 36"/>
                  <a:gd name="T7" fmla="*/ 40 h 43"/>
                  <a:gd name="T8" fmla="*/ 0 w 36"/>
                  <a:gd name="T9" fmla="*/ 43 h 43"/>
                  <a:gd name="T10" fmla="*/ 0 w 36"/>
                  <a:gd name="T11" fmla="*/ 26 h 43"/>
                  <a:gd name="T12" fmla="*/ 14 w 36"/>
                  <a:gd name="T13" fmla="*/ 21 h 43"/>
                  <a:gd name="T14" fmla="*/ 31 w 36"/>
                  <a:gd name="T15" fmla="*/ 0 h 43"/>
                  <a:gd name="T16" fmla="*/ 36 w 36"/>
                  <a:gd name="T1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23"/>
                    </a:moveTo>
                    <a:lnTo>
                      <a:pt x="33" y="35"/>
                    </a:lnTo>
                    <a:lnTo>
                      <a:pt x="24" y="40"/>
                    </a:lnTo>
                    <a:lnTo>
                      <a:pt x="17" y="40"/>
                    </a:lnTo>
                    <a:lnTo>
                      <a:pt x="0" y="43"/>
                    </a:lnTo>
                    <a:lnTo>
                      <a:pt x="0" y="26"/>
                    </a:lnTo>
                    <a:lnTo>
                      <a:pt x="14" y="21"/>
                    </a:lnTo>
                    <a:lnTo>
                      <a:pt x="31" y="0"/>
                    </a:lnTo>
                    <a:lnTo>
                      <a:pt x="36" y="23"/>
                    </a:lnTo>
                    <a:close/>
                  </a:path>
                </a:pathLst>
              </a:custGeom>
              <a:solidFill>
                <a:srgbClr val="4A2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3"/>
              <p:cNvSpPr/>
              <p:nvPr/>
            </p:nvSpPr>
            <p:spPr bwMode="auto">
              <a:xfrm>
                <a:off x="5305425" y="2852738"/>
                <a:ext cx="82550" cy="49212"/>
              </a:xfrm>
              <a:custGeom>
                <a:avLst/>
                <a:gdLst>
                  <a:gd name="T0" fmla="*/ 38 w 52"/>
                  <a:gd name="T1" fmla="*/ 23 h 31"/>
                  <a:gd name="T2" fmla="*/ 29 w 52"/>
                  <a:gd name="T3" fmla="*/ 31 h 31"/>
                  <a:gd name="T4" fmla="*/ 19 w 52"/>
                  <a:gd name="T5" fmla="*/ 26 h 31"/>
                  <a:gd name="T6" fmla="*/ 14 w 52"/>
                  <a:gd name="T7" fmla="*/ 23 h 31"/>
                  <a:gd name="T8" fmla="*/ 0 w 52"/>
                  <a:gd name="T9" fmla="*/ 11 h 31"/>
                  <a:gd name="T10" fmla="*/ 12 w 52"/>
                  <a:gd name="T11" fmla="*/ 0 h 31"/>
                  <a:gd name="T12" fmla="*/ 26 w 52"/>
                  <a:gd name="T13" fmla="*/ 7 h 31"/>
                  <a:gd name="T14" fmla="*/ 52 w 52"/>
                  <a:gd name="T15" fmla="*/ 4 h 31"/>
                  <a:gd name="T16" fmla="*/ 38 w 52"/>
                  <a:gd name="T1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1">
                    <a:moveTo>
                      <a:pt x="38" y="23"/>
                    </a:moveTo>
                    <a:lnTo>
                      <a:pt x="29" y="31"/>
                    </a:lnTo>
                    <a:lnTo>
                      <a:pt x="19" y="26"/>
                    </a:lnTo>
                    <a:lnTo>
                      <a:pt x="14" y="23"/>
                    </a:lnTo>
                    <a:lnTo>
                      <a:pt x="0" y="11"/>
                    </a:lnTo>
                    <a:lnTo>
                      <a:pt x="12" y="0"/>
                    </a:lnTo>
                    <a:lnTo>
                      <a:pt x="26" y="7"/>
                    </a:lnTo>
                    <a:lnTo>
                      <a:pt x="52" y="4"/>
                    </a:lnTo>
                    <a:lnTo>
                      <a:pt x="38" y="23"/>
                    </a:lnTo>
                    <a:close/>
                  </a:path>
                </a:pathLst>
              </a:custGeom>
              <a:solidFill>
                <a:srgbClr val="4A2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4"/>
              <p:cNvSpPr/>
              <p:nvPr/>
            </p:nvSpPr>
            <p:spPr bwMode="auto">
              <a:xfrm>
                <a:off x="5291138" y="2840038"/>
                <a:ext cx="60325" cy="61912"/>
              </a:xfrm>
              <a:custGeom>
                <a:avLst/>
                <a:gdLst>
                  <a:gd name="T0" fmla="*/ 38 w 38"/>
                  <a:gd name="T1" fmla="*/ 0 h 39"/>
                  <a:gd name="T2" fmla="*/ 35 w 38"/>
                  <a:gd name="T3" fmla="*/ 19 h 39"/>
                  <a:gd name="T4" fmla="*/ 28 w 38"/>
                  <a:gd name="T5" fmla="*/ 39 h 39"/>
                  <a:gd name="T6" fmla="*/ 7 w 38"/>
                  <a:gd name="T7" fmla="*/ 36 h 39"/>
                  <a:gd name="T8" fmla="*/ 0 w 38"/>
                  <a:gd name="T9" fmla="*/ 19 h 39"/>
                  <a:gd name="T10" fmla="*/ 2 w 38"/>
                  <a:gd name="T11" fmla="*/ 8 h 39"/>
                  <a:gd name="T12" fmla="*/ 12 w 38"/>
                  <a:gd name="T13" fmla="*/ 5 h 39"/>
                  <a:gd name="T14" fmla="*/ 16 w 38"/>
                  <a:gd name="T15" fmla="*/ 3 h 39"/>
                  <a:gd name="T16" fmla="*/ 38 w 3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9">
                    <a:moveTo>
                      <a:pt x="38" y="0"/>
                    </a:moveTo>
                    <a:lnTo>
                      <a:pt x="35" y="19"/>
                    </a:lnTo>
                    <a:lnTo>
                      <a:pt x="28" y="39"/>
                    </a:lnTo>
                    <a:lnTo>
                      <a:pt x="7" y="36"/>
                    </a:lnTo>
                    <a:lnTo>
                      <a:pt x="0" y="19"/>
                    </a:lnTo>
                    <a:lnTo>
                      <a:pt x="2" y="8"/>
                    </a:lnTo>
                    <a:lnTo>
                      <a:pt x="12" y="5"/>
                    </a:lnTo>
                    <a:lnTo>
                      <a:pt x="16" y="3"/>
                    </a:lnTo>
                    <a:lnTo>
                      <a:pt x="38" y="0"/>
                    </a:lnTo>
                    <a:close/>
                  </a:path>
                </a:pathLst>
              </a:custGeom>
              <a:solidFill>
                <a:srgbClr val="F68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9" name="文本框 88"/>
          <p:cNvSpPr txBox="1"/>
          <p:nvPr/>
        </p:nvSpPr>
        <p:spPr>
          <a:xfrm>
            <a:off x="2492289" y="1595474"/>
            <a:ext cx="7207422" cy="1107996"/>
          </a:xfrm>
          <a:prstGeom prst="rect">
            <a:avLst/>
          </a:prstGeom>
          <a:noFill/>
          <a:effectLst>
            <a:outerShdw blurRad="63500" sx="102000" sy="102000" algn="ctr" rotWithShape="0">
              <a:prstClr val="black">
                <a:alpha val="40000"/>
              </a:prstClr>
            </a:outerShdw>
          </a:effectLst>
        </p:spPr>
        <p:txBody>
          <a:bodyPr wrap="none">
            <a:spAutoFit/>
          </a:bodyPr>
          <a:lstStyle/>
          <a:p>
            <a:pPr>
              <a:defRPr/>
            </a:pPr>
            <a:r>
              <a:rPr lang="zh-CN" altLang="en-US" sz="6600" b="1" dirty="0">
                <a:solidFill>
                  <a:srgbClr val="1D5A83"/>
                </a:solidFill>
                <a:latin typeface="微软雅黑" panose="020B0503020204020204" pitchFamily="34" charset="-122"/>
                <a:ea typeface="微软雅黑" panose="020B0503020204020204" pitchFamily="34" charset="-122"/>
              </a:rPr>
              <a:t>保护环境 人人有责</a:t>
            </a:r>
          </a:p>
        </p:txBody>
      </p:sp>
      <p:sp>
        <p:nvSpPr>
          <p:cNvPr id="90" name="文本框 16"/>
          <p:cNvSpPr txBox="1">
            <a:spLocks noChangeArrowheads="1"/>
          </p:cNvSpPr>
          <p:nvPr/>
        </p:nvSpPr>
        <p:spPr bwMode="auto">
          <a:xfrm>
            <a:off x="2801124" y="2621013"/>
            <a:ext cx="6589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283541"/>
                </a:solidFill>
                <a:latin typeface="微软雅黑" panose="020B0503020204020204" pitchFamily="34" charset="-122"/>
                <a:ea typeface="微软雅黑" panose="020B0503020204020204" pitchFamily="34" charset="-122"/>
              </a:rPr>
              <a:t>PROTECT ENVIRONMENT IS EVERYONE'S RESPONSIBILITY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224"/>
          <p:cNvGrpSpPr/>
          <p:nvPr/>
        </p:nvGrpSpPr>
        <p:grpSpPr>
          <a:xfrm rot="3202711">
            <a:off x="10032288" y="6085183"/>
            <a:ext cx="348262" cy="515823"/>
            <a:chOff x="3320798" y="18199"/>
            <a:chExt cx="1207290" cy="1788160"/>
          </a:xfrm>
        </p:grpSpPr>
        <p:sp>
          <p:nvSpPr>
            <p:cNvPr id="204" name="Freeform 7"/>
            <p:cNvSpPr/>
            <p:nvPr/>
          </p:nvSpPr>
          <p:spPr bwMode="auto">
            <a:xfrm>
              <a:off x="3981391" y="581983"/>
              <a:ext cx="68337" cy="1224376"/>
            </a:xfrm>
            <a:custGeom>
              <a:avLst/>
              <a:gdLst>
                <a:gd name="T0" fmla="*/ 2 w 5"/>
                <a:gd name="T1" fmla="*/ 0 h 89"/>
                <a:gd name="T2" fmla="*/ 5 w 5"/>
                <a:gd name="T3" fmla="*/ 2 h 89"/>
                <a:gd name="T4" fmla="*/ 5 w 5"/>
                <a:gd name="T5" fmla="*/ 87 h 89"/>
                <a:gd name="T6" fmla="*/ 2 w 5"/>
                <a:gd name="T7" fmla="*/ 89 h 89"/>
                <a:gd name="T8" fmla="*/ 2 w 5"/>
                <a:gd name="T9" fmla="*/ 89 h 89"/>
                <a:gd name="T10" fmla="*/ 0 w 5"/>
                <a:gd name="T11" fmla="*/ 87 h 89"/>
                <a:gd name="T12" fmla="*/ 0 w 5"/>
                <a:gd name="T13" fmla="*/ 2 h 89"/>
                <a:gd name="T14" fmla="*/ 2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2" y="0"/>
                  </a:moveTo>
                  <a:cubicBezTo>
                    <a:pt x="4" y="0"/>
                    <a:pt x="5" y="1"/>
                    <a:pt x="5" y="2"/>
                  </a:cubicBezTo>
                  <a:cubicBezTo>
                    <a:pt x="5" y="87"/>
                    <a:pt x="5" y="87"/>
                    <a:pt x="5" y="87"/>
                  </a:cubicBezTo>
                  <a:cubicBezTo>
                    <a:pt x="5" y="88"/>
                    <a:pt x="4"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Rectangle 15"/>
            <p:cNvSpPr>
              <a:spLocks noChangeArrowheads="1"/>
            </p:cNvSpPr>
            <p:nvPr/>
          </p:nvSpPr>
          <p:spPr bwMode="auto">
            <a:xfrm>
              <a:off x="3349273" y="86536"/>
              <a:ext cx="1167425" cy="1651482"/>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3" name="Freeform 16"/>
            <p:cNvSpPr/>
            <p:nvPr/>
          </p:nvSpPr>
          <p:spPr bwMode="auto">
            <a:xfrm>
              <a:off x="3320798" y="18199"/>
              <a:ext cx="1207290" cy="68337"/>
            </a:xfrm>
            <a:custGeom>
              <a:avLst/>
              <a:gdLst>
                <a:gd name="T0" fmla="*/ 88 w 88"/>
                <a:gd name="T1" fmla="*/ 2 h 5"/>
                <a:gd name="T2" fmla="*/ 86 w 88"/>
                <a:gd name="T3" fmla="*/ 5 h 5"/>
                <a:gd name="T4" fmla="*/ 2 w 88"/>
                <a:gd name="T5" fmla="*/ 5 h 5"/>
                <a:gd name="T6" fmla="*/ 0 w 88"/>
                <a:gd name="T7" fmla="*/ 2 h 5"/>
                <a:gd name="T8" fmla="*/ 0 w 88"/>
                <a:gd name="T9" fmla="*/ 2 h 5"/>
                <a:gd name="T10" fmla="*/ 2 w 88"/>
                <a:gd name="T11" fmla="*/ 0 h 5"/>
                <a:gd name="T12" fmla="*/ 86 w 88"/>
                <a:gd name="T13" fmla="*/ 0 h 5"/>
                <a:gd name="T14" fmla="*/ 88 w 8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2"/>
                  </a:moveTo>
                  <a:cubicBezTo>
                    <a:pt x="88" y="4"/>
                    <a:pt x="87" y="5"/>
                    <a:pt x="86" y="5"/>
                  </a:cubicBezTo>
                  <a:cubicBezTo>
                    <a:pt x="2" y="5"/>
                    <a:pt x="2" y="5"/>
                    <a:pt x="2" y="5"/>
                  </a:cubicBezTo>
                  <a:cubicBezTo>
                    <a:pt x="1" y="5"/>
                    <a:pt x="0" y="4"/>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7"/>
            <p:cNvSpPr/>
            <p:nvPr/>
          </p:nvSpPr>
          <p:spPr bwMode="auto">
            <a:xfrm>
              <a:off x="3320798" y="1738018"/>
              <a:ext cx="1207290" cy="68337"/>
            </a:xfrm>
            <a:custGeom>
              <a:avLst/>
              <a:gdLst>
                <a:gd name="T0" fmla="*/ 88 w 88"/>
                <a:gd name="T1" fmla="*/ 3 h 5"/>
                <a:gd name="T2" fmla="*/ 86 w 88"/>
                <a:gd name="T3" fmla="*/ 5 h 5"/>
                <a:gd name="T4" fmla="*/ 2 w 88"/>
                <a:gd name="T5" fmla="*/ 5 h 5"/>
                <a:gd name="T6" fmla="*/ 0 w 88"/>
                <a:gd name="T7" fmla="*/ 3 h 5"/>
                <a:gd name="T8" fmla="*/ 0 w 88"/>
                <a:gd name="T9" fmla="*/ 3 h 5"/>
                <a:gd name="T10" fmla="*/ 2 w 88"/>
                <a:gd name="T11" fmla="*/ 0 h 5"/>
                <a:gd name="T12" fmla="*/ 86 w 88"/>
                <a:gd name="T13" fmla="*/ 0 h 5"/>
                <a:gd name="T14" fmla="*/ 88 w 88"/>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3"/>
                  </a:moveTo>
                  <a:cubicBezTo>
                    <a:pt x="88" y="4"/>
                    <a:pt x="87" y="5"/>
                    <a:pt x="86" y="5"/>
                  </a:cubicBezTo>
                  <a:cubicBezTo>
                    <a:pt x="2" y="5"/>
                    <a:pt x="2" y="5"/>
                    <a:pt x="2" y="5"/>
                  </a:cubicBezTo>
                  <a:cubicBezTo>
                    <a:pt x="1" y="5"/>
                    <a:pt x="0" y="4"/>
                    <a:pt x="0" y="3"/>
                  </a:cubicBezTo>
                  <a:cubicBezTo>
                    <a:pt x="0" y="3"/>
                    <a:pt x="0" y="3"/>
                    <a:pt x="0" y="3"/>
                  </a:cubicBezTo>
                  <a:cubicBezTo>
                    <a:pt x="0" y="1"/>
                    <a:pt x="1" y="0"/>
                    <a:pt x="2" y="0"/>
                  </a:cubicBezTo>
                  <a:cubicBezTo>
                    <a:pt x="86" y="0"/>
                    <a:pt x="86" y="0"/>
                    <a:pt x="86" y="0"/>
                  </a:cubicBezTo>
                  <a:cubicBezTo>
                    <a:pt x="87" y="0"/>
                    <a:pt x="88" y="1"/>
                    <a:pt x="88" y="3"/>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
            <p:cNvSpPr/>
            <p:nvPr/>
          </p:nvSpPr>
          <p:spPr bwMode="auto">
            <a:xfrm>
              <a:off x="3320798" y="1174238"/>
              <a:ext cx="1207290" cy="51255"/>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9"/>
            <p:cNvSpPr/>
            <p:nvPr/>
          </p:nvSpPr>
          <p:spPr bwMode="auto">
            <a:xfrm>
              <a:off x="3320798" y="593372"/>
              <a:ext cx="1207290" cy="56948"/>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
            <p:cNvSpPr/>
            <p:nvPr/>
          </p:nvSpPr>
          <p:spPr bwMode="auto">
            <a:xfrm>
              <a:off x="3747907" y="758519"/>
              <a:ext cx="148064" cy="136674"/>
            </a:xfrm>
            <a:custGeom>
              <a:avLst/>
              <a:gdLst>
                <a:gd name="T0" fmla="*/ 11 w 11"/>
                <a:gd name="T1" fmla="*/ 8 h 10"/>
                <a:gd name="T2" fmla="*/ 6 w 11"/>
                <a:gd name="T3" fmla="*/ 0 h 10"/>
                <a:gd name="T4" fmla="*/ 5 w 11"/>
                <a:gd name="T5" fmla="*/ 0 h 10"/>
                <a:gd name="T6" fmla="*/ 0 w 11"/>
                <a:gd name="T7" fmla="*/ 9 h 10"/>
                <a:gd name="T8" fmla="*/ 0 w 11"/>
                <a:gd name="T9" fmla="*/ 10 h 10"/>
                <a:gd name="T10" fmla="*/ 10 w 11"/>
                <a:gd name="T11" fmla="*/ 10 h 10"/>
                <a:gd name="T12" fmla="*/ 11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8"/>
                  </a:moveTo>
                  <a:cubicBezTo>
                    <a:pt x="6" y="0"/>
                    <a:pt x="6" y="0"/>
                    <a:pt x="6" y="0"/>
                  </a:cubicBezTo>
                  <a:cubicBezTo>
                    <a:pt x="6" y="0"/>
                    <a:pt x="6" y="0"/>
                    <a:pt x="5" y="0"/>
                  </a:cubicBezTo>
                  <a:cubicBezTo>
                    <a:pt x="0" y="9"/>
                    <a:pt x="0" y="9"/>
                    <a:pt x="0" y="9"/>
                  </a:cubicBezTo>
                  <a:cubicBezTo>
                    <a:pt x="0" y="10"/>
                    <a:pt x="0" y="10"/>
                    <a:pt x="0" y="10"/>
                  </a:cubicBezTo>
                  <a:cubicBezTo>
                    <a:pt x="10" y="10"/>
                    <a:pt x="10" y="10"/>
                    <a:pt x="10" y="10"/>
                  </a:cubicBezTo>
                  <a:cubicBezTo>
                    <a:pt x="10" y="9"/>
                    <a:pt x="10" y="9"/>
                    <a:pt x="11" y="8"/>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
            <p:cNvSpPr/>
            <p:nvPr/>
          </p:nvSpPr>
          <p:spPr bwMode="auto">
            <a:xfrm>
              <a:off x="3964308" y="758519"/>
              <a:ext cx="153757" cy="136674"/>
            </a:xfrm>
            <a:custGeom>
              <a:avLst/>
              <a:gdLst>
                <a:gd name="T0" fmla="*/ 11 w 11"/>
                <a:gd name="T1" fmla="*/ 9 h 10"/>
                <a:gd name="T2" fmla="*/ 5 w 11"/>
                <a:gd name="T3" fmla="*/ 0 h 10"/>
                <a:gd name="T4" fmla="*/ 4 w 11"/>
                <a:gd name="T5" fmla="*/ 0 h 10"/>
                <a:gd name="T6" fmla="*/ 0 w 11"/>
                <a:gd name="T7" fmla="*/ 8 h 10"/>
                <a:gd name="T8" fmla="*/ 1 w 11"/>
                <a:gd name="T9" fmla="*/ 10 h 10"/>
                <a:gd name="T10" fmla="*/ 10 w 11"/>
                <a:gd name="T11" fmla="*/ 10 h 10"/>
                <a:gd name="T12" fmla="*/ 11 w 1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9"/>
                  </a:moveTo>
                  <a:cubicBezTo>
                    <a:pt x="5" y="0"/>
                    <a:pt x="5" y="0"/>
                    <a:pt x="5" y="0"/>
                  </a:cubicBezTo>
                  <a:cubicBezTo>
                    <a:pt x="5" y="0"/>
                    <a:pt x="5" y="0"/>
                    <a:pt x="4" y="0"/>
                  </a:cubicBezTo>
                  <a:cubicBezTo>
                    <a:pt x="0" y="8"/>
                    <a:pt x="0" y="8"/>
                    <a:pt x="0" y="8"/>
                  </a:cubicBezTo>
                  <a:cubicBezTo>
                    <a:pt x="0" y="9"/>
                    <a:pt x="1" y="9"/>
                    <a:pt x="1" y="10"/>
                  </a:cubicBezTo>
                  <a:cubicBezTo>
                    <a:pt x="10" y="10"/>
                    <a:pt x="10" y="10"/>
                    <a:pt x="10" y="10"/>
                  </a:cubicBezTo>
                  <a:cubicBezTo>
                    <a:pt x="11" y="10"/>
                    <a:pt x="11" y="10"/>
                    <a:pt x="11" y="9"/>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2"/>
            <p:cNvSpPr/>
            <p:nvPr/>
          </p:nvSpPr>
          <p:spPr bwMode="auto">
            <a:xfrm>
              <a:off x="3844716" y="952141"/>
              <a:ext cx="165146" cy="125285"/>
            </a:xfrm>
            <a:custGeom>
              <a:avLst/>
              <a:gdLst>
                <a:gd name="T0" fmla="*/ 7 w 12"/>
                <a:gd name="T1" fmla="*/ 0 h 9"/>
                <a:gd name="T2" fmla="*/ 7 w 12"/>
                <a:gd name="T3" fmla="*/ 0 h 9"/>
                <a:gd name="T4" fmla="*/ 5 w 12"/>
                <a:gd name="T5" fmla="*/ 0 h 9"/>
                <a:gd name="T6" fmla="*/ 5 w 12"/>
                <a:gd name="T7" fmla="*/ 0 h 9"/>
                <a:gd name="T8" fmla="*/ 0 w 12"/>
                <a:gd name="T9" fmla="*/ 8 h 9"/>
                <a:gd name="T10" fmla="*/ 1 w 12"/>
                <a:gd name="T11" fmla="*/ 9 h 9"/>
                <a:gd name="T12" fmla="*/ 12 w 12"/>
                <a:gd name="T13" fmla="*/ 9 h 9"/>
                <a:gd name="T14" fmla="*/ 12 w 12"/>
                <a:gd name="T15" fmla="*/ 8 h 9"/>
                <a:gd name="T16" fmla="*/ 7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7" y="0"/>
                  </a:moveTo>
                  <a:cubicBezTo>
                    <a:pt x="7" y="0"/>
                    <a:pt x="7" y="0"/>
                    <a:pt x="7" y="0"/>
                  </a:cubicBezTo>
                  <a:cubicBezTo>
                    <a:pt x="7" y="1"/>
                    <a:pt x="6" y="1"/>
                    <a:pt x="5" y="0"/>
                  </a:cubicBezTo>
                  <a:cubicBezTo>
                    <a:pt x="5" y="0"/>
                    <a:pt x="5" y="0"/>
                    <a:pt x="5" y="0"/>
                  </a:cubicBezTo>
                  <a:cubicBezTo>
                    <a:pt x="0" y="8"/>
                    <a:pt x="0" y="8"/>
                    <a:pt x="0" y="8"/>
                  </a:cubicBezTo>
                  <a:cubicBezTo>
                    <a:pt x="0" y="9"/>
                    <a:pt x="0" y="9"/>
                    <a:pt x="1" y="9"/>
                  </a:cubicBezTo>
                  <a:cubicBezTo>
                    <a:pt x="12" y="9"/>
                    <a:pt x="12" y="9"/>
                    <a:pt x="12" y="9"/>
                  </a:cubicBezTo>
                  <a:cubicBezTo>
                    <a:pt x="12" y="9"/>
                    <a:pt x="12" y="9"/>
                    <a:pt x="12" y="8"/>
                  </a:cubicBezTo>
                  <a:lnTo>
                    <a:pt x="7" y="0"/>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3"/>
            <p:cNvSpPr>
              <a:spLocks noChangeArrowheads="1"/>
            </p:cNvSpPr>
            <p:nvPr/>
          </p:nvSpPr>
          <p:spPr bwMode="auto">
            <a:xfrm>
              <a:off x="3884581" y="866721"/>
              <a:ext cx="79727" cy="85423"/>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4"/>
            <p:cNvSpPr>
              <a:spLocks noEditPoints="1"/>
            </p:cNvSpPr>
            <p:nvPr/>
          </p:nvSpPr>
          <p:spPr bwMode="auto">
            <a:xfrm>
              <a:off x="3708042" y="690181"/>
              <a:ext cx="449885" cy="438499"/>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1 h 32"/>
                <a:gd name="T12" fmla="*/ 1 w 33"/>
                <a:gd name="T13" fmla="*/ 16 h 32"/>
                <a:gd name="T14" fmla="*/ 16 w 33"/>
                <a:gd name="T15" fmla="*/ 31 h 32"/>
                <a:gd name="T16" fmla="*/ 31 w 33"/>
                <a:gd name="T17" fmla="*/ 16 h 32"/>
                <a:gd name="T18" fmla="*/ 16 w 33"/>
                <a:gd name="T1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2"/>
                  </a:moveTo>
                  <a:cubicBezTo>
                    <a:pt x="7" y="32"/>
                    <a:pt x="0" y="25"/>
                    <a:pt x="0" y="16"/>
                  </a:cubicBezTo>
                  <a:cubicBezTo>
                    <a:pt x="0" y="7"/>
                    <a:pt x="7" y="0"/>
                    <a:pt x="16" y="0"/>
                  </a:cubicBezTo>
                  <a:cubicBezTo>
                    <a:pt x="25" y="0"/>
                    <a:pt x="33" y="7"/>
                    <a:pt x="33" y="16"/>
                  </a:cubicBezTo>
                  <a:cubicBezTo>
                    <a:pt x="33" y="25"/>
                    <a:pt x="25" y="32"/>
                    <a:pt x="16" y="32"/>
                  </a:cubicBezTo>
                  <a:close/>
                  <a:moveTo>
                    <a:pt x="16" y="1"/>
                  </a:moveTo>
                  <a:cubicBezTo>
                    <a:pt x="8" y="1"/>
                    <a:pt x="1" y="8"/>
                    <a:pt x="1" y="16"/>
                  </a:cubicBezTo>
                  <a:cubicBezTo>
                    <a:pt x="1" y="24"/>
                    <a:pt x="8" y="31"/>
                    <a:pt x="16" y="31"/>
                  </a:cubicBezTo>
                  <a:cubicBezTo>
                    <a:pt x="25" y="31"/>
                    <a:pt x="31" y="24"/>
                    <a:pt x="31" y="16"/>
                  </a:cubicBezTo>
                  <a:cubicBezTo>
                    <a:pt x="31" y="8"/>
                    <a:pt x="25" y="1"/>
                    <a:pt x="16"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4" name="组合 223"/>
          <p:cNvGrpSpPr/>
          <p:nvPr/>
        </p:nvGrpSpPr>
        <p:grpSpPr>
          <a:xfrm rot="639884">
            <a:off x="4535087" y="5986043"/>
            <a:ext cx="883285" cy="630919"/>
            <a:chOff x="1588" y="563784"/>
            <a:chExt cx="1714123" cy="1224376"/>
          </a:xfrm>
        </p:grpSpPr>
        <p:sp>
          <p:nvSpPr>
            <p:cNvPr id="39" name="Rectangle 5"/>
            <p:cNvSpPr>
              <a:spLocks noChangeArrowheads="1"/>
            </p:cNvSpPr>
            <p:nvPr/>
          </p:nvSpPr>
          <p:spPr bwMode="auto">
            <a:xfrm>
              <a:off x="58536" y="592256"/>
              <a:ext cx="1657175" cy="1167429"/>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Freeform 6"/>
            <p:cNvSpPr/>
            <p:nvPr/>
          </p:nvSpPr>
          <p:spPr bwMode="auto">
            <a:xfrm>
              <a:off x="1588"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
            <p:cNvSpPr/>
            <p:nvPr/>
          </p:nvSpPr>
          <p:spPr bwMode="auto">
            <a:xfrm>
              <a:off x="1140541" y="563784"/>
              <a:ext cx="68337" cy="1224376"/>
            </a:xfrm>
            <a:custGeom>
              <a:avLst/>
              <a:gdLst>
                <a:gd name="T0" fmla="*/ 3 w 5"/>
                <a:gd name="T1" fmla="*/ 0 h 89"/>
                <a:gd name="T2" fmla="*/ 5 w 5"/>
                <a:gd name="T3" fmla="*/ 2 h 89"/>
                <a:gd name="T4" fmla="*/ 5 w 5"/>
                <a:gd name="T5" fmla="*/ 87 h 89"/>
                <a:gd name="T6" fmla="*/ 3 w 5"/>
                <a:gd name="T7" fmla="*/ 89 h 89"/>
                <a:gd name="T8" fmla="*/ 3 w 5"/>
                <a:gd name="T9" fmla="*/ 89 h 89"/>
                <a:gd name="T10" fmla="*/ 0 w 5"/>
                <a:gd name="T11" fmla="*/ 87 h 89"/>
                <a:gd name="T12" fmla="*/ 0 w 5"/>
                <a:gd name="T13" fmla="*/ 2 h 89"/>
                <a:gd name="T14" fmla="*/ 3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3" y="0"/>
                  </a:moveTo>
                  <a:cubicBezTo>
                    <a:pt x="4" y="0"/>
                    <a:pt x="5" y="1"/>
                    <a:pt x="5" y="2"/>
                  </a:cubicBezTo>
                  <a:cubicBezTo>
                    <a:pt x="5" y="87"/>
                    <a:pt x="5" y="87"/>
                    <a:pt x="5" y="87"/>
                  </a:cubicBezTo>
                  <a:cubicBezTo>
                    <a:pt x="5" y="88"/>
                    <a:pt x="4" y="89"/>
                    <a:pt x="3" y="89"/>
                  </a:cubicBezTo>
                  <a:cubicBezTo>
                    <a:pt x="3" y="89"/>
                    <a:pt x="3" y="89"/>
                    <a:pt x="3" y="89"/>
                  </a:cubicBezTo>
                  <a:cubicBezTo>
                    <a:pt x="1" y="89"/>
                    <a:pt x="0" y="88"/>
                    <a:pt x="0" y="87"/>
                  </a:cubicBezTo>
                  <a:cubicBezTo>
                    <a:pt x="0" y="2"/>
                    <a:pt x="0" y="2"/>
                    <a:pt x="0" y="2"/>
                  </a:cubicBezTo>
                  <a:cubicBezTo>
                    <a:pt x="0" y="1"/>
                    <a:pt x="1" y="0"/>
                    <a:pt x="3"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
            <p:cNvSpPr/>
            <p:nvPr/>
          </p:nvSpPr>
          <p:spPr bwMode="auto">
            <a:xfrm>
              <a:off x="576757"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
            <p:cNvSpPr/>
            <p:nvPr/>
          </p:nvSpPr>
          <p:spPr bwMode="auto">
            <a:xfrm>
              <a:off x="724821" y="1207290"/>
              <a:ext cx="153757" cy="153760"/>
            </a:xfrm>
            <a:custGeom>
              <a:avLst/>
              <a:gdLst>
                <a:gd name="T0" fmla="*/ 9 w 11"/>
                <a:gd name="T1" fmla="*/ 0 h 11"/>
                <a:gd name="T2" fmla="*/ 1 w 11"/>
                <a:gd name="T3" fmla="*/ 5 h 11"/>
                <a:gd name="T4" fmla="*/ 1 w 11"/>
                <a:gd name="T5" fmla="*/ 5 h 11"/>
                <a:gd name="T6" fmla="*/ 10 w 11"/>
                <a:gd name="T7" fmla="*/ 11 h 11"/>
                <a:gd name="T8" fmla="*/ 11 w 11"/>
                <a:gd name="T9" fmla="*/ 10 h 11"/>
                <a:gd name="T10" fmla="*/ 11 w 11"/>
                <a:gd name="T11" fmla="*/ 1 h 11"/>
                <a:gd name="T12" fmla="*/ 9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9" y="0"/>
                  </a:moveTo>
                  <a:cubicBezTo>
                    <a:pt x="1" y="5"/>
                    <a:pt x="1" y="5"/>
                    <a:pt x="1" y="5"/>
                  </a:cubicBezTo>
                  <a:cubicBezTo>
                    <a:pt x="0" y="5"/>
                    <a:pt x="0" y="5"/>
                    <a:pt x="1" y="5"/>
                  </a:cubicBezTo>
                  <a:cubicBezTo>
                    <a:pt x="10" y="11"/>
                    <a:pt x="10" y="11"/>
                    <a:pt x="10" y="11"/>
                  </a:cubicBezTo>
                  <a:cubicBezTo>
                    <a:pt x="11" y="11"/>
                    <a:pt x="11" y="11"/>
                    <a:pt x="11" y="10"/>
                  </a:cubicBezTo>
                  <a:cubicBezTo>
                    <a:pt x="11" y="1"/>
                    <a:pt x="11" y="1"/>
                    <a:pt x="11" y="1"/>
                  </a:cubicBezTo>
                  <a:cubicBezTo>
                    <a:pt x="10" y="1"/>
                    <a:pt x="9" y="1"/>
                    <a:pt x="9"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
            <p:cNvSpPr/>
            <p:nvPr/>
          </p:nvSpPr>
          <p:spPr bwMode="auto">
            <a:xfrm>
              <a:off x="724821" y="990889"/>
              <a:ext cx="153757" cy="148064"/>
            </a:xfrm>
            <a:custGeom>
              <a:avLst/>
              <a:gdLst>
                <a:gd name="T0" fmla="*/ 10 w 11"/>
                <a:gd name="T1" fmla="*/ 0 h 11"/>
                <a:gd name="T2" fmla="*/ 1 w 11"/>
                <a:gd name="T3" fmla="*/ 5 h 11"/>
                <a:gd name="T4" fmla="*/ 1 w 11"/>
                <a:gd name="T5" fmla="*/ 6 h 11"/>
                <a:gd name="T6" fmla="*/ 9 w 11"/>
                <a:gd name="T7" fmla="*/ 11 h 11"/>
                <a:gd name="T8" fmla="*/ 11 w 11"/>
                <a:gd name="T9" fmla="*/ 10 h 11"/>
                <a:gd name="T10" fmla="*/ 11 w 11"/>
                <a:gd name="T11" fmla="*/ 1 h 11"/>
                <a:gd name="T12" fmla="*/ 1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0"/>
                  </a:moveTo>
                  <a:cubicBezTo>
                    <a:pt x="1" y="5"/>
                    <a:pt x="1" y="5"/>
                    <a:pt x="1" y="5"/>
                  </a:cubicBezTo>
                  <a:cubicBezTo>
                    <a:pt x="0" y="6"/>
                    <a:pt x="0" y="6"/>
                    <a:pt x="1" y="6"/>
                  </a:cubicBezTo>
                  <a:cubicBezTo>
                    <a:pt x="9" y="11"/>
                    <a:pt x="9" y="11"/>
                    <a:pt x="9" y="11"/>
                  </a:cubicBezTo>
                  <a:cubicBezTo>
                    <a:pt x="9" y="10"/>
                    <a:pt x="10" y="10"/>
                    <a:pt x="11" y="10"/>
                  </a:cubicBezTo>
                  <a:cubicBezTo>
                    <a:pt x="11" y="1"/>
                    <a:pt x="11" y="1"/>
                    <a:pt x="11" y="1"/>
                  </a:cubicBezTo>
                  <a:cubicBezTo>
                    <a:pt x="11" y="0"/>
                    <a:pt x="11" y="0"/>
                    <a:pt x="10"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
            <p:cNvSpPr/>
            <p:nvPr/>
          </p:nvSpPr>
          <p:spPr bwMode="auto">
            <a:xfrm>
              <a:off x="935529" y="1087702"/>
              <a:ext cx="119588" cy="165150"/>
            </a:xfrm>
            <a:custGeom>
              <a:avLst/>
              <a:gdLst>
                <a:gd name="T0" fmla="*/ 0 w 9"/>
                <a:gd name="T1" fmla="*/ 5 h 12"/>
                <a:gd name="T2" fmla="*/ 0 w 9"/>
                <a:gd name="T3" fmla="*/ 6 h 12"/>
                <a:gd name="T4" fmla="*/ 0 w 9"/>
                <a:gd name="T5" fmla="*/ 7 h 12"/>
                <a:gd name="T6" fmla="*/ 0 w 9"/>
                <a:gd name="T7" fmla="*/ 8 h 12"/>
                <a:gd name="T8" fmla="*/ 8 w 9"/>
                <a:gd name="T9" fmla="*/ 12 h 12"/>
                <a:gd name="T10" fmla="*/ 9 w 9"/>
                <a:gd name="T11" fmla="*/ 12 h 12"/>
                <a:gd name="T12" fmla="*/ 9 w 9"/>
                <a:gd name="T13" fmla="*/ 1 h 12"/>
                <a:gd name="T14" fmla="*/ 8 w 9"/>
                <a:gd name="T15" fmla="*/ 1 h 12"/>
                <a:gd name="T16" fmla="*/ 0 w 9"/>
                <a:gd name="T1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0" y="5"/>
                  </a:moveTo>
                  <a:cubicBezTo>
                    <a:pt x="0" y="5"/>
                    <a:pt x="0" y="6"/>
                    <a:pt x="0" y="6"/>
                  </a:cubicBezTo>
                  <a:cubicBezTo>
                    <a:pt x="0" y="6"/>
                    <a:pt x="0" y="7"/>
                    <a:pt x="0" y="7"/>
                  </a:cubicBezTo>
                  <a:cubicBezTo>
                    <a:pt x="0" y="7"/>
                    <a:pt x="0" y="7"/>
                    <a:pt x="0" y="8"/>
                  </a:cubicBezTo>
                  <a:cubicBezTo>
                    <a:pt x="8" y="12"/>
                    <a:pt x="8" y="12"/>
                    <a:pt x="8" y="12"/>
                  </a:cubicBezTo>
                  <a:cubicBezTo>
                    <a:pt x="9" y="12"/>
                    <a:pt x="9" y="12"/>
                    <a:pt x="9" y="12"/>
                  </a:cubicBezTo>
                  <a:cubicBezTo>
                    <a:pt x="9" y="1"/>
                    <a:pt x="9" y="1"/>
                    <a:pt x="9" y="1"/>
                  </a:cubicBezTo>
                  <a:cubicBezTo>
                    <a:pt x="9" y="1"/>
                    <a:pt x="9" y="0"/>
                    <a:pt x="8" y="1"/>
                  </a:cubicBezTo>
                  <a:lnTo>
                    <a:pt x="0" y="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3"/>
            <p:cNvSpPr>
              <a:spLocks noChangeArrowheads="1"/>
            </p:cNvSpPr>
            <p:nvPr/>
          </p:nvSpPr>
          <p:spPr bwMode="auto">
            <a:xfrm>
              <a:off x="850106" y="1138953"/>
              <a:ext cx="85420" cy="68337"/>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4"/>
            <p:cNvSpPr>
              <a:spLocks noEditPoints="1"/>
            </p:cNvSpPr>
            <p:nvPr/>
          </p:nvSpPr>
          <p:spPr bwMode="auto">
            <a:xfrm>
              <a:off x="656484" y="945331"/>
              <a:ext cx="455581" cy="455581"/>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2 w 33"/>
                <a:gd name="T11" fmla="*/ 16 h 33"/>
                <a:gd name="T12" fmla="*/ 17 w 33"/>
                <a:gd name="T13" fmla="*/ 32 h 33"/>
                <a:gd name="T14" fmla="*/ 32 w 33"/>
                <a:gd name="T15" fmla="*/ 16 h 33"/>
                <a:gd name="T16" fmla="*/ 17 w 33"/>
                <a:gd name="T17" fmla="*/ 1 h 33"/>
                <a:gd name="T18" fmla="*/ 2 w 33"/>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33" y="16"/>
                  </a:moveTo>
                  <a:cubicBezTo>
                    <a:pt x="33" y="26"/>
                    <a:pt x="26" y="33"/>
                    <a:pt x="17" y="33"/>
                  </a:cubicBezTo>
                  <a:cubicBezTo>
                    <a:pt x="8" y="33"/>
                    <a:pt x="0" y="26"/>
                    <a:pt x="0" y="16"/>
                  </a:cubicBezTo>
                  <a:cubicBezTo>
                    <a:pt x="0" y="7"/>
                    <a:pt x="8" y="0"/>
                    <a:pt x="17" y="0"/>
                  </a:cubicBezTo>
                  <a:cubicBezTo>
                    <a:pt x="26" y="0"/>
                    <a:pt x="33" y="7"/>
                    <a:pt x="33" y="16"/>
                  </a:cubicBezTo>
                  <a:close/>
                  <a:moveTo>
                    <a:pt x="2" y="16"/>
                  </a:moveTo>
                  <a:cubicBezTo>
                    <a:pt x="2" y="25"/>
                    <a:pt x="8" y="32"/>
                    <a:pt x="17" y="32"/>
                  </a:cubicBezTo>
                  <a:cubicBezTo>
                    <a:pt x="25" y="32"/>
                    <a:pt x="32" y="25"/>
                    <a:pt x="32" y="16"/>
                  </a:cubicBezTo>
                  <a:cubicBezTo>
                    <a:pt x="32" y="8"/>
                    <a:pt x="25" y="1"/>
                    <a:pt x="17" y="1"/>
                  </a:cubicBezTo>
                  <a:cubicBezTo>
                    <a:pt x="8" y="1"/>
                    <a:pt x="2" y="8"/>
                    <a:pt x="2" y="16"/>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6"/>
            <p:cNvSpPr/>
            <p:nvPr/>
          </p:nvSpPr>
          <p:spPr bwMode="auto">
            <a:xfrm>
              <a:off x="1657530"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6243890" y="4923313"/>
            <a:ext cx="3178175" cy="1558925"/>
            <a:chOff x="7912101" y="4763453"/>
            <a:chExt cx="3178175" cy="1558925"/>
          </a:xfrm>
        </p:grpSpPr>
        <p:sp>
          <p:nvSpPr>
            <p:cNvPr id="188" name="Freeform 69"/>
            <p:cNvSpPr/>
            <p:nvPr/>
          </p:nvSpPr>
          <p:spPr bwMode="auto">
            <a:xfrm>
              <a:off x="10391776" y="5163503"/>
              <a:ext cx="242888" cy="614362"/>
            </a:xfrm>
            <a:custGeom>
              <a:avLst/>
              <a:gdLst>
                <a:gd name="T0" fmla="*/ 18 w 153"/>
                <a:gd name="T1" fmla="*/ 387 h 387"/>
                <a:gd name="T2" fmla="*/ 0 w 153"/>
                <a:gd name="T3" fmla="*/ 378 h 387"/>
                <a:gd name="T4" fmla="*/ 144 w 153"/>
                <a:gd name="T5" fmla="*/ 0 h 387"/>
                <a:gd name="T6" fmla="*/ 153 w 153"/>
                <a:gd name="T7" fmla="*/ 9 h 387"/>
                <a:gd name="T8" fmla="*/ 18 w 153"/>
                <a:gd name="T9" fmla="*/ 387 h 387"/>
              </a:gdLst>
              <a:ahLst/>
              <a:cxnLst>
                <a:cxn ang="0">
                  <a:pos x="T0" y="T1"/>
                </a:cxn>
                <a:cxn ang="0">
                  <a:pos x="T2" y="T3"/>
                </a:cxn>
                <a:cxn ang="0">
                  <a:pos x="T4" y="T5"/>
                </a:cxn>
                <a:cxn ang="0">
                  <a:pos x="T6" y="T7"/>
                </a:cxn>
                <a:cxn ang="0">
                  <a:pos x="T8" y="T9"/>
                </a:cxn>
              </a:cxnLst>
              <a:rect l="0" t="0" r="r" b="b"/>
              <a:pathLst>
                <a:path w="153" h="387">
                  <a:moveTo>
                    <a:pt x="18" y="387"/>
                  </a:moveTo>
                  <a:lnTo>
                    <a:pt x="0" y="378"/>
                  </a:lnTo>
                  <a:lnTo>
                    <a:pt x="144" y="0"/>
                  </a:lnTo>
                  <a:lnTo>
                    <a:pt x="153" y="9"/>
                  </a:lnTo>
                  <a:lnTo>
                    <a:pt x="18"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0"/>
            <p:cNvSpPr/>
            <p:nvPr/>
          </p:nvSpPr>
          <p:spPr bwMode="auto">
            <a:xfrm>
              <a:off x="10648951" y="5163503"/>
              <a:ext cx="242888" cy="614362"/>
            </a:xfrm>
            <a:custGeom>
              <a:avLst/>
              <a:gdLst>
                <a:gd name="T0" fmla="*/ 135 w 153"/>
                <a:gd name="T1" fmla="*/ 387 h 387"/>
                <a:gd name="T2" fmla="*/ 153 w 153"/>
                <a:gd name="T3" fmla="*/ 378 h 387"/>
                <a:gd name="T4" fmla="*/ 18 w 153"/>
                <a:gd name="T5" fmla="*/ 0 h 387"/>
                <a:gd name="T6" fmla="*/ 0 w 153"/>
                <a:gd name="T7" fmla="*/ 9 h 387"/>
                <a:gd name="T8" fmla="*/ 135 w 153"/>
                <a:gd name="T9" fmla="*/ 387 h 387"/>
              </a:gdLst>
              <a:ahLst/>
              <a:cxnLst>
                <a:cxn ang="0">
                  <a:pos x="T0" y="T1"/>
                </a:cxn>
                <a:cxn ang="0">
                  <a:pos x="T2" y="T3"/>
                </a:cxn>
                <a:cxn ang="0">
                  <a:pos x="T4" y="T5"/>
                </a:cxn>
                <a:cxn ang="0">
                  <a:pos x="T6" y="T7"/>
                </a:cxn>
                <a:cxn ang="0">
                  <a:pos x="T8" y="T9"/>
                </a:cxn>
              </a:cxnLst>
              <a:rect l="0" t="0" r="r" b="b"/>
              <a:pathLst>
                <a:path w="153" h="387">
                  <a:moveTo>
                    <a:pt x="135" y="387"/>
                  </a:moveTo>
                  <a:lnTo>
                    <a:pt x="153" y="378"/>
                  </a:lnTo>
                  <a:lnTo>
                    <a:pt x="18" y="0"/>
                  </a:lnTo>
                  <a:lnTo>
                    <a:pt x="0" y="9"/>
                  </a:lnTo>
                  <a:lnTo>
                    <a:pt x="135"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Rectangle 71"/>
            <p:cNvSpPr>
              <a:spLocks noChangeArrowheads="1"/>
            </p:cNvSpPr>
            <p:nvPr/>
          </p:nvSpPr>
          <p:spPr bwMode="auto">
            <a:xfrm>
              <a:off x="10606088" y="5163503"/>
              <a:ext cx="71438" cy="50006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1" name="Rectangle 72"/>
            <p:cNvSpPr>
              <a:spLocks noChangeArrowheads="1"/>
            </p:cNvSpPr>
            <p:nvPr/>
          </p:nvSpPr>
          <p:spPr bwMode="auto">
            <a:xfrm>
              <a:off x="10620376" y="4763453"/>
              <a:ext cx="42863" cy="90011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Freeform 73"/>
            <p:cNvSpPr/>
            <p:nvPr/>
          </p:nvSpPr>
          <p:spPr bwMode="auto">
            <a:xfrm>
              <a:off x="10236201" y="5563553"/>
              <a:ext cx="811213" cy="71437"/>
            </a:xfrm>
            <a:custGeom>
              <a:avLst/>
              <a:gdLst>
                <a:gd name="T0" fmla="*/ 27 w 511"/>
                <a:gd name="T1" fmla="*/ 45 h 45"/>
                <a:gd name="T2" fmla="*/ 27 w 511"/>
                <a:gd name="T3" fmla="*/ 27 h 45"/>
                <a:gd name="T4" fmla="*/ 98 w 511"/>
                <a:gd name="T5" fmla="*/ 27 h 45"/>
                <a:gd name="T6" fmla="*/ 98 w 511"/>
                <a:gd name="T7" fmla="*/ 45 h 45"/>
                <a:gd name="T8" fmla="*/ 125 w 511"/>
                <a:gd name="T9" fmla="*/ 45 h 45"/>
                <a:gd name="T10" fmla="*/ 125 w 511"/>
                <a:gd name="T11" fmla="*/ 27 h 45"/>
                <a:gd name="T12" fmla="*/ 197 w 511"/>
                <a:gd name="T13" fmla="*/ 27 h 45"/>
                <a:gd name="T14" fmla="*/ 197 w 511"/>
                <a:gd name="T15" fmla="*/ 45 h 45"/>
                <a:gd name="T16" fmla="*/ 224 w 511"/>
                <a:gd name="T17" fmla="*/ 45 h 45"/>
                <a:gd name="T18" fmla="*/ 224 w 511"/>
                <a:gd name="T19" fmla="*/ 27 h 45"/>
                <a:gd name="T20" fmla="*/ 296 w 511"/>
                <a:gd name="T21" fmla="*/ 27 h 45"/>
                <a:gd name="T22" fmla="*/ 296 w 511"/>
                <a:gd name="T23" fmla="*/ 45 h 45"/>
                <a:gd name="T24" fmla="*/ 314 w 511"/>
                <a:gd name="T25" fmla="*/ 45 h 45"/>
                <a:gd name="T26" fmla="*/ 314 w 511"/>
                <a:gd name="T27" fmla="*/ 27 h 45"/>
                <a:gd name="T28" fmla="*/ 395 w 511"/>
                <a:gd name="T29" fmla="*/ 27 h 45"/>
                <a:gd name="T30" fmla="*/ 395 w 511"/>
                <a:gd name="T31" fmla="*/ 45 h 45"/>
                <a:gd name="T32" fmla="*/ 413 w 511"/>
                <a:gd name="T33" fmla="*/ 45 h 45"/>
                <a:gd name="T34" fmla="*/ 413 w 511"/>
                <a:gd name="T35" fmla="*/ 27 h 45"/>
                <a:gd name="T36" fmla="*/ 484 w 511"/>
                <a:gd name="T37" fmla="*/ 27 h 45"/>
                <a:gd name="T38" fmla="*/ 484 w 511"/>
                <a:gd name="T39" fmla="*/ 45 h 45"/>
                <a:gd name="T40" fmla="*/ 511 w 511"/>
                <a:gd name="T41" fmla="*/ 45 h 45"/>
                <a:gd name="T42" fmla="*/ 511 w 511"/>
                <a:gd name="T43" fmla="*/ 0 h 45"/>
                <a:gd name="T44" fmla="*/ 0 w 511"/>
                <a:gd name="T45" fmla="*/ 0 h 45"/>
                <a:gd name="T46" fmla="*/ 0 w 511"/>
                <a:gd name="T47" fmla="*/ 45 h 45"/>
                <a:gd name="T48" fmla="*/ 27 w 511"/>
                <a:gd name="T4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45">
                  <a:moveTo>
                    <a:pt x="27" y="45"/>
                  </a:moveTo>
                  <a:lnTo>
                    <a:pt x="27" y="27"/>
                  </a:lnTo>
                  <a:lnTo>
                    <a:pt x="98" y="27"/>
                  </a:lnTo>
                  <a:lnTo>
                    <a:pt x="98" y="45"/>
                  </a:lnTo>
                  <a:lnTo>
                    <a:pt x="125" y="45"/>
                  </a:lnTo>
                  <a:lnTo>
                    <a:pt x="125" y="27"/>
                  </a:lnTo>
                  <a:lnTo>
                    <a:pt x="197" y="27"/>
                  </a:lnTo>
                  <a:lnTo>
                    <a:pt x="197" y="45"/>
                  </a:lnTo>
                  <a:lnTo>
                    <a:pt x="224" y="45"/>
                  </a:lnTo>
                  <a:lnTo>
                    <a:pt x="224" y="27"/>
                  </a:lnTo>
                  <a:lnTo>
                    <a:pt x="296" y="27"/>
                  </a:lnTo>
                  <a:lnTo>
                    <a:pt x="296" y="45"/>
                  </a:lnTo>
                  <a:lnTo>
                    <a:pt x="314" y="45"/>
                  </a:lnTo>
                  <a:lnTo>
                    <a:pt x="314" y="27"/>
                  </a:lnTo>
                  <a:lnTo>
                    <a:pt x="395" y="27"/>
                  </a:lnTo>
                  <a:lnTo>
                    <a:pt x="395" y="45"/>
                  </a:lnTo>
                  <a:lnTo>
                    <a:pt x="413" y="45"/>
                  </a:lnTo>
                  <a:lnTo>
                    <a:pt x="413" y="27"/>
                  </a:lnTo>
                  <a:lnTo>
                    <a:pt x="484" y="27"/>
                  </a:lnTo>
                  <a:lnTo>
                    <a:pt x="484" y="45"/>
                  </a:lnTo>
                  <a:lnTo>
                    <a:pt x="511" y="45"/>
                  </a:lnTo>
                  <a:lnTo>
                    <a:pt x="511" y="0"/>
                  </a:lnTo>
                  <a:lnTo>
                    <a:pt x="0" y="0"/>
                  </a:lnTo>
                  <a:lnTo>
                    <a:pt x="0" y="45"/>
                  </a:lnTo>
                  <a:lnTo>
                    <a:pt x="27" y="4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4"/>
            <p:cNvSpPr>
              <a:spLocks noEditPoints="1"/>
            </p:cNvSpPr>
            <p:nvPr/>
          </p:nvSpPr>
          <p:spPr bwMode="auto">
            <a:xfrm>
              <a:off x="7954963" y="5377816"/>
              <a:ext cx="471488" cy="342900"/>
            </a:xfrm>
            <a:custGeom>
              <a:avLst/>
              <a:gdLst>
                <a:gd name="T0" fmla="*/ 297 w 297"/>
                <a:gd name="T1" fmla="*/ 216 h 216"/>
                <a:gd name="T2" fmla="*/ 297 w 297"/>
                <a:gd name="T3" fmla="*/ 0 h 216"/>
                <a:gd name="T4" fmla="*/ 0 w 297"/>
                <a:gd name="T5" fmla="*/ 0 h 216"/>
                <a:gd name="T6" fmla="*/ 0 w 297"/>
                <a:gd name="T7" fmla="*/ 216 h 216"/>
                <a:gd name="T8" fmla="*/ 297 w 297"/>
                <a:gd name="T9" fmla="*/ 216 h 216"/>
                <a:gd name="T10" fmla="*/ 225 w 297"/>
                <a:gd name="T11" fmla="*/ 45 h 216"/>
                <a:gd name="T12" fmla="*/ 270 w 297"/>
                <a:gd name="T13" fmla="*/ 45 h 216"/>
                <a:gd name="T14" fmla="*/ 270 w 297"/>
                <a:gd name="T15" fmla="*/ 81 h 216"/>
                <a:gd name="T16" fmla="*/ 225 w 297"/>
                <a:gd name="T17" fmla="*/ 81 h 216"/>
                <a:gd name="T18" fmla="*/ 225 w 297"/>
                <a:gd name="T19" fmla="*/ 45 h 216"/>
                <a:gd name="T20" fmla="*/ 162 w 297"/>
                <a:gd name="T21" fmla="*/ 45 h 216"/>
                <a:gd name="T22" fmla="*/ 207 w 297"/>
                <a:gd name="T23" fmla="*/ 45 h 216"/>
                <a:gd name="T24" fmla="*/ 207 w 297"/>
                <a:gd name="T25" fmla="*/ 81 h 216"/>
                <a:gd name="T26" fmla="*/ 162 w 297"/>
                <a:gd name="T27" fmla="*/ 81 h 216"/>
                <a:gd name="T28" fmla="*/ 162 w 297"/>
                <a:gd name="T29" fmla="*/ 45 h 216"/>
                <a:gd name="T30" fmla="*/ 90 w 297"/>
                <a:gd name="T31" fmla="*/ 45 h 216"/>
                <a:gd name="T32" fmla="*/ 135 w 297"/>
                <a:gd name="T33" fmla="*/ 45 h 216"/>
                <a:gd name="T34" fmla="*/ 135 w 297"/>
                <a:gd name="T35" fmla="*/ 81 h 216"/>
                <a:gd name="T36" fmla="*/ 90 w 297"/>
                <a:gd name="T37" fmla="*/ 81 h 216"/>
                <a:gd name="T38" fmla="*/ 90 w 297"/>
                <a:gd name="T39" fmla="*/ 45 h 216"/>
                <a:gd name="T40" fmla="*/ 27 w 297"/>
                <a:gd name="T41" fmla="*/ 45 h 216"/>
                <a:gd name="T42" fmla="*/ 72 w 297"/>
                <a:gd name="T43" fmla="*/ 45 h 216"/>
                <a:gd name="T44" fmla="*/ 72 w 297"/>
                <a:gd name="T45" fmla="*/ 81 h 216"/>
                <a:gd name="T46" fmla="*/ 27 w 297"/>
                <a:gd name="T47" fmla="*/ 81 h 216"/>
                <a:gd name="T48" fmla="*/ 27 w 297"/>
                <a:gd name="T49"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216">
                  <a:moveTo>
                    <a:pt x="297" y="216"/>
                  </a:moveTo>
                  <a:lnTo>
                    <a:pt x="297" y="0"/>
                  </a:lnTo>
                  <a:lnTo>
                    <a:pt x="0" y="0"/>
                  </a:lnTo>
                  <a:lnTo>
                    <a:pt x="0" y="216"/>
                  </a:lnTo>
                  <a:lnTo>
                    <a:pt x="297" y="216"/>
                  </a:lnTo>
                  <a:close/>
                  <a:moveTo>
                    <a:pt x="225" y="45"/>
                  </a:moveTo>
                  <a:lnTo>
                    <a:pt x="270" y="45"/>
                  </a:lnTo>
                  <a:lnTo>
                    <a:pt x="270" y="81"/>
                  </a:lnTo>
                  <a:lnTo>
                    <a:pt x="225" y="81"/>
                  </a:lnTo>
                  <a:lnTo>
                    <a:pt x="225" y="45"/>
                  </a:lnTo>
                  <a:close/>
                  <a:moveTo>
                    <a:pt x="162" y="45"/>
                  </a:moveTo>
                  <a:lnTo>
                    <a:pt x="207" y="45"/>
                  </a:lnTo>
                  <a:lnTo>
                    <a:pt x="207" y="81"/>
                  </a:lnTo>
                  <a:lnTo>
                    <a:pt x="162" y="81"/>
                  </a:lnTo>
                  <a:lnTo>
                    <a:pt x="162" y="45"/>
                  </a:lnTo>
                  <a:close/>
                  <a:moveTo>
                    <a:pt x="90" y="45"/>
                  </a:moveTo>
                  <a:lnTo>
                    <a:pt x="135" y="45"/>
                  </a:lnTo>
                  <a:lnTo>
                    <a:pt x="135" y="81"/>
                  </a:lnTo>
                  <a:lnTo>
                    <a:pt x="90" y="81"/>
                  </a:lnTo>
                  <a:lnTo>
                    <a:pt x="90" y="45"/>
                  </a:lnTo>
                  <a:close/>
                  <a:moveTo>
                    <a:pt x="27" y="45"/>
                  </a:moveTo>
                  <a:lnTo>
                    <a:pt x="72" y="45"/>
                  </a:lnTo>
                  <a:lnTo>
                    <a:pt x="72" y="81"/>
                  </a:lnTo>
                  <a:lnTo>
                    <a:pt x="27" y="81"/>
                  </a:lnTo>
                  <a:lnTo>
                    <a:pt x="27" y="45"/>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5"/>
            <p:cNvSpPr/>
            <p:nvPr/>
          </p:nvSpPr>
          <p:spPr bwMode="auto">
            <a:xfrm>
              <a:off x="7940676" y="5649278"/>
              <a:ext cx="485775" cy="57150"/>
            </a:xfrm>
            <a:custGeom>
              <a:avLst/>
              <a:gdLst>
                <a:gd name="T0" fmla="*/ 27 w 306"/>
                <a:gd name="T1" fmla="*/ 36 h 36"/>
                <a:gd name="T2" fmla="*/ 27 w 306"/>
                <a:gd name="T3" fmla="*/ 18 h 36"/>
                <a:gd name="T4" fmla="*/ 99 w 306"/>
                <a:gd name="T5" fmla="*/ 18 h 36"/>
                <a:gd name="T6" fmla="*/ 99 w 306"/>
                <a:gd name="T7" fmla="*/ 36 h 36"/>
                <a:gd name="T8" fmla="*/ 117 w 306"/>
                <a:gd name="T9" fmla="*/ 36 h 36"/>
                <a:gd name="T10" fmla="*/ 117 w 306"/>
                <a:gd name="T11" fmla="*/ 18 h 36"/>
                <a:gd name="T12" fmla="*/ 189 w 306"/>
                <a:gd name="T13" fmla="*/ 18 h 36"/>
                <a:gd name="T14" fmla="*/ 189 w 306"/>
                <a:gd name="T15" fmla="*/ 36 h 36"/>
                <a:gd name="T16" fmla="*/ 216 w 306"/>
                <a:gd name="T17" fmla="*/ 36 h 36"/>
                <a:gd name="T18" fmla="*/ 216 w 306"/>
                <a:gd name="T19" fmla="*/ 18 h 36"/>
                <a:gd name="T20" fmla="*/ 288 w 306"/>
                <a:gd name="T21" fmla="*/ 18 h 36"/>
                <a:gd name="T22" fmla="*/ 288 w 306"/>
                <a:gd name="T23" fmla="*/ 36 h 36"/>
                <a:gd name="T24" fmla="*/ 306 w 306"/>
                <a:gd name="T25" fmla="*/ 36 h 36"/>
                <a:gd name="T26" fmla="*/ 306 w 306"/>
                <a:gd name="T27" fmla="*/ 0 h 36"/>
                <a:gd name="T28" fmla="*/ 0 w 306"/>
                <a:gd name="T29" fmla="*/ 0 h 36"/>
                <a:gd name="T30" fmla="*/ 0 w 306"/>
                <a:gd name="T31" fmla="*/ 36 h 36"/>
                <a:gd name="T32" fmla="*/ 27 w 30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6">
                  <a:moveTo>
                    <a:pt x="27" y="36"/>
                  </a:moveTo>
                  <a:lnTo>
                    <a:pt x="27" y="18"/>
                  </a:lnTo>
                  <a:lnTo>
                    <a:pt x="99" y="18"/>
                  </a:lnTo>
                  <a:lnTo>
                    <a:pt x="99" y="36"/>
                  </a:lnTo>
                  <a:lnTo>
                    <a:pt x="117" y="36"/>
                  </a:lnTo>
                  <a:lnTo>
                    <a:pt x="117" y="18"/>
                  </a:lnTo>
                  <a:lnTo>
                    <a:pt x="189" y="18"/>
                  </a:lnTo>
                  <a:lnTo>
                    <a:pt x="189" y="36"/>
                  </a:lnTo>
                  <a:lnTo>
                    <a:pt x="216" y="36"/>
                  </a:lnTo>
                  <a:lnTo>
                    <a:pt x="216" y="18"/>
                  </a:lnTo>
                  <a:lnTo>
                    <a:pt x="288" y="18"/>
                  </a:lnTo>
                  <a:lnTo>
                    <a:pt x="288" y="36"/>
                  </a:lnTo>
                  <a:lnTo>
                    <a:pt x="306" y="36"/>
                  </a:lnTo>
                  <a:lnTo>
                    <a:pt x="306" y="0"/>
                  </a:lnTo>
                  <a:lnTo>
                    <a:pt x="0" y="0"/>
                  </a:lnTo>
                  <a:lnTo>
                    <a:pt x="0" y="36"/>
                  </a:lnTo>
                  <a:lnTo>
                    <a:pt x="27"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6"/>
            <p:cNvSpPr/>
            <p:nvPr/>
          </p:nvSpPr>
          <p:spPr bwMode="auto">
            <a:xfrm>
              <a:off x="7912101" y="5634991"/>
              <a:ext cx="3178175" cy="687387"/>
            </a:xfrm>
            <a:custGeom>
              <a:avLst/>
              <a:gdLst>
                <a:gd name="T0" fmla="*/ 220 w 223"/>
                <a:gd name="T1" fmla="*/ 0 h 48"/>
                <a:gd name="T2" fmla="*/ 162 w 223"/>
                <a:gd name="T3" fmla="*/ 0 h 48"/>
                <a:gd name="T4" fmla="*/ 153 w 223"/>
                <a:gd name="T5" fmla="*/ 8 h 48"/>
                <a:gd name="T6" fmla="*/ 148 w 223"/>
                <a:gd name="T7" fmla="*/ 10 h 48"/>
                <a:gd name="T8" fmla="*/ 47 w 223"/>
                <a:gd name="T9" fmla="*/ 10 h 48"/>
                <a:gd name="T10" fmla="*/ 42 w 223"/>
                <a:gd name="T11" fmla="*/ 8 h 48"/>
                <a:gd name="T12" fmla="*/ 35 w 223"/>
                <a:gd name="T13" fmla="*/ 5 h 48"/>
                <a:gd name="T14" fmla="*/ 3 w 223"/>
                <a:gd name="T15" fmla="*/ 5 h 48"/>
                <a:gd name="T16" fmla="*/ 1 w 223"/>
                <a:gd name="T17" fmla="*/ 7 h 48"/>
                <a:gd name="T18" fmla="*/ 24 w 223"/>
                <a:gd name="T19" fmla="*/ 46 h 48"/>
                <a:gd name="T20" fmla="*/ 28 w 223"/>
                <a:gd name="T21" fmla="*/ 48 h 48"/>
                <a:gd name="T22" fmla="*/ 190 w 223"/>
                <a:gd name="T23" fmla="*/ 48 h 48"/>
                <a:gd name="T24" fmla="*/ 195 w 223"/>
                <a:gd name="T25" fmla="*/ 46 h 48"/>
                <a:gd name="T26" fmla="*/ 221 w 223"/>
                <a:gd name="T27" fmla="*/ 3 h 48"/>
                <a:gd name="T28" fmla="*/ 223 w 223"/>
                <a:gd name="T29" fmla="*/ 0 h 48"/>
                <a:gd name="T30" fmla="*/ 220 w 223"/>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8">
                  <a:moveTo>
                    <a:pt x="220" y="0"/>
                  </a:moveTo>
                  <a:cubicBezTo>
                    <a:pt x="220" y="0"/>
                    <a:pt x="164" y="0"/>
                    <a:pt x="162" y="0"/>
                  </a:cubicBezTo>
                  <a:cubicBezTo>
                    <a:pt x="153" y="8"/>
                    <a:pt x="153" y="8"/>
                    <a:pt x="153" y="8"/>
                  </a:cubicBezTo>
                  <a:cubicBezTo>
                    <a:pt x="151" y="9"/>
                    <a:pt x="149" y="10"/>
                    <a:pt x="148" y="10"/>
                  </a:cubicBezTo>
                  <a:cubicBezTo>
                    <a:pt x="47" y="10"/>
                    <a:pt x="47" y="10"/>
                    <a:pt x="47" y="10"/>
                  </a:cubicBezTo>
                  <a:cubicBezTo>
                    <a:pt x="45" y="10"/>
                    <a:pt x="43" y="9"/>
                    <a:pt x="42" y="8"/>
                  </a:cubicBezTo>
                  <a:cubicBezTo>
                    <a:pt x="42" y="8"/>
                    <a:pt x="39" y="5"/>
                    <a:pt x="35" y="5"/>
                  </a:cubicBezTo>
                  <a:cubicBezTo>
                    <a:pt x="3" y="5"/>
                    <a:pt x="3" y="5"/>
                    <a:pt x="3" y="5"/>
                  </a:cubicBezTo>
                  <a:cubicBezTo>
                    <a:pt x="1" y="5"/>
                    <a:pt x="0" y="6"/>
                    <a:pt x="1" y="7"/>
                  </a:cubicBezTo>
                  <a:cubicBezTo>
                    <a:pt x="24" y="46"/>
                    <a:pt x="24" y="46"/>
                    <a:pt x="24" y="46"/>
                  </a:cubicBezTo>
                  <a:cubicBezTo>
                    <a:pt x="24" y="47"/>
                    <a:pt x="26" y="48"/>
                    <a:pt x="28" y="48"/>
                  </a:cubicBezTo>
                  <a:cubicBezTo>
                    <a:pt x="190" y="48"/>
                    <a:pt x="190" y="48"/>
                    <a:pt x="190" y="48"/>
                  </a:cubicBezTo>
                  <a:cubicBezTo>
                    <a:pt x="192" y="48"/>
                    <a:pt x="194" y="47"/>
                    <a:pt x="195" y="46"/>
                  </a:cubicBezTo>
                  <a:cubicBezTo>
                    <a:pt x="221" y="3"/>
                    <a:pt x="221" y="3"/>
                    <a:pt x="221" y="3"/>
                  </a:cubicBezTo>
                  <a:cubicBezTo>
                    <a:pt x="222" y="2"/>
                    <a:pt x="223" y="1"/>
                    <a:pt x="223" y="0"/>
                  </a:cubicBezTo>
                  <a:cubicBezTo>
                    <a:pt x="223" y="0"/>
                    <a:pt x="222" y="0"/>
                    <a:pt x="220"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7"/>
            <p:cNvSpPr/>
            <p:nvPr/>
          </p:nvSpPr>
          <p:spPr bwMode="auto">
            <a:xfrm>
              <a:off x="10477501" y="5706428"/>
              <a:ext cx="271463" cy="271462"/>
            </a:xfrm>
            <a:custGeom>
              <a:avLst/>
              <a:gdLst>
                <a:gd name="T0" fmla="*/ 17 w 19"/>
                <a:gd name="T1" fmla="*/ 14 h 19"/>
                <a:gd name="T2" fmla="*/ 9 w 19"/>
                <a:gd name="T3" fmla="*/ 19 h 19"/>
                <a:gd name="T4" fmla="*/ 1 w 19"/>
                <a:gd name="T5" fmla="*/ 14 h 19"/>
                <a:gd name="T6" fmla="*/ 0 w 19"/>
                <a:gd name="T7" fmla="*/ 14 h 19"/>
                <a:gd name="T8" fmla="*/ 1 w 19"/>
                <a:gd name="T9" fmla="*/ 10 h 19"/>
                <a:gd name="T10" fmla="*/ 6 w 19"/>
                <a:gd name="T11" fmla="*/ 12 h 19"/>
                <a:gd name="T12" fmla="*/ 4 w 19"/>
                <a:gd name="T13" fmla="*/ 13 h 19"/>
                <a:gd name="T14" fmla="*/ 8 w 19"/>
                <a:gd name="T15" fmla="*/ 16 h 19"/>
                <a:gd name="T16" fmla="*/ 8 w 19"/>
                <a:gd name="T17" fmla="*/ 5 h 19"/>
                <a:gd name="T18" fmla="*/ 7 w 19"/>
                <a:gd name="T19" fmla="*/ 3 h 19"/>
                <a:gd name="T20" fmla="*/ 9 w 19"/>
                <a:gd name="T21" fmla="*/ 0 h 19"/>
                <a:gd name="T22" fmla="*/ 12 w 19"/>
                <a:gd name="T23" fmla="*/ 3 h 19"/>
                <a:gd name="T24" fmla="*/ 11 w 19"/>
                <a:gd name="T25" fmla="*/ 5 h 19"/>
                <a:gd name="T26" fmla="*/ 11 w 19"/>
                <a:gd name="T27" fmla="*/ 16 h 19"/>
                <a:gd name="T28" fmla="*/ 14 w 19"/>
                <a:gd name="T29" fmla="*/ 12 h 19"/>
                <a:gd name="T30" fmla="*/ 13 w 19"/>
                <a:gd name="T31" fmla="*/ 12 h 19"/>
                <a:gd name="T32" fmla="*/ 17 w 19"/>
                <a:gd name="T33" fmla="*/ 10 h 19"/>
                <a:gd name="T34" fmla="*/ 19 w 19"/>
                <a:gd name="T35" fmla="*/ 14 h 19"/>
                <a:gd name="T36" fmla="*/ 17 w 19"/>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9">
                  <a:moveTo>
                    <a:pt x="17" y="14"/>
                  </a:moveTo>
                  <a:cubicBezTo>
                    <a:pt x="16" y="17"/>
                    <a:pt x="13" y="19"/>
                    <a:pt x="9" y="19"/>
                  </a:cubicBezTo>
                  <a:cubicBezTo>
                    <a:pt x="6" y="19"/>
                    <a:pt x="2" y="17"/>
                    <a:pt x="1" y="14"/>
                  </a:cubicBezTo>
                  <a:cubicBezTo>
                    <a:pt x="0" y="14"/>
                    <a:pt x="0" y="14"/>
                    <a:pt x="0" y="14"/>
                  </a:cubicBezTo>
                  <a:cubicBezTo>
                    <a:pt x="1" y="10"/>
                    <a:pt x="1" y="10"/>
                    <a:pt x="1" y="10"/>
                  </a:cubicBezTo>
                  <a:cubicBezTo>
                    <a:pt x="6" y="12"/>
                    <a:pt x="6" y="12"/>
                    <a:pt x="6" y="12"/>
                  </a:cubicBezTo>
                  <a:cubicBezTo>
                    <a:pt x="4" y="13"/>
                    <a:pt x="4" y="13"/>
                    <a:pt x="4" y="13"/>
                  </a:cubicBezTo>
                  <a:cubicBezTo>
                    <a:pt x="5" y="14"/>
                    <a:pt x="6" y="15"/>
                    <a:pt x="8" y="16"/>
                  </a:cubicBezTo>
                  <a:cubicBezTo>
                    <a:pt x="8" y="5"/>
                    <a:pt x="8" y="5"/>
                    <a:pt x="8" y="5"/>
                  </a:cubicBezTo>
                  <a:cubicBezTo>
                    <a:pt x="7" y="4"/>
                    <a:pt x="7" y="3"/>
                    <a:pt x="7" y="3"/>
                  </a:cubicBezTo>
                  <a:cubicBezTo>
                    <a:pt x="7" y="1"/>
                    <a:pt x="8" y="0"/>
                    <a:pt x="9" y="0"/>
                  </a:cubicBezTo>
                  <a:cubicBezTo>
                    <a:pt x="11" y="0"/>
                    <a:pt x="12" y="1"/>
                    <a:pt x="12" y="3"/>
                  </a:cubicBezTo>
                  <a:cubicBezTo>
                    <a:pt x="12" y="3"/>
                    <a:pt x="11" y="4"/>
                    <a:pt x="11" y="5"/>
                  </a:cubicBezTo>
                  <a:cubicBezTo>
                    <a:pt x="11" y="16"/>
                    <a:pt x="11" y="16"/>
                    <a:pt x="11" y="16"/>
                  </a:cubicBezTo>
                  <a:cubicBezTo>
                    <a:pt x="12" y="15"/>
                    <a:pt x="14" y="14"/>
                    <a:pt x="14" y="12"/>
                  </a:cubicBezTo>
                  <a:cubicBezTo>
                    <a:pt x="13" y="12"/>
                    <a:pt x="13" y="12"/>
                    <a:pt x="13" y="12"/>
                  </a:cubicBezTo>
                  <a:cubicBezTo>
                    <a:pt x="17" y="10"/>
                    <a:pt x="17" y="10"/>
                    <a:pt x="17" y="10"/>
                  </a:cubicBezTo>
                  <a:cubicBezTo>
                    <a:pt x="19" y="14"/>
                    <a:pt x="19" y="14"/>
                    <a:pt x="19" y="14"/>
                  </a:cubicBezTo>
                  <a:lnTo>
                    <a:pt x="17" y="14"/>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78"/>
            <p:cNvSpPr>
              <a:spLocks noChangeArrowheads="1"/>
            </p:cNvSpPr>
            <p:nvPr/>
          </p:nvSpPr>
          <p:spPr bwMode="auto">
            <a:xfrm>
              <a:off x="8154988" y="5806441"/>
              <a:ext cx="200025" cy="200025"/>
            </a:xfrm>
            <a:prstGeom prst="ellipse">
              <a:avLst/>
            </a:pr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Rectangle 79"/>
            <p:cNvSpPr>
              <a:spLocks noChangeArrowheads="1"/>
            </p:cNvSpPr>
            <p:nvPr/>
          </p:nvSpPr>
          <p:spPr bwMode="auto">
            <a:xfrm>
              <a:off x="10534651" y="5149216"/>
              <a:ext cx="21431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80"/>
            <p:cNvSpPr>
              <a:spLocks noChangeArrowheads="1"/>
            </p:cNvSpPr>
            <p:nvPr/>
          </p:nvSpPr>
          <p:spPr bwMode="auto">
            <a:xfrm>
              <a:off x="10563226" y="50492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81"/>
            <p:cNvSpPr>
              <a:spLocks noChangeArrowheads="1"/>
            </p:cNvSpPr>
            <p:nvPr/>
          </p:nvSpPr>
          <p:spPr bwMode="auto">
            <a:xfrm>
              <a:off x="10563226" y="49349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82"/>
            <p:cNvSpPr>
              <a:spLocks noChangeArrowheads="1"/>
            </p:cNvSpPr>
            <p:nvPr/>
          </p:nvSpPr>
          <p:spPr bwMode="auto">
            <a:xfrm>
              <a:off x="10563226" y="48206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2475292" y="6196489"/>
            <a:ext cx="741363" cy="414337"/>
            <a:chOff x="1464180" y="6125051"/>
            <a:chExt cx="741363" cy="414337"/>
          </a:xfrm>
        </p:grpSpPr>
        <p:sp>
          <p:nvSpPr>
            <p:cNvPr id="170" name="Freeform 56"/>
            <p:cNvSpPr/>
            <p:nvPr/>
          </p:nvSpPr>
          <p:spPr bwMode="auto">
            <a:xfrm>
              <a:off x="1464180" y="6125051"/>
              <a:ext cx="641350" cy="414337"/>
            </a:xfrm>
            <a:custGeom>
              <a:avLst/>
              <a:gdLst>
                <a:gd name="T0" fmla="*/ 16 w 45"/>
                <a:gd name="T1" fmla="*/ 27 h 29"/>
                <a:gd name="T2" fmla="*/ 2 w 45"/>
                <a:gd name="T3" fmla="*/ 21 h 29"/>
                <a:gd name="T4" fmla="*/ 2 w 45"/>
                <a:gd name="T5" fmla="*/ 21 h 29"/>
                <a:gd name="T6" fmla="*/ 10 w 45"/>
                <a:gd name="T7" fmla="*/ 9 h 29"/>
                <a:gd name="T8" fmla="*/ 29 w 45"/>
                <a:gd name="T9" fmla="*/ 2 h 29"/>
                <a:gd name="T10" fmla="*/ 43 w 45"/>
                <a:gd name="T11" fmla="*/ 8 h 29"/>
                <a:gd name="T12" fmla="*/ 43 w 45"/>
                <a:gd name="T13" fmla="*/ 8 h 29"/>
                <a:gd name="T14" fmla="*/ 35 w 45"/>
                <a:gd name="T15" fmla="*/ 20 h 29"/>
                <a:gd name="T16" fmla="*/ 16 w 45"/>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16" y="27"/>
                  </a:moveTo>
                  <a:cubicBezTo>
                    <a:pt x="10" y="29"/>
                    <a:pt x="4" y="27"/>
                    <a:pt x="2" y="21"/>
                  </a:cubicBezTo>
                  <a:cubicBezTo>
                    <a:pt x="2" y="21"/>
                    <a:pt x="2" y="21"/>
                    <a:pt x="2" y="21"/>
                  </a:cubicBezTo>
                  <a:cubicBezTo>
                    <a:pt x="0" y="16"/>
                    <a:pt x="4" y="10"/>
                    <a:pt x="10" y="9"/>
                  </a:cubicBezTo>
                  <a:cubicBezTo>
                    <a:pt x="16" y="7"/>
                    <a:pt x="23" y="5"/>
                    <a:pt x="29" y="2"/>
                  </a:cubicBezTo>
                  <a:cubicBezTo>
                    <a:pt x="35" y="0"/>
                    <a:pt x="41" y="2"/>
                    <a:pt x="43" y="8"/>
                  </a:cubicBezTo>
                  <a:cubicBezTo>
                    <a:pt x="43" y="8"/>
                    <a:pt x="43" y="8"/>
                    <a:pt x="43" y="8"/>
                  </a:cubicBezTo>
                  <a:cubicBezTo>
                    <a:pt x="45" y="13"/>
                    <a:pt x="41" y="19"/>
                    <a:pt x="35" y="20"/>
                  </a:cubicBezTo>
                  <a:cubicBezTo>
                    <a:pt x="29" y="22"/>
                    <a:pt x="22" y="24"/>
                    <a:pt x="16" y="27"/>
                  </a:cubicBez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7"/>
            <p:cNvSpPr/>
            <p:nvPr/>
          </p:nvSpPr>
          <p:spPr bwMode="auto">
            <a:xfrm>
              <a:off x="1664205" y="6167914"/>
              <a:ext cx="271463" cy="314325"/>
            </a:xfrm>
            <a:custGeom>
              <a:avLst/>
              <a:gdLst>
                <a:gd name="T0" fmla="*/ 0 w 19"/>
                <a:gd name="T1" fmla="*/ 5 h 22"/>
                <a:gd name="T2" fmla="*/ 6 w 19"/>
                <a:gd name="T3" fmla="*/ 22 h 22"/>
                <a:gd name="T4" fmla="*/ 19 w 19"/>
                <a:gd name="T5" fmla="*/ 18 h 22"/>
                <a:gd name="T6" fmla="*/ 13 w 19"/>
                <a:gd name="T7" fmla="*/ 0 h 22"/>
                <a:gd name="T8" fmla="*/ 0 w 19"/>
                <a:gd name="T9" fmla="*/ 5 h 22"/>
              </a:gdLst>
              <a:ahLst/>
              <a:cxnLst>
                <a:cxn ang="0">
                  <a:pos x="T0" y="T1"/>
                </a:cxn>
                <a:cxn ang="0">
                  <a:pos x="T2" y="T3"/>
                </a:cxn>
                <a:cxn ang="0">
                  <a:pos x="T4" y="T5"/>
                </a:cxn>
                <a:cxn ang="0">
                  <a:pos x="T6" y="T7"/>
                </a:cxn>
                <a:cxn ang="0">
                  <a:pos x="T8" y="T9"/>
                </a:cxn>
              </a:cxnLst>
              <a:rect l="0" t="0" r="r" b="b"/>
              <a:pathLst>
                <a:path w="19" h="22">
                  <a:moveTo>
                    <a:pt x="0" y="5"/>
                  </a:moveTo>
                  <a:cubicBezTo>
                    <a:pt x="6" y="22"/>
                    <a:pt x="6" y="22"/>
                    <a:pt x="6" y="22"/>
                  </a:cubicBezTo>
                  <a:cubicBezTo>
                    <a:pt x="10" y="20"/>
                    <a:pt x="14" y="19"/>
                    <a:pt x="19" y="18"/>
                  </a:cubicBezTo>
                  <a:cubicBezTo>
                    <a:pt x="13" y="0"/>
                    <a:pt x="13" y="0"/>
                    <a:pt x="13" y="0"/>
                  </a:cubicBezTo>
                  <a:cubicBezTo>
                    <a:pt x="9" y="2"/>
                    <a:pt x="4" y="4"/>
                    <a:pt x="0" y="5"/>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8"/>
            <p:cNvSpPr/>
            <p:nvPr/>
          </p:nvSpPr>
          <p:spPr bwMode="auto">
            <a:xfrm>
              <a:off x="2019805" y="6153626"/>
              <a:ext cx="142875" cy="142875"/>
            </a:xfrm>
            <a:custGeom>
              <a:avLst/>
              <a:gdLst>
                <a:gd name="T0" fmla="*/ 27 w 90"/>
                <a:gd name="T1" fmla="*/ 90 h 90"/>
                <a:gd name="T2" fmla="*/ 0 w 90"/>
                <a:gd name="T3" fmla="*/ 27 h 90"/>
                <a:gd name="T4" fmla="*/ 63 w 90"/>
                <a:gd name="T5" fmla="*/ 0 h 90"/>
                <a:gd name="T6" fmla="*/ 90 w 90"/>
                <a:gd name="T7" fmla="*/ 63 h 90"/>
                <a:gd name="T8" fmla="*/ 27 w 90"/>
                <a:gd name="T9" fmla="*/ 90 h 90"/>
              </a:gdLst>
              <a:ahLst/>
              <a:cxnLst>
                <a:cxn ang="0">
                  <a:pos x="T0" y="T1"/>
                </a:cxn>
                <a:cxn ang="0">
                  <a:pos x="T2" y="T3"/>
                </a:cxn>
                <a:cxn ang="0">
                  <a:pos x="T4" y="T5"/>
                </a:cxn>
                <a:cxn ang="0">
                  <a:pos x="T6" y="T7"/>
                </a:cxn>
                <a:cxn ang="0">
                  <a:pos x="T8" y="T9"/>
                </a:cxn>
              </a:cxnLst>
              <a:rect l="0" t="0" r="r" b="b"/>
              <a:pathLst>
                <a:path w="90" h="90">
                  <a:moveTo>
                    <a:pt x="27" y="90"/>
                  </a:moveTo>
                  <a:lnTo>
                    <a:pt x="0" y="27"/>
                  </a:lnTo>
                  <a:lnTo>
                    <a:pt x="63" y="0"/>
                  </a:lnTo>
                  <a:lnTo>
                    <a:pt x="90" y="63"/>
                  </a:lnTo>
                  <a:lnTo>
                    <a:pt x="27" y="90"/>
                  </a:ln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9"/>
            <p:cNvSpPr/>
            <p:nvPr/>
          </p:nvSpPr>
          <p:spPr bwMode="auto">
            <a:xfrm>
              <a:off x="2062668" y="6125051"/>
              <a:ext cx="142875" cy="171450"/>
            </a:xfrm>
            <a:custGeom>
              <a:avLst/>
              <a:gdLst>
                <a:gd name="T0" fmla="*/ 5 w 10"/>
                <a:gd name="T1" fmla="*/ 12 h 12"/>
                <a:gd name="T2" fmla="*/ 3 w 10"/>
                <a:gd name="T3" fmla="*/ 11 h 12"/>
                <a:gd name="T4" fmla="*/ 1 w 10"/>
                <a:gd name="T5" fmla="*/ 3 h 12"/>
                <a:gd name="T6" fmla="*/ 1 w 10"/>
                <a:gd name="T7" fmla="*/ 2 h 12"/>
                <a:gd name="T8" fmla="*/ 5 w 10"/>
                <a:gd name="T9" fmla="*/ 0 h 12"/>
                <a:gd name="T10" fmla="*/ 7 w 10"/>
                <a:gd name="T11" fmla="*/ 1 h 12"/>
                <a:gd name="T12" fmla="*/ 10 w 10"/>
                <a:gd name="T13" fmla="*/ 9 h 12"/>
                <a:gd name="T14" fmla="*/ 9 w 10"/>
                <a:gd name="T15" fmla="*/ 10 h 12"/>
                <a:gd name="T16" fmla="*/ 5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5" y="12"/>
                  </a:moveTo>
                  <a:cubicBezTo>
                    <a:pt x="4" y="12"/>
                    <a:pt x="3" y="11"/>
                    <a:pt x="3" y="11"/>
                  </a:cubicBezTo>
                  <a:cubicBezTo>
                    <a:pt x="1" y="3"/>
                    <a:pt x="1" y="3"/>
                    <a:pt x="1" y="3"/>
                  </a:cubicBezTo>
                  <a:cubicBezTo>
                    <a:pt x="0" y="3"/>
                    <a:pt x="1" y="2"/>
                    <a:pt x="1" y="2"/>
                  </a:cubicBezTo>
                  <a:cubicBezTo>
                    <a:pt x="5" y="0"/>
                    <a:pt x="5" y="0"/>
                    <a:pt x="5" y="0"/>
                  </a:cubicBezTo>
                  <a:cubicBezTo>
                    <a:pt x="6" y="0"/>
                    <a:pt x="7" y="1"/>
                    <a:pt x="7" y="1"/>
                  </a:cubicBezTo>
                  <a:cubicBezTo>
                    <a:pt x="10" y="9"/>
                    <a:pt x="10" y="9"/>
                    <a:pt x="10" y="9"/>
                  </a:cubicBezTo>
                  <a:cubicBezTo>
                    <a:pt x="10" y="9"/>
                    <a:pt x="9" y="10"/>
                    <a:pt x="9" y="10"/>
                  </a:cubicBezTo>
                  <a:lnTo>
                    <a:pt x="5" y="12"/>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524380" y="6010751"/>
            <a:ext cx="527051" cy="657225"/>
            <a:chOff x="524380" y="6010751"/>
            <a:chExt cx="527051" cy="657225"/>
          </a:xfrm>
        </p:grpSpPr>
        <p:sp>
          <p:nvSpPr>
            <p:cNvPr id="174" name="Freeform 60"/>
            <p:cNvSpPr/>
            <p:nvPr/>
          </p:nvSpPr>
          <p:spPr bwMode="auto">
            <a:xfrm>
              <a:off x="524380" y="6096476"/>
              <a:ext cx="484188" cy="571500"/>
            </a:xfrm>
            <a:custGeom>
              <a:avLst/>
              <a:gdLst>
                <a:gd name="T0" fmla="*/ 18 w 34"/>
                <a:gd name="T1" fmla="*/ 34 h 40"/>
                <a:gd name="T2" fmla="*/ 5 w 34"/>
                <a:gd name="T3" fmla="*/ 37 h 40"/>
                <a:gd name="T4" fmla="*/ 5 w 34"/>
                <a:gd name="T5" fmla="*/ 37 h 40"/>
                <a:gd name="T6" fmla="*/ 4 w 34"/>
                <a:gd name="T7" fmla="*/ 23 h 40"/>
                <a:gd name="T8" fmla="*/ 15 w 34"/>
                <a:gd name="T9" fmla="*/ 7 h 40"/>
                <a:gd name="T10" fmla="*/ 29 w 34"/>
                <a:gd name="T11" fmla="*/ 3 h 40"/>
                <a:gd name="T12" fmla="*/ 29 w 34"/>
                <a:gd name="T13" fmla="*/ 3 h 40"/>
                <a:gd name="T14" fmla="*/ 30 w 34"/>
                <a:gd name="T15" fmla="*/ 17 h 40"/>
                <a:gd name="T16" fmla="*/ 18 w 34"/>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18" y="34"/>
                  </a:moveTo>
                  <a:cubicBezTo>
                    <a:pt x="16" y="39"/>
                    <a:pt x="10" y="40"/>
                    <a:pt x="5" y="37"/>
                  </a:cubicBezTo>
                  <a:cubicBezTo>
                    <a:pt x="5" y="37"/>
                    <a:pt x="5" y="37"/>
                    <a:pt x="5" y="37"/>
                  </a:cubicBezTo>
                  <a:cubicBezTo>
                    <a:pt x="0" y="34"/>
                    <a:pt x="0" y="27"/>
                    <a:pt x="4" y="23"/>
                  </a:cubicBezTo>
                  <a:cubicBezTo>
                    <a:pt x="8" y="18"/>
                    <a:pt x="12" y="13"/>
                    <a:pt x="15" y="7"/>
                  </a:cubicBezTo>
                  <a:cubicBezTo>
                    <a:pt x="18" y="2"/>
                    <a:pt x="24" y="0"/>
                    <a:pt x="29" y="3"/>
                  </a:cubicBezTo>
                  <a:cubicBezTo>
                    <a:pt x="29" y="3"/>
                    <a:pt x="29" y="3"/>
                    <a:pt x="29" y="3"/>
                  </a:cubicBezTo>
                  <a:cubicBezTo>
                    <a:pt x="33" y="7"/>
                    <a:pt x="34" y="13"/>
                    <a:pt x="30" y="17"/>
                  </a:cubicBezTo>
                  <a:cubicBezTo>
                    <a:pt x="26" y="22"/>
                    <a:pt x="22" y="28"/>
                    <a:pt x="18" y="34"/>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1"/>
            <p:cNvSpPr/>
            <p:nvPr/>
          </p:nvSpPr>
          <p:spPr bwMode="auto">
            <a:xfrm>
              <a:off x="624393" y="6225064"/>
              <a:ext cx="298450" cy="300037"/>
            </a:xfrm>
            <a:custGeom>
              <a:avLst/>
              <a:gdLst>
                <a:gd name="T0" fmla="*/ 0 w 21"/>
                <a:gd name="T1" fmla="*/ 11 h 21"/>
                <a:gd name="T2" fmla="*/ 14 w 21"/>
                <a:gd name="T3" fmla="*/ 21 h 21"/>
                <a:gd name="T4" fmla="*/ 21 w 21"/>
                <a:gd name="T5" fmla="*/ 10 h 21"/>
                <a:gd name="T6" fmla="*/ 7 w 21"/>
                <a:gd name="T7" fmla="*/ 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14" y="21"/>
                    <a:pt x="14" y="21"/>
                    <a:pt x="14" y="21"/>
                  </a:cubicBezTo>
                  <a:cubicBezTo>
                    <a:pt x="16" y="17"/>
                    <a:pt x="18" y="14"/>
                    <a:pt x="21" y="10"/>
                  </a:cubicBezTo>
                  <a:cubicBezTo>
                    <a:pt x="7" y="0"/>
                    <a:pt x="7" y="0"/>
                    <a:pt x="7" y="0"/>
                  </a:cubicBezTo>
                  <a:cubicBezTo>
                    <a:pt x="5" y="4"/>
                    <a:pt x="2" y="7"/>
                    <a:pt x="0" y="11"/>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2"/>
            <p:cNvSpPr/>
            <p:nvPr/>
          </p:nvSpPr>
          <p:spPr bwMode="auto">
            <a:xfrm>
              <a:off x="865693" y="6053614"/>
              <a:ext cx="142875" cy="142875"/>
            </a:xfrm>
            <a:custGeom>
              <a:avLst/>
              <a:gdLst>
                <a:gd name="T0" fmla="*/ 54 w 90"/>
                <a:gd name="T1" fmla="*/ 90 h 90"/>
                <a:gd name="T2" fmla="*/ 0 w 90"/>
                <a:gd name="T3" fmla="*/ 54 h 90"/>
                <a:gd name="T4" fmla="*/ 36 w 90"/>
                <a:gd name="T5" fmla="*/ 0 h 90"/>
                <a:gd name="T6" fmla="*/ 90 w 90"/>
                <a:gd name="T7" fmla="*/ 45 h 90"/>
                <a:gd name="T8" fmla="*/ 54 w 90"/>
                <a:gd name="T9" fmla="*/ 90 h 90"/>
              </a:gdLst>
              <a:ahLst/>
              <a:cxnLst>
                <a:cxn ang="0">
                  <a:pos x="T0" y="T1"/>
                </a:cxn>
                <a:cxn ang="0">
                  <a:pos x="T2" y="T3"/>
                </a:cxn>
                <a:cxn ang="0">
                  <a:pos x="T4" y="T5"/>
                </a:cxn>
                <a:cxn ang="0">
                  <a:pos x="T6" y="T7"/>
                </a:cxn>
                <a:cxn ang="0">
                  <a:pos x="T8" y="T9"/>
                </a:cxn>
              </a:cxnLst>
              <a:rect l="0" t="0" r="r" b="b"/>
              <a:pathLst>
                <a:path w="90" h="90">
                  <a:moveTo>
                    <a:pt x="54" y="90"/>
                  </a:moveTo>
                  <a:lnTo>
                    <a:pt x="0" y="54"/>
                  </a:lnTo>
                  <a:lnTo>
                    <a:pt x="36" y="0"/>
                  </a:lnTo>
                  <a:lnTo>
                    <a:pt x="90" y="45"/>
                  </a:lnTo>
                  <a:lnTo>
                    <a:pt x="54" y="90"/>
                  </a:ln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3"/>
            <p:cNvSpPr/>
            <p:nvPr/>
          </p:nvSpPr>
          <p:spPr bwMode="auto">
            <a:xfrm>
              <a:off x="894268" y="6010751"/>
              <a:ext cx="157163" cy="157162"/>
            </a:xfrm>
            <a:custGeom>
              <a:avLst/>
              <a:gdLst>
                <a:gd name="T0" fmla="*/ 8 w 11"/>
                <a:gd name="T1" fmla="*/ 10 h 11"/>
                <a:gd name="T2" fmla="*/ 6 w 11"/>
                <a:gd name="T3" fmla="*/ 10 h 11"/>
                <a:gd name="T4" fmla="*/ 0 w 11"/>
                <a:gd name="T5" fmla="*/ 6 h 11"/>
                <a:gd name="T6" fmla="*/ 0 w 11"/>
                <a:gd name="T7" fmla="*/ 4 h 11"/>
                <a:gd name="T8" fmla="*/ 2 w 11"/>
                <a:gd name="T9" fmla="*/ 1 h 11"/>
                <a:gd name="T10" fmla="*/ 4 w 11"/>
                <a:gd name="T11" fmla="*/ 1 h 11"/>
                <a:gd name="T12" fmla="*/ 10 w 11"/>
                <a:gd name="T13" fmla="*/ 5 h 11"/>
                <a:gd name="T14" fmla="*/ 10 w 11"/>
                <a:gd name="T15" fmla="*/ 7 h 11"/>
                <a:gd name="T16" fmla="*/ 8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8" y="10"/>
                  </a:moveTo>
                  <a:cubicBezTo>
                    <a:pt x="8" y="11"/>
                    <a:pt x="7" y="11"/>
                    <a:pt x="6" y="10"/>
                  </a:cubicBezTo>
                  <a:cubicBezTo>
                    <a:pt x="0" y="6"/>
                    <a:pt x="0" y="6"/>
                    <a:pt x="0" y="6"/>
                  </a:cubicBezTo>
                  <a:cubicBezTo>
                    <a:pt x="0" y="6"/>
                    <a:pt x="0" y="5"/>
                    <a:pt x="0" y="4"/>
                  </a:cubicBezTo>
                  <a:cubicBezTo>
                    <a:pt x="2" y="1"/>
                    <a:pt x="2" y="1"/>
                    <a:pt x="2" y="1"/>
                  </a:cubicBezTo>
                  <a:cubicBezTo>
                    <a:pt x="3" y="1"/>
                    <a:pt x="3" y="0"/>
                    <a:pt x="4" y="1"/>
                  </a:cubicBezTo>
                  <a:cubicBezTo>
                    <a:pt x="10" y="5"/>
                    <a:pt x="10" y="5"/>
                    <a:pt x="10" y="5"/>
                  </a:cubicBezTo>
                  <a:cubicBezTo>
                    <a:pt x="11" y="6"/>
                    <a:pt x="11" y="6"/>
                    <a:pt x="10" y="7"/>
                  </a:cubicBezTo>
                  <a:lnTo>
                    <a:pt x="8" y="1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903838" y="6267926"/>
            <a:ext cx="698500" cy="271462"/>
            <a:chOff x="2775455" y="6225064"/>
            <a:chExt cx="698500" cy="271462"/>
          </a:xfrm>
        </p:grpSpPr>
        <p:sp>
          <p:nvSpPr>
            <p:cNvPr id="178" name="Freeform 64"/>
            <p:cNvSpPr/>
            <p:nvPr/>
          </p:nvSpPr>
          <p:spPr bwMode="auto">
            <a:xfrm>
              <a:off x="2889755" y="6225064"/>
              <a:ext cx="584200" cy="271462"/>
            </a:xfrm>
            <a:custGeom>
              <a:avLst/>
              <a:gdLst>
                <a:gd name="T0" fmla="*/ 30 w 41"/>
                <a:gd name="T1" fmla="*/ 0 h 19"/>
                <a:gd name="T2" fmla="*/ 41 w 41"/>
                <a:gd name="T3" fmla="*/ 9 h 19"/>
                <a:gd name="T4" fmla="*/ 41 w 41"/>
                <a:gd name="T5" fmla="*/ 9 h 19"/>
                <a:gd name="T6" fmla="*/ 30 w 41"/>
                <a:gd name="T7" fmla="*/ 18 h 19"/>
                <a:gd name="T8" fmla="*/ 10 w 41"/>
                <a:gd name="T9" fmla="*/ 18 h 19"/>
                <a:gd name="T10" fmla="*/ 0 w 41"/>
                <a:gd name="T11" fmla="*/ 9 h 19"/>
                <a:gd name="T12" fmla="*/ 0 w 41"/>
                <a:gd name="T13" fmla="*/ 9 h 19"/>
                <a:gd name="T14" fmla="*/ 10 w 41"/>
                <a:gd name="T15" fmla="*/ 0 h 19"/>
                <a:gd name="T16" fmla="*/ 30 w 4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9">
                  <a:moveTo>
                    <a:pt x="30" y="0"/>
                  </a:moveTo>
                  <a:cubicBezTo>
                    <a:pt x="36" y="0"/>
                    <a:pt x="41" y="4"/>
                    <a:pt x="41" y="9"/>
                  </a:cubicBezTo>
                  <a:cubicBezTo>
                    <a:pt x="41" y="9"/>
                    <a:pt x="41" y="9"/>
                    <a:pt x="41" y="9"/>
                  </a:cubicBezTo>
                  <a:cubicBezTo>
                    <a:pt x="41" y="15"/>
                    <a:pt x="36" y="19"/>
                    <a:pt x="30" y="18"/>
                  </a:cubicBezTo>
                  <a:cubicBezTo>
                    <a:pt x="24" y="18"/>
                    <a:pt x="17" y="18"/>
                    <a:pt x="10" y="18"/>
                  </a:cubicBezTo>
                  <a:cubicBezTo>
                    <a:pt x="4" y="19"/>
                    <a:pt x="0" y="15"/>
                    <a:pt x="0" y="9"/>
                  </a:cubicBezTo>
                  <a:cubicBezTo>
                    <a:pt x="0" y="9"/>
                    <a:pt x="0" y="9"/>
                    <a:pt x="0" y="9"/>
                  </a:cubicBezTo>
                  <a:cubicBezTo>
                    <a:pt x="0" y="3"/>
                    <a:pt x="5" y="0"/>
                    <a:pt x="10" y="0"/>
                  </a:cubicBezTo>
                  <a:cubicBezTo>
                    <a:pt x="17" y="1"/>
                    <a:pt x="24" y="1"/>
                    <a:pt x="30" y="0"/>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5"/>
            <p:cNvSpPr/>
            <p:nvPr/>
          </p:nvSpPr>
          <p:spPr bwMode="auto">
            <a:xfrm>
              <a:off x="3075493" y="6239351"/>
              <a:ext cx="184150" cy="242887"/>
            </a:xfrm>
            <a:custGeom>
              <a:avLst/>
              <a:gdLst>
                <a:gd name="T0" fmla="*/ 13 w 13"/>
                <a:gd name="T1" fmla="*/ 17 h 17"/>
                <a:gd name="T2" fmla="*/ 13 w 13"/>
                <a:gd name="T3" fmla="*/ 0 h 17"/>
                <a:gd name="T4" fmla="*/ 0 w 13"/>
                <a:gd name="T5" fmla="*/ 0 h 17"/>
                <a:gd name="T6" fmla="*/ 0 w 13"/>
                <a:gd name="T7" fmla="*/ 17 h 17"/>
                <a:gd name="T8" fmla="*/ 13 w 13"/>
                <a:gd name="T9" fmla="*/ 17 h 17"/>
              </a:gdLst>
              <a:ahLst/>
              <a:cxnLst>
                <a:cxn ang="0">
                  <a:pos x="T0" y="T1"/>
                </a:cxn>
                <a:cxn ang="0">
                  <a:pos x="T2" y="T3"/>
                </a:cxn>
                <a:cxn ang="0">
                  <a:pos x="T4" y="T5"/>
                </a:cxn>
                <a:cxn ang="0">
                  <a:pos x="T6" y="T7"/>
                </a:cxn>
                <a:cxn ang="0">
                  <a:pos x="T8" y="T9"/>
                </a:cxn>
              </a:cxnLst>
              <a:rect l="0" t="0" r="r" b="b"/>
              <a:pathLst>
                <a:path w="13" h="17">
                  <a:moveTo>
                    <a:pt x="13" y="17"/>
                  </a:moveTo>
                  <a:cubicBezTo>
                    <a:pt x="13" y="0"/>
                    <a:pt x="13" y="0"/>
                    <a:pt x="13" y="0"/>
                  </a:cubicBezTo>
                  <a:cubicBezTo>
                    <a:pt x="9" y="0"/>
                    <a:pt x="4" y="0"/>
                    <a:pt x="0" y="0"/>
                  </a:cubicBezTo>
                  <a:cubicBezTo>
                    <a:pt x="0" y="17"/>
                    <a:pt x="0" y="17"/>
                    <a:pt x="0" y="17"/>
                  </a:cubicBezTo>
                  <a:cubicBezTo>
                    <a:pt x="4" y="17"/>
                    <a:pt x="8" y="17"/>
                    <a:pt x="13" y="17"/>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Rectangle 66"/>
            <p:cNvSpPr>
              <a:spLocks noChangeArrowheads="1"/>
            </p:cNvSpPr>
            <p:nvPr/>
          </p:nvSpPr>
          <p:spPr bwMode="auto">
            <a:xfrm>
              <a:off x="2818318" y="6310789"/>
              <a:ext cx="100013" cy="100012"/>
            </a:xfrm>
            <a:prstGeom prst="rect">
              <a:avLst/>
            </a:prstGeom>
            <a:solidFill>
              <a:srgbClr val="FFC1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Freeform 67"/>
            <p:cNvSpPr/>
            <p:nvPr/>
          </p:nvSpPr>
          <p:spPr bwMode="auto">
            <a:xfrm>
              <a:off x="2775455" y="6282214"/>
              <a:ext cx="100013" cy="142875"/>
            </a:xfrm>
            <a:custGeom>
              <a:avLst/>
              <a:gdLst>
                <a:gd name="T0" fmla="*/ 5 w 7"/>
                <a:gd name="T1" fmla="*/ 0 h 10"/>
                <a:gd name="T2" fmla="*/ 7 w 7"/>
                <a:gd name="T3" fmla="*/ 2 h 10"/>
                <a:gd name="T4" fmla="*/ 6 w 7"/>
                <a:gd name="T5" fmla="*/ 9 h 10"/>
                <a:gd name="T6" fmla="*/ 5 w 7"/>
                <a:gd name="T7" fmla="*/ 10 h 10"/>
                <a:gd name="T8" fmla="*/ 1 w 7"/>
                <a:gd name="T9" fmla="*/ 10 h 10"/>
                <a:gd name="T10" fmla="*/ 0 w 7"/>
                <a:gd name="T11" fmla="*/ 9 h 10"/>
                <a:gd name="T12" fmla="*/ 0 w 7"/>
                <a:gd name="T13" fmla="*/ 2 h 10"/>
                <a:gd name="T14" fmla="*/ 1 w 7"/>
                <a:gd name="T15" fmla="*/ 0 h 10"/>
                <a:gd name="T16" fmla="*/ 5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0"/>
                  </a:moveTo>
                  <a:cubicBezTo>
                    <a:pt x="6" y="0"/>
                    <a:pt x="7" y="1"/>
                    <a:pt x="7" y="2"/>
                  </a:cubicBezTo>
                  <a:cubicBezTo>
                    <a:pt x="6" y="9"/>
                    <a:pt x="6" y="9"/>
                    <a:pt x="6" y="9"/>
                  </a:cubicBezTo>
                  <a:cubicBezTo>
                    <a:pt x="6" y="10"/>
                    <a:pt x="6" y="10"/>
                    <a:pt x="5" y="10"/>
                  </a:cubicBezTo>
                  <a:cubicBezTo>
                    <a:pt x="1" y="10"/>
                    <a:pt x="1" y="10"/>
                    <a:pt x="1" y="10"/>
                  </a:cubicBezTo>
                  <a:cubicBezTo>
                    <a:pt x="0" y="10"/>
                    <a:pt x="0" y="10"/>
                    <a:pt x="0" y="9"/>
                  </a:cubicBezTo>
                  <a:cubicBezTo>
                    <a:pt x="0" y="2"/>
                    <a:pt x="0" y="2"/>
                    <a:pt x="0" y="2"/>
                  </a:cubicBezTo>
                  <a:cubicBezTo>
                    <a:pt x="0" y="1"/>
                    <a:pt x="1" y="0"/>
                    <a:pt x="1" y="0"/>
                  </a:cubicBezTo>
                  <a:lnTo>
                    <a:pt x="5" y="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27"/>
          <p:cNvSpPr/>
          <p:nvPr/>
        </p:nvSpPr>
        <p:spPr bwMode="auto">
          <a:xfrm>
            <a:off x="-13494" y="6377940"/>
            <a:ext cx="12205494" cy="503238"/>
          </a:xfrm>
          <a:custGeom>
            <a:avLst/>
            <a:gdLst>
              <a:gd name="T0" fmla="*/ 177 w 177"/>
              <a:gd name="T1" fmla="*/ 25 h 25"/>
              <a:gd name="T2" fmla="*/ 177 w 177"/>
              <a:gd name="T3" fmla="*/ 0 h 25"/>
              <a:gd name="T4" fmla="*/ 165 w 177"/>
              <a:gd name="T5" fmla="*/ 4 h 25"/>
              <a:gd name="T6" fmla="*/ 150 w 177"/>
              <a:gd name="T7" fmla="*/ 0 h 25"/>
              <a:gd name="T8" fmla="*/ 134 w 177"/>
              <a:gd name="T9" fmla="*/ 4 h 25"/>
              <a:gd name="T10" fmla="*/ 119 w 177"/>
              <a:gd name="T11" fmla="*/ 0 h 25"/>
              <a:gd name="T12" fmla="*/ 104 w 177"/>
              <a:gd name="T13" fmla="*/ 4 h 25"/>
              <a:gd name="T14" fmla="*/ 88 w 177"/>
              <a:gd name="T15" fmla="*/ 0 h 25"/>
              <a:gd name="T16" fmla="*/ 73 w 177"/>
              <a:gd name="T17" fmla="*/ 4 h 25"/>
              <a:gd name="T18" fmla="*/ 58 w 177"/>
              <a:gd name="T19" fmla="*/ 0 h 25"/>
              <a:gd name="T20" fmla="*/ 42 w 177"/>
              <a:gd name="T21" fmla="*/ 4 h 25"/>
              <a:gd name="T22" fmla="*/ 27 w 177"/>
              <a:gd name="T23" fmla="*/ 0 h 25"/>
              <a:gd name="T24" fmla="*/ 11 w 177"/>
              <a:gd name="T25" fmla="*/ 4 h 25"/>
              <a:gd name="T26" fmla="*/ 0 w 177"/>
              <a:gd name="T27" fmla="*/ 0 h 25"/>
              <a:gd name="T28" fmla="*/ 0 w 177"/>
              <a:gd name="T29" fmla="*/ 25 h 25"/>
              <a:gd name="T30" fmla="*/ 177 w 17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5">
                <a:moveTo>
                  <a:pt x="177" y="25"/>
                </a:moveTo>
                <a:cubicBezTo>
                  <a:pt x="177" y="0"/>
                  <a:pt x="177" y="0"/>
                  <a:pt x="177" y="0"/>
                </a:cubicBezTo>
                <a:cubicBezTo>
                  <a:pt x="173" y="1"/>
                  <a:pt x="171" y="4"/>
                  <a:pt x="165" y="4"/>
                </a:cubicBezTo>
                <a:cubicBezTo>
                  <a:pt x="158" y="4"/>
                  <a:pt x="158" y="0"/>
                  <a:pt x="150" y="0"/>
                </a:cubicBezTo>
                <a:cubicBezTo>
                  <a:pt x="142" y="0"/>
                  <a:pt x="142" y="4"/>
                  <a:pt x="134" y="4"/>
                </a:cubicBezTo>
                <a:cubicBezTo>
                  <a:pt x="127" y="4"/>
                  <a:pt x="127" y="0"/>
                  <a:pt x="119" y="0"/>
                </a:cubicBezTo>
                <a:cubicBezTo>
                  <a:pt x="111" y="0"/>
                  <a:pt x="111" y="4"/>
                  <a:pt x="104" y="4"/>
                </a:cubicBezTo>
                <a:cubicBezTo>
                  <a:pt x="96" y="4"/>
                  <a:pt x="96" y="0"/>
                  <a:pt x="88" y="0"/>
                </a:cubicBezTo>
                <a:cubicBezTo>
                  <a:pt x="81" y="0"/>
                  <a:pt x="81" y="4"/>
                  <a:pt x="73" y="4"/>
                </a:cubicBezTo>
                <a:cubicBezTo>
                  <a:pt x="65" y="4"/>
                  <a:pt x="65" y="0"/>
                  <a:pt x="58" y="0"/>
                </a:cubicBezTo>
                <a:cubicBezTo>
                  <a:pt x="50" y="0"/>
                  <a:pt x="50" y="4"/>
                  <a:pt x="42" y="4"/>
                </a:cubicBezTo>
                <a:cubicBezTo>
                  <a:pt x="35" y="4"/>
                  <a:pt x="35" y="0"/>
                  <a:pt x="27" y="0"/>
                </a:cubicBezTo>
                <a:cubicBezTo>
                  <a:pt x="19" y="0"/>
                  <a:pt x="19" y="4"/>
                  <a:pt x="11" y="4"/>
                </a:cubicBezTo>
                <a:cubicBezTo>
                  <a:pt x="5" y="4"/>
                  <a:pt x="4" y="1"/>
                  <a:pt x="0" y="0"/>
                </a:cubicBezTo>
                <a:cubicBezTo>
                  <a:pt x="0" y="25"/>
                  <a:pt x="0" y="25"/>
                  <a:pt x="0" y="25"/>
                </a:cubicBezTo>
                <a:lnTo>
                  <a:pt x="177" y="25"/>
                </a:lnTo>
                <a:close/>
              </a:path>
            </a:pathLst>
          </a:custGeom>
          <a:solidFill>
            <a:srgbClr val="92DCFC"/>
          </a:solidFill>
          <a:ln>
            <a:noFill/>
          </a:ln>
        </p:spPr>
        <p:txBody>
          <a:bodyPr vert="horz" wrap="square" lIns="91440" tIns="45720" rIns="91440" bIns="45720" numCol="1" anchor="t" anchorCtr="0" compatLnSpc="1"/>
          <a:lstStyle/>
          <a:p>
            <a:endParaRPr lang="zh-CN" altLang="en-US"/>
          </a:p>
        </p:txBody>
      </p:sp>
      <p:sp>
        <p:nvSpPr>
          <p:cNvPr id="58" name="文本框 57"/>
          <p:cNvSpPr txBox="1"/>
          <p:nvPr/>
        </p:nvSpPr>
        <p:spPr>
          <a:xfrm>
            <a:off x="4308346" y="2218795"/>
            <a:ext cx="3570208" cy="1107996"/>
          </a:xfrm>
          <a:prstGeom prst="rect">
            <a:avLst/>
          </a:prstGeom>
          <a:noFill/>
          <a:effectLst>
            <a:outerShdw blurRad="63500" sx="102000" sy="102000" algn="ctr" rotWithShape="0">
              <a:prstClr val="black">
                <a:alpha val="40000"/>
              </a:prstClr>
            </a:outerShdw>
          </a:effectLst>
        </p:spPr>
        <p:txBody>
          <a:bodyPr wrap="none">
            <a:spAutoFit/>
          </a:bodyPr>
          <a:lstStyle/>
          <a:p>
            <a:pPr>
              <a:defRPr/>
            </a:pPr>
            <a:r>
              <a:rPr lang="zh-CN" altLang="en-US" sz="6600" b="1" dirty="0">
                <a:solidFill>
                  <a:srgbClr val="1D5A83"/>
                </a:solidFill>
                <a:latin typeface="微软雅黑" panose="020B0503020204020204" pitchFamily="34" charset="-122"/>
                <a:ea typeface="微软雅黑" panose="020B0503020204020204" pitchFamily="34" charset="-122"/>
              </a:rPr>
              <a:t>谢谢欣赏</a:t>
            </a:r>
          </a:p>
        </p:txBody>
      </p:sp>
      <p:sp>
        <p:nvSpPr>
          <p:cNvPr id="59" name="文本框 16"/>
          <p:cNvSpPr txBox="1">
            <a:spLocks noChangeArrowheads="1"/>
          </p:cNvSpPr>
          <p:nvPr/>
        </p:nvSpPr>
        <p:spPr bwMode="auto">
          <a:xfrm>
            <a:off x="4359645" y="3244334"/>
            <a:ext cx="3404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it-IT" altLang="zh-CN" dirty="0">
                <a:solidFill>
                  <a:schemeClr val="bg1"/>
                </a:solidFill>
                <a:latin typeface="微软雅黑" panose="020B0503020204020204" pitchFamily="34" charset="-122"/>
                <a:ea typeface="微软雅黑" panose="020B0503020204020204" pitchFamily="34" charset="-122"/>
              </a:rPr>
              <a:t>THANK YOU FOR WATCHING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224"/>
          <p:cNvGrpSpPr/>
          <p:nvPr/>
        </p:nvGrpSpPr>
        <p:grpSpPr>
          <a:xfrm rot="3202711">
            <a:off x="10032288" y="6085183"/>
            <a:ext cx="348262" cy="515823"/>
            <a:chOff x="3320798" y="18199"/>
            <a:chExt cx="1207290" cy="1788160"/>
          </a:xfrm>
        </p:grpSpPr>
        <p:sp>
          <p:nvSpPr>
            <p:cNvPr id="204" name="Freeform 7"/>
            <p:cNvSpPr/>
            <p:nvPr/>
          </p:nvSpPr>
          <p:spPr bwMode="auto">
            <a:xfrm>
              <a:off x="3981391" y="581983"/>
              <a:ext cx="68337" cy="1224376"/>
            </a:xfrm>
            <a:custGeom>
              <a:avLst/>
              <a:gdLst>
                <a:gd name="T0" fmla="*/ 2 w 5"/>
                <a:gd name="T1" fmla="*/ 0 h 89"/>
                <a:gd name="T2" fmla="*/ 5 w 5"/>
                <a:gd name="T3" fmla="*/ 2 h 89"/>
                <a:gd name="T4" fmla="*/ 5 w 5"/>
                <a:gd name="T5" fmla="*/ 87 h 89"/>
                <a:gd name="T6" fmla="*/ 2 w 5"/>
                <a:gd name="T7" fmla="*/ 89 h 89"/>
                <a:gd name="T8" fmla="*/ 2 w 5"/>
                <a:gd name="T9" fmla="*/ 89 h 89"/>
                <a:gd name="T10" fmla="*/ 0 w 5"/>
                <a:gd name="T11" fmla="*/ 87 h 89"/>
                <a:gd name="T12" fmla="*/ 0 w 5"/>
                <a:gd name="T13" fmla="*/ 2 h 89"/>
                <a:gd name="T14" fmla="*/ 2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2" y="0"/>
                  </a:moveTo>
                  <a:cubicBezTo>
                    <a:pt x="4" y="0"/>
                    <a:pt x="5" y="1"/>
                    <a:pt x="5" y="2"/>
                  </a:cubicBezTo>
                  <a:cubicBezTo>
                    <a:pt x="5" y="87"/>
                    <a:pt x="5" y="87"/>
                    <a:pt x="5" y="87"/>
                  </a:cubicBezTo>
                  <a:cubicBezTo>
                    <a:pt x="5" y="88"/>
                    <a:pt x="4"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Rectangle 15"/>
            <p:cNvSpPr>
              <a:spLocks noChangeArrowheads="1"/>
            </p:cNvSpPr>
            <p:nvPr/>
          </p:nvSpPr>
          <p:spPr bwMode="auto">
            <a:xfrm>
              <a:off x="3349273" y="86536"/>
              <a:ext cx="1167425" cy="1651482"/>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3" name="Freeform 16"/>
            <p:cNvSpPr/>
            <p:nvPr/>
          </p:nvSpPr>
          <p:spPr bwMode="auto">
            <a:xfrm>
              <a:off x="3320798" y="18199"/>
              <a:ext cx="1207290" cy="68337"/>
            </a:xfrm>
            <a:custGeom>
              <a:avLst/>
              <a:gdLst>
                <a:gd name="T0" fmla="*/ 88 w 88"/>
                <a:gd name="T1" fmla="*/ 2 h 5"/>
                <a:gd name="T2" fmla="*/ 86 w 88"/>
                <a:gd name="T3" fmla="*/ 5 h 5"/>
                <a:gd name="T4" fmla="*/ 2 w 88"/>
                <a:gd name="T5" fmla="*/ 5 h 5"/>
                <a:gd name="T6" fmla="*/ 0 w 88"/>
                <a:gd name="T7" fmla="*/ 2 h 5"/>
                <a:gd name="T8" fmla="*/ 0 w 88"/>
                <a:gd name="T9" fmla="*/ 2 h 5"/>
                <a:gd name="T10" fmla="*/ 2 w 88"/>
                <a:gd name="T11" fmla="*/ 0 h 5"/>
                <a:gd name="T12" fmla="*/ 86 w 88"/>
                <a:gd name="T13" fmla="*/ 0 h 5"/>
                <a:gd name="T14" fmla="*/ 88 w 8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2"/>
                  </a:moveTo>
                  <a:cubicBezTo>
                    <a:pt x="88" y="4"/>
                    <a:pt x="87" y="5"/>
                    <a:pt x="86" y="5"/>
                  </a:cubicBezTo>
                  <a:cubicBezTo>
                    <a:pt x="2" y="5"/>
                    <a:pt x="2" y="5"/>
                    <a:pt x="2" y="5"/>
                  </a:cubicBezTo>
                  <a:cubicBezTo>
                    <a:pt x="1" y="5"/>
                    <a:pt x="0" y="4"/>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7"/>
            <p:cNvSpPr/>
            <p:nvPr/>
          </p:nvSpPr>
          <p:spPr bwMode="auto">
            <a:xfrm>
              <a:off x="3320798" y="1738018"/>
              <a:ext cx="1207290" cy="68337"/>
            </a:xfrm>
            <a:custGeom>
              <a:avLst/>
              <a:gdLst>
                <a:gd name="T0" fmla="*/ 88 w 88"/>
                <a:gd name="T1" fmla="*/ 3 h 5"/>
                <a:gd name="T2" fmla="*/ 86 w 88"/>
                <a:gd name="T3" fmla="*/ 5 h 5"/>
                <a:gd name="T4" fmla="*/ 2 w 88"/>
                <a:gd name="T5" fmla="*/ 5 h 5"/>
                <a:gd name="T6" fmla="*/ 0 w 88"/>
                <a:gd name="T7" fmla="*/ 3 h 5"/>
                <a:gd name="T8" fmla="*/ 0 w 88"/>
                <a:gd name="T9" fmla="*/ 3 h 5"/>
                <a:gd name="T10" fmla="*/ 2 w 88"/>
                <a:gd name="T11" fmla="*/ 0 h 5"/>
                <a:gd name="T12" fmla="*/ 86 w 88"/>
                <a:gd name="T13" fmla="*/ 0 h 5"/>
                <a:gd name="T14" fmla="*/ 88 w 88"/>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3"/>
                  </a:moveTo>
                  <a:cubicBezTo>
                    <a:pt x="88" y="4"/>
                    <a:pt x="87" y="5"/>
                    <a:pt x="86" y="5"/>
                  </a:cubicBezTo>
                  <a:cubicBezTo>
                    <a:pt x="2" y="5"/>
                    <a:pt x="2" y="5"/>
                    <a:pt x="2" y="5"/>
                  </a:cubicBezTo>
                  <a:cubicBezTo>
                    <a:pt x="1" y="5"/>
                    <a:pt x="0" y="4"/>
                    <a:pt x="0" y="3"/>
                  </a:cubicBezTo>
                  <a:cubicBezTo>
                    <a:pt x="0" y="3"/>
                    <a:pt x="0" y="3"/>
                    <a:pt x="0" y="3"/>
                  </a:cubicBezTo>
                  <a:cubicBezTo>
                    <a:pt x="0" y="1"/>
                    <a:pt x="1" y="0"/>
                    <a:pt x="2" y="0"/>
                  </a:cubicBezTo>
                  <a:cubicBezTo>
                    <a:pt x="86" y="0"/>
                    <a:pt x="86" y="0"/>
                    <a:pt x="86" y="0"/>
                  </a:cubicBezTo>
                  <a:cubicBezTo>
                    <a:pt x="87" y="0"/>
                    <a:pt x="88" y="1"/>
                    <a:pt x="88" y="3"/>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
            <p:cNvSpPr/>
            <p:nvPr/>
          </p:nvSpPr>
          <p:spPr bwMode="auto">
            <a:xfrm>
              <a:off x="3320798" y="1174238"/>
              <a:ext cx="1207290" cy="51255"/>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9"/>
            <p:cNvSpPr/>
            <p:nvPr/>
          </p:nvSpPr>
          <p:spPr bwMode="auto">
            <a:xfrm>
              <a:off x="3320798" y="593372"/>
              <a:ext cx="1207290" cy="56948"/>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
            <p:cNvSpPr/>
            <p:nvPr/>
          </p:nvSpPr>
          <p:spPr bwMode="auto">
            <a:xfrm>
              <a:off x="3747907" y="758519"/>
              <a:ext cx="148064" cy="136674"/>
            </a:xfrm>
            <a:custGeom>
              <a:avLst/>
              <a:gdLst>
                <a:gd name="T0" fmla="*/ 11 w 11"/>
                <a:gd name="T1" fmla="*/ 8 h 10"/>
                <a:gd name="T2" fmla="*/ 6 w 11"/>
                <a:gd name="T3" fmla="*/ 0 h 10"/>
                <a:gd name="T4" fmla="*/ 5 w 11"/>
                <a:gd name="T5" fmla="*/ 0 h 10"/>
                <a:gd name="T6" fmla="*/ 0 w 11"/>
                <a:gd name="T7" fmla="*/ 9 h 10"/>
                <a:gd name="T8" fmla="*/ 0 w 11"/>
                <a:gd name="T9" fmla="*/ 10 h 10"/>
                <a:gd name="T10" fmla="*/ 10 w 11"/>
                <a:gd name="T11" fmla="*/ 10 h 10"/>
                <a:gd name="T12" fmla="*/ 11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8"/>
                  </a:moveTo>
                  <a:cubicBezTo>
                    <a:pt x="6" y="0"/>
                    <a:pt x="6" y="0"/>
                    <a:pt x="6" y="0"/>
                  </a:cubicBezTo>
                  <a:cubicBezTo>
                    <a:pt x="6" y="0"/>
                    <a:pt x="6" y="0"/>
                    <a:pt x="5" y="0"/>
                  </a:cubicBezTo>
                  <a:cubicBezTo>
                    <a:pt x="0" y="9"/>
                    <a:pt x="0" y="9"/>
                    <a:pt x="0" y="9"/>
                  </a:cubicBezTo>
                  <a:cubicBezTo>
                    <a:pt x="0" y="10"/>
                    <a:pt x="0" y="10"/>
                    <a:pt x="0" y="10"/>
                  </a:cubicBezTo>
                  <a:cubicBezTo>
                    <a:pt x="10" y="10"/>
                    <a:pt x="10" y="10"/>
                    <a:pt x="10" y="10"/>
                  </a:cubicBezTo>
                  <a:cubicBezTo>
                    <a:pt x="10" y="9"/>
                    <a:pt x="10" y="9"/>
                    <a:pt x="11" y="8"/>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
            <p:cNvSpPr/>
            <p:nvPr/>
          </p:nvSpPr>
          <p:spPr bwMode="auto">
            <a:xfrm>
              <a:off x="3964308" y="758519"/>
              <a:ext cx="153757" cy="136674"/>
            </a:xfrm>
            <a:custGeom>
              <a:avLst/>
              <a:gdLst>
                <a:gd name="T0" fmla="*/ 11 w 11"/>
                <a:gd name="T1" fmla="*/ 9 h 10"/>
                <a:gd name="T2" fmla="*/ 5 w 11"/>
                <a:gd name="T3" fmla="*/ 0 h 10"/>
                <a:gd name="T4" fmla="*/ 4 w 11"/>
                <a:gd name="T5" fmla="*/ 0 h 10"/>
                <a:gd name="T6" fmla="*/ 0 w 11"/>
                <a:gd name="T7" fmla="*/ 8 h 10"/>
                <a:gd name="T8" fmla="*/ 1 w 11"/>
                <a:gd name="T9" fmla="*/ 10 h 10"/>
                <a:gd name="T10" fmla="*/ 10 w 11"/>
                <a:gd name="T11" fmla="*/ 10 h 10"/>
                <a:gd name="T12" fmla="*/ 11 w 1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9"/>
                  </a:moveTo>
                  <a:cubicBezTo>
                    <a:pt x="5" y="0"/>
                    <a:pt x="5" y="0"/>
                    <a:pt x="5" y="0"/>
                  </a:cubicBezTo>
                  <a:cubicBezTo>
                    <a:pt x="5" y="0"/>
                    <a:pt x="5" y="0"/>
                    <a:pt x="4" y="0"/>
                  </a:cubicBezTo>
                  <a:cubicBezTo>
                    <a:pt x="0" y="8"/>
                    <a:pt x="0" y="8"/>
                    <a:pt x="0" y="8"/>
                  </a:cubicBezTo>
                  <a:cubicBezTo>
                    <a:pt x="0" y="9"/>
                    <a:pt x="1" y="9"/>
                    <a:pt x="1" y="10"/>
                  </a:cubicBezTo>
                  <a:cubicBezTo>
                    <a:pt x="10" y="10"/>
                    <a:pt x="10" y="10"/>
                    <a:pt x="10" y="10"/>
                  </a:cubicBezTo>
                  <a:cubicBezTo>
                    <a:pt x="11" y="10"/>
                    <a:pt x="11" y="10"/>
                    <a:pt x="11" y="9"/>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2"/>
            <p:cNvSpPr/>
            <p:nvPr/>
          </p:nvSpPr>
          <p:spPr bwMode="auto">
            <a:xfrm>
              <a:off x="3844716" y="952141"/>
              <a:ext cx="165146" cy="125285"/>
            </a:xfrm>
            <a:custGeom>
              <a:avLst/>
              <a:gdLst>
                <a:gd name="T0" fmla="*/ 7 w 12"/>
                <a:gd name="T1" fmla="*/ 0 h 9"/>
                <a:gd name="T2" fmla="*/ 7 w 12"/>
                <a:gd name="T3" fmla="*/ 0 h 9"/>
                <a:gd name="T4" fmla="*/ 5 w 12"/>
                <a:gd name="T5" fmla="*/ 0 h 9"/>
                <a:gd name="T6" fmla="*/ 5 w 12"/>
                <a:gd name="T7" fmla="*/ 0 h 9"/>
                <a:gd name="T8" fmla="*/ 0 w 12"/>
                <a:gd name="T9" fmla="*/ 8 h 9"/>
                <a:gd name="T10" fmla="*/ 1 w 12"/>
                <a:gd name="T11" fmla="*/ 9 h 9"/>
                <a:gd name="T12" fmla="*/ 12 w 12"/>
                <a:gd name="T13" fmla="*/ 9 h 9"/>
                <a:gd name="T14" fmla="*/ 12 w 12"/>
                <a:gd name="T15" fmla="*/ 8 h 9"/>
                <a:gd name="T16" fmla="*/ 7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7" y="0"/>
                  </a:moveTo>
                  <a:cubicBezTo>
                    <a:pt x="7" y="0"/>
                    <a:pt x="7" y="0"/>
                    <a:pt x="7" y="0"/>
                  </a:cubicBezTo>
                  <a:cubicBezTo>
                    <a:pt x="7" y="1"/>
                    <a:pt x="6" y="1"/>
                    <a:pt x="5" y="0"/>
                  </a:cubicBezTo>
                  <a:cubicBezTo>
                    <a:pt x="5" y="0"/>
                    <a:pt x="5" y="0"/>
                    <a:pt x="5" y="0"/>
                  </a:cubicBezTo>
                  <a:cubicBezTo>
                    <a:pt x="0" y="8"/>
                    <a:pt x="0" y="8"/>
                    <a:pt x="0" y="8"/>
                  </a:cubicBezTo>
                  <a:cubicBezTo>
                    <a:pt x="0" y="9"/>
                    <a:pt x="0" y="9"/>
                    <a:pt x="1" y="9"/>
                  </a:cubicBezTo>
                  <a:cubicBezTo>
                    <a:pt x="12" y="9"/>
                    <a:pt x="12" y="9"/>
                    <a:pt x="12" y="9"/>
                  </a:cubicBezTo>
                  <a:cubicBezTo>
                    <a:pt x="12" y="9"/>
                    <a:pt x="12" y="9"/>
                    <a:pt x="12" y="8"/>
                  </a:cubicBezTo>
                  <a:lnTo>
                    <a:pt x="7" y="0"/>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3"/>
            <p:cNvSpPr>
              <a:spLocks noChangeArrowheads="1"/>
            </p:cNvSpPr>
            <p:nvPr/>
          </p:nvSpPr>
          <p:spPr bwMode="auto">
            <a:xfrm>
              <a:off x="3884581" y="866721"/>
              <a:ext cx="79727" cy="85423"/>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4"/>
            <p:cNvSpPr>
              <a:spLocks noEditPoints="1"/>
            </p:cNvSpPr>
            <p:nvPr/>
          </p:nvSpPr>
          <p:spPr bwMode="auto">
            <a:xfrm>
              <a:off x="3708042" y="690181"/>
              <a:ext cx="449885" cy="438499"/>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1 h 32"/>
                <a:gd name="T12" fmla="*/ 1 w 33"/>
                <a:gd name="T13" fmla="*/ 16 h 32"/>
                <a:gd name="T14" fmla="*/ 16 w 33"/>
                <a:gd name="T15" fmla="*/ 31 h 32"/>
                <a:gd name="T16" fmla="*/ 31 w 33"/>
                <a:gd name="T17" fmla="*/ 16 h 32"/>
                <a:gd name="T18" fmla="*/ 16 w 33"/>
                <a:gd name="T1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2"/>
                  </a:moveTo>
                  <a:cubicBezTo>
                    <a:pt x="7" y="32"/>
                    <a:pt x="0" y="25"/>
                    <a:pt x="0" y="16"/>
                  </a:cubicBezTo>
                  <a:cubicBezTo>
                    <a:pt x="0" y="7"/>
                    <a:pt x="7" y="0"/>
                    <a:pt x="16" y="0"/>
                  </a:cubicBezTo>
                  <a:cubicBezTo>
                    <a:pt x="25" y="0"/>
                    <a:pt x="33" y="7"/>
                    <a:pt x="33" y="16"/>
                  </a:cubicBezTo>
                  <a:cubicBezTo>
                    <a:pt x="33" y="25"/>
                    <a:pt x="25" y="32"/>
                    <a:pt x="16" y="32"/>
                  </a:cubicBezTo>
                  <a:close/>
                  <a:moveTo>
                    <a:pt x="16" y="1"/>
                  </a:moveTo>
                  <a:cubicBezTo>
                    <a:pt x="8" y="1"/>
                    <a:pt x="1" y="8"/>
                    <a:pt x="1" y="16"/>
                  </a:cubicBezTo>
                  <a:cubicBezTo>
                    <a:pt x="1" y="24"/>
                    <a:pt x="8" y="31"/>
                    <a:pt x="16" y="31"/>
                  </a:cubicBezTo>
                  <a:cubicBezTo>
                    <a:pt x="25" y="31"/>
                    <a:pt x="31" y="24"/>
                    <a:pt x="31" y="16"/>
                  </a:cubicBezTo>
                  <a:cubicBezTo>
                    <a:pt x="31" y="8"/>
                    <a:pt x="25" y="1"/>
                    <a:pt x="16"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4" name="组合 223"/>
          <p:cNvGrpSpPr/>
          <p:nvPr/>
        </p:nvGrpSpPr>
        <p:grpSpPr>
          <a:xfrm rot="639884">
            <a:off x="4535087" y="5986043"/>
            <a:ext cx="883285" cy="630919"/>
            <a:chOff x="1588" y="563784"/>
            <a:chExt cx="1714123" cy="1224376"/>
          </a:xfrm>
        </p:grpSpPr>
        <p:sp>
          <p:nvSpPr>
            <p:cNvPr id="39" name="Rectangle 5"/>
            <p:cNvSpPr>
              <a:spLocks noChangeArrowheads="1"/>
            </p:cNvSpPr>
            <p:nvPr/>
          </p:nvSpPr>
          <p:spPr bwMode="auto">
            <a:xfrm>
              <a:off x="58536" y="592256"/>
              <a:ext cx="1657175" cy="1167429"/>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Freeform 6"/>
            <p:cNvSpPr/>
            <p:nvPr/>
          </p:nvSpPr>
          <p:spPr bwMode="auto">
            <a:xfrm>
              <a:off x="1588"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
            <p:cNvSpPr/>
            <p:nvPr/>
          </p:nvSpPr>
          <p:spPr bwMode="auto">
            <a:xfrm>
              <a:off x="1140541" y="563784"/>
              <a:ext cx="68337" cy="1224376"/>
            </a:xfrm>
            <a:custGeom>
              <a:avLst/>
              <a:gdLst>
                <a:gd name="T0" fmla="*/ 3 w 5"/>
                <a:gd name="T1" fmla="*/ 0 h 89"/>
                <a:gd name="T2" fmla="*/ 5 w 5"/>
                <a:gd name="T3" fmla="*/ 2 h 89"/>
                <a:gd name="T4" fmla="*/ 5 w 5"/>
                <a:gd name="T5" fmla="*/ 87 h 89"/>
                <a:gd name="T6" fmla="*/ 3 w 5"/>
                <a:gd name="T7" fmla="*/ 89 h 89"/>
                <a:gd name="T8" fmla="*/ 3 w 5"/>
                <a:gd name="T9" fmla="*/ 89 h 89"/>
                <a:gd name="T10" fmla="*/ 0 w 5"/>
                <a:gd name="T11" fmla="*/ 87 h 89"/>
                <a:gd name="T12" fmla="*/ 0 w 5"/>
                <a:gd name="T13" fmla="*/ 2 h 89"/>
                <a:gd name="T14" fmla="*/ 3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3" y="0"/>
                  </a:moveTo>
                  <a:cubicBezTo>
                    <a:pt x="4" y="0"/>
                    <a:pt x="5" y="1"/>
                    <a:pt x="5" y="2"/>
                  </a:cubicBezTo>
                  <a:cubicBezTo>
                    <a:pt x="5" y="87"/>
                    <a:pt x="5" y="87"/>
                    <a:pt x="5" y="87"/>
                  </a:cubicBezTo>
                  <a:cubicBezTo>
                    <a:pt x="5" y="88"/>
                    <a:pt x="4" y="89"/>
                    <a:pt x="3" y="89"/>
                  </a:cubicBezTo>
                  <a:cubicBezTo>
                    <a:pt x="3" y="89"/>
                    <a:pt x="3" y="89"/>
                    <a:pt x="3" y="89"/>
                  </a:cubicBezTo>
                  <a:cubicBezTo>
                    <a:pt x="1" y="89"/>
                    <a:pt x="0" y="88"/>
                    <a:pt x="0" y="87"/>
                  </a:cubicBezTo>
                  <a:cubicBezTo>
                    <a:pt x="0" y="2"/>
                    <a:pt x="0" y="2"/>
                    <a:pt x="0" y="2"/>
                  </a:cubicBezTo>
                  <a:cubicBezTo>
                    <a:pt x="0" y="1"/>
                    <a:pt x="1" y="0"/>
                    <a:pt x="3"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
            <p:cNvSpPr/>
            <p:nvPr/>
          </p:nvSpPr>
          <p:spPr bwMode="auto">
            <a:xfrm>
              <a:off x="576757"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
            <p:cNvSpPr/>
            <p:nvPr/>
          </p:nvSpPr>
          <p:spPr bwMode="auto">
            <a:xfrm>
              <a:off x="724821" y="1207290"/>
              <a:ext cx="153757" cy="153760"/>
            </a:xfrm>
            <a:custGeom>
              <a:avLst/>
              <a:gdLst>
                <a:gd name="T0" fmla="*/ 9 w 11"/>
                <a:gd name="T1" fmla="*/ 0 h 11"/>
                <a:gd name="T2" fmla="*/ 1 w 11"/>
                <a:gd name="T3" fmla="*/ 5 h 11"/>
                <a:gd name="T4" fmla="*/ 1 w 11"/>
                <a:gd name="T5" fmla="*/ 5 h 11"/>
                <a:gd name="T6" fmla="*/ 10 w 11"/>
                <a:gd name="T7" fmla="*/ 11 h 11"/>
                <a:gd name="T8" fmla="*/ 11 w 11"/>
                <a:gd name="T9" fmla="*/ 10 h 11"/>
                <a:gd name="T10" fmla="*/ 11 w 11"/>
                <a:gd name="T11" fmla="*/ 1 h 11"/>
                <a:gd name="T12" fmla="*/ 9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9" y="0"/>
                  </a:moveTo>
                  <a:cubicBezTo>
                    <a:pt x="1" y="5"/>
                    <a:pt x="1" y="5"/>
                    <a:pt x="1" y="5"/>
                  </a:cubicBezTo>
                  <a:cubicBezTo>
                    <a:pt x="0" y="5"/>
                    <a:pt x="0" y="5"/>
                    <a:pt x="1" y="5"/>
                  </a:cubicBezTo>
                  <a:cubicBezTo>
                    <a:pt x="10" y="11"/>
                    <a:pt x="10" y="11"/>
                    <a:pt x="10" y="11"/>
                  </a:cubicBezTo>
                  <a:cubicBezTo>
                    <a:pt x="11" y="11"/>
                    <a:pt x="11" y="11"/>
                    <a:pt x="11" y="10"/>
                  </a:cubicBezTo>
                  <a:cubicBezTo>
                    <a:pt x="11" y="1"/>
                    <a:pt x="11" y="1"/>
                    <a:pt x="11" y="1"/>
                  </a:cubicBezTo>
                  <a:cubicBezTo>
                    <a:pt x="10" y="1"/>
                    <a:pt x="9" y="1"/>
                    <a:pt x="9"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
            <p:cNvSpPr/>
            <p:nvPr/>
          </p:nvSpPr>
          <p:spPr bwMode="auto">
            <a:xfrm>
              <a:off x="724821" y="990889"/>
              <a:ext cx="153757" cy="148064"/>
            </a:xfrm>
            <a:custGeom>
              <a:avLst/>
              <a:gdLst>
                <a:gd name="T0" fmla="*/ 10 w 11"/>
                <a:gd name="T1" fmla="*/ 0 h 11"/>
                <a:gd name="T2" fmla="*/ 1 w 11"/>
                <a:gd name="T3" fmla="*/ 5 h 11"/>
                <a:gd name="T4" fmla="*/ 1 w 11"/>
                <a:gd name="T5" fmla="*/ 6 h 11"/>
                <a:gd name="T6" fmla="*/ 9 w 11"/>
                <a:gd name="T7" fmla="*/ 11 h 11"/>
                <a:gd name="T8" fmla="*/ 11 w 11"/>
                <a:gd name="T9" fmla="*/ 10 h 11"/>
                <a:gd name="T10" fmla="*/ 11 w 11"/>
                <a:gd name="T11" fmla="*/ 1 h 11"/>
                <a:gd name="T12" fmla="*/ 1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0"/>
                  </a:moveTo>
                  <a:cubicBezTo>
                    <a:pt x="1" y="5"/>
                    <a:pt x="1" y="5"/>
                    <a:pt x="1" y="5"/>
                  </a:cubicBezTo>
                  <a:cubicBezTo>
                    <a:pt x="0" y="6"/>
                    <a:pt x="0" y="6"/>
                    <a:pt x="1" y="6"/>
                  </a:cubicBezTo>
                  <a:cubicBezTo>
                    <a:pt x="9" y="11"/>
                    <a:pt x="9" y="11"/>
                    <a:pt x="9" y="11"/>
                  </a:cubicBezTo>
                  <a:cubicBezTo>
                    <a:pt x="9" y="10"/>
                    <a:pt x="10" y="10"/>
                    <a:pt x="11" y="10"/>
                  </a:cubicBezTo>
                  <a:cubicBezTo>
                    <a:pt x="11" y="1"/>
                    <a:pt x="11" y="1"/>
                    <a:pt x="11" y="1"/>
                  </a:cubicBezTo>
                  <a:cubicBezTo>
                    <a:pt x="11" y="0"/>
                    <a:pt x="11" y="0"/>
                    <a:pt x="10"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
            <p:cNvSpPr/>
            <p:nvPr/>
          </p:nvSpPr>
          <p:spPr bwMode="auto">
            <a:xfrm>
              <a:off x="935529" y="1087702"/>
              <a:ext cx="119588" cy="165150"/>
            </a:xfrm>
            <a:custGeom>
              <a:avLst/>
              <a:gdLst>
                <a:gd name="T0" fmla="*/ 0 w 9"/>
                <a:gd name="T1" fmla="*/ 5 h 12"/>
                <a:gd name="T2" fmla="*/ 0 w 9"/>
                <a:gd name="T3" fmla="*/ 6 h 12"/>
                <a:gd name="T4" fmla="*/ 0 w 9"/>
                <a:gd name="T5" fmla="*/ 7 h 12"/>
                <a:gd name="T6" fmla="*/ 0 w 9"/>
                <a:gd name="T7" fmla="*/ 8 h 12"/>
                <a:gd name="T8" fmla="*/ 8 w 9"/>
                <a:gd name="T9" fmla="*/ 12 h 12"/>
                <a:gd name="T10" fmla="*/ 9 w 9"/>
                <a:gd name="T11" fmla="*/ 12 h 12"/>
                <a:gd name="T12" fmla="*/ 9 w 9"/>
                <a:gd name="T13" fmla="*/ 1 h 12"/>
                <a:gd name="T14" fmla="*/ 8 w 9"/>
                <a:gd name="T15" fmla="*/ 1 h 12"/>
                <a:gd name="T16" fmla="*/ 0 w 9"/>
                <a:gd name="T1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0" y="5"/>
                  </a:moveTo>
                  <a:cubicBezTo>
                    <a:pt x="0" y="5"/>
                    <a:pt x="0" y="6"/>
                    <a:pt x="0" y="6"/>
                  </a:cubicBezTo>
                  <a:cubicBezTo>
                    <a:pt x="0" y="6"/>
                    <a:pt x="0" y="7"/>
                    <a:pt x="0" y="7"/>
                  </a:cubicBezTo>
                  <a:cubicBezTo>
                    <a:pt x="0" y="7"/>
                    <a:pt x="0" y="7"/>
                    <a:pt x="0" y="8"/>
                  </a:cubicBezTo>
                  <a:cubicBezTo>
                    <a:pt x="8" y="12"/>
                    <a:pt x="8" y="12"/>
                    <a:pt x="8" y="12"/>
                  </a:cubicBezTo>
                  <a:cubicBezTo>
                    <a:pt x="9" y="12"/>
                    <a:pt x="9" y="12"/>
                    <a:pt x="9" y="12"/>
                  </a:cubicBezTo>
                  <a:cubicBezTo>
                    <a:pt x="9" y="1"/>
                    <a:pt x="9" y="1"/>
                    <a:pt x="9" y="1"/>
                  </a:cubicBezTo>
                  <a:cubicBezTo>
                    <a:pt x="9" y="1"/>
                    <a:pt x="9" y="0"/>
                    <a:pt x="8" y="1"/>
                  </a:cubicBezTo>
                  <a:lnTo>
                    <a:pt x="0" y="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3"/>
            <p:cNvSpPr>
              <a:spLocks noChangeArrowheads="1"/>
            </p:cNvSpPr>
            <p:nvPr/>
          </p:nvSpPr>
          <p:spPr bwMode="auto">
            <a:xfrm>
              <a:off x="850106" y="1138953"/>
              <a:ext cx="85420" cy="68337"/>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4"/>
            <p:cNvSpPr>
              <a:spLocks noEditPoints="1"/>
            </p:cNvSpPr>
            <p:nvPr/>
          </p:nvSpPr>
          <p:spPr bwMode="auto">
            <a:xfrm>
              <a:off x="656484" y="945331"/>
              <a:ext cx="455581" cy="455581"/>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2 w 33"/>
                <a:gd name="T11" fmla="*/ 16 h 33"/>
                <a:gd name="T12" fmla="*/ 17 w 33"/>
                <a:gd name="T13" fmla="*/ 32 h 33"/>
                <a:gd name="T14" fmla="*/ 32 w 33"/>
                <a:gd name="T15" fmla="*/ 16 h 33"/>
                <a:gd name="T16" fmla="*/ 17 w 33"/>
                <a:gd name="T17" fmla="*/ 1 h 33"/>
                <a:gd name="T18" fmla="*/ 2 w 33"/>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33" y="16"/>
                  </a:moveTo>
                  <a:cubicBezTo>
                    <a:pt x="33" y="26"/>
                    <a:pt x="26" y="33"/>
                    <a:pt x="17" y="33"/>
                  </a:cubicBezTo>
                  <a:cubicBezTo>
                    <a:pt x="8" y="33"/>
                    <a:pt x="0" y="26"/>
                    <a:pt x="0" y="16"/>
                  </a:cubicBezTo>
                  <a:cubicBezTo>
                    <a:pt x="0" y="7"/>
                    <a:pt x="8" y="0"/>
                    <a:pt x="17" y="0"/>
                  </a:cubicBezTo>
                  <a:cubicBezTo>
                    <a:pt x="26" y="0"/>
                    <a:pt x="33" y="7"/>
                    <a:pt x="33" y="16"/>
                  </a:cubicBezTo>
                  <a:close/>
                  <a:moveTo>
                    <a:pt x="2" y="16"/>
                  </a:moveTo>
                  <a:cubicBezTo>
                    <a:pt x="2" y="25"/>
                    <a:pt x="8" y="32"/>
                    <a:pt x="17" y="32"/>
                  </a:cubicBezTo>
                  <a:cubicBezTo>
                    <a:pt x="25" y="32"/>
                    <a:pt x="32" y="25"/>
                    <a:pt x="32" y="16"/>
                  </a:cubicBezTo>
                  <a:cubicBezTo>
                    <a:pt x="32" y="8"/>
                    <a:pt x="25" y="1"/>
                    <a:pt x="17" y="1"/>
                  </a:cubicBezTo>
                  <a:cubicBezTo>
                    <a:pt x="8" y="1"/>
                    <a:pt x="2" y="8"/>
                    <a:pt x="2" y="16"/>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6"/>
            <p:cNvSpPr/>
            <p:nvPr/>
          </p:nvSpPr>
          <p:spPr bwMode="auto">
            <a:xfrm>
              <a:off x="1657530"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6243890" y="4923313"/>
            <a:ext cx="3178175" cy="1558925"/>
            <a:chOff x="7912101" y="4763453"/>
            <a:chExt cx="3178175" cy="1558925"/>
          </a:xfrm>
        </p:grpSpPr>
        <p:sp>
          <p:nvSpPr>
            <p:cNvPr id="188" name="Freeform 69"/>
            <p:cNvSpPr/>
            <p:nvPr/>
          </p:nvSpPr>
          <p:spPr bwMode="auto">
            <a:xfrm>
              <a:off x="10391776" y="5163503"/>
              <a:ext cx="242888" cy="614362"/>
            </a:xfrm>
            <a:custGeom>
              <a:avLst/>
              <a:gdLst>
                <a:gd name="T0" fmla="*/ 18 w 153"/>
                <a:gd name="T1" fmla="*/ 387 h 387"/>
                <a:gd name="T2" fmla="*/ 0 w 153"/>
                <a:gd name="T3" fmla="*/ 378 h 387"/>
                <a:gd name="T4" fmla="*/ 144 w 153"/>
                <a:gd name="T5" fmla="*/ 0 h 387"/>
                <a:gd name="T6" fmla="*/ 153 w 153"/>
                <a:gd name="T7" fmla="*/ 9 h 387"/>
                <a:gd name="T8" fmla="*/ 18 w 153"/>
                <a:gd name="T9" fmla="*/ 387 h 387"/>
              </a:gdLst>
              <a:ahLst/>
              <a:cxnLst>
                <a:cxn ang="0">
                  <a:pos x="T0" y="T1"/>
                </a:cxn>
                <a:cxn ang="0">
                  <a:pos x="T2" y="T3"/>
                </a:cxn>
                <a:cxn ang="0">
                  <a:pos x="T4" y="T5"/>
                </a:cxn>
                <a:cxn ang="0">
                  <a:pos x="T6" y="T7"/>
                </a:cxn>
                <a:cxn ang="0">
                  <a:pos x="T8" y="T9"/>
                </a:cxn>
              </a:cxnLst>
              <a:rect l="0" t="0" r="r" b="b"/>
              <a:pathLst>
                <a:path w="153" h="387">
                  <a:moveTo>
                    <a:pt x="18" y="387"/>
                  </a:moveTo>
                  <a:lnTo>
                    <a:pt x="0" y="378"/>
                  </a:lnTo>
                  <a:lnTo>
                    <a:pt x="144" y="0"/>
                  </a:lnTo>
                  <a:lnTo>
                    <a:pt x="153" y="9"/>
                  </a:lnTo>
                  <a:lnTo>
                    <a:pt x="18"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0"/>
            <p:cNvSpPr/>
            <p:nvPr/>
          </p:nvSpPr>
          <p:spPr bwMode="auto">
            <a:xfrm>
              <a:off x="10648951" y="5163503"/>
              <a:ext cx="242888" cy="614362"/>
            </a:xfrm>
            <a:custGeom>
              <a:avLst/>
              <a:gdLst>
                <a:gd name="T0" fmla="*/ 135 w 153"/>
                <a:gd name="T1" fmla="*/ 387 h 387"/>
                <a:gd name="T2" fmla="*/ 153 w 153"/>
                <a:gd name="T3" fmla="*/ 378 h 387"/>
                <a:gd name="T4" fmla="*/ 18 w 153"/>
                <a:gd name="T5" fmla="*/ 0 h 387"/>
                <a:gd name="T6" fmla="*/ 0 w 153"/>
                <a:gd name="T7" fmla="*/ 9 h 387"/>
                <a:gd name="T8" fmla="*/ 135 w 153"/>
                <a:gd name="T9" fmla="*/ 387 h 387"/>
              </a:gdLst>
              <a:ahLst/>
              <a:cxnLst>
                <a:cxn ang="0">
                  <a:pos x="T0" y="T1"/>
                </a:cxn>
                <a:cxn ang="0">
                  <a:pos x="T2" y="T3"/>
                </a:cxn>
                <a:cxn ang="0">
                  <a:pos x="T4" y="T5"/>
                </a:cxn>
                <a:cxn ang="0">
                  <a:pos x="T6" y="T7"/>
                </a:cxn>
                <a:cxn ang="0">
                  <a:pos x="T8" y="T9"/>
                </a:cxn>
              </a:cxnLst>
              <a:rect l="0" t="0" r="r" b="b"/>
              <a:pathLst>
                <a:path w="153" h="387">
                  <a:moveTo>
                    <a:pt x="135" y="387"/>
                  </a:moveTo>
                  <a:lnTo>
                    <a:pt x="153" y="378"/>
                  </a:lnTo>
                  <a:lnTo>
                    <a:pt x="18" y="0"/>
                  </a:lnTo>
                  <a:lnTo>
                    <a:pt x="0" y="9"/>
                  </a:lnTo>
                  <a:lnTo>
                    <a:pt x="135"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Rectangle 71"/>
            <p:cNvSpPr>
              <a:spLocks noChangeArrowheads="1"/>
            </p:cNvSpPr>
            <p:nvPr/>
          </p:nvSpPr>
          <p:spPr bwMode="auto">
            <a:xfrm>
              <a:off x="10606088" y="5163503"/>
              <a:ext cx="71438" cy="50006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1" name="Rectangle 72"/>
            <p:cNvSpPr>
              <a:spLocks noChangeArrowheads="1"/>
            </p:cNvSpPr>
            <p:nvPr/>
          </p:nvSpPr>
          <p:spPr bwMode="auto">
            <a:xfrm>
              <a:off x="10620376" y="4763453"/>
              <a:ext cx="42863" cy="90011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Freeform 73"/>
            <p:cNvSpPr/>
            <p:nvPr/>
          </p:nvSpPr>
          <p:spPr bwMode="auto">
            <a:xfrm>
              <a:off x="10236201" y="5563553"/>
              <a:ext cx="811213" cy="71437"/>
            </a:xfrm>
            <a:custGeom>
              <a:avLst/>
              <a:gdLst>
                <a:gd name="T0" fmla="*/ 27 w 511"/>
                <a:gd name="T1" fmla="*/ 45 h 45"/>
                <a:gd name="T2" fmla="*/ 27 w 511"/>
                <a:gd name="T3" fmla="*/ 27 h 45"/>
                <a:gd name="T4" fmla="*/ 98 w 511"/>
                <a:gd name="T5" fmla="*/ 27 h 45"/>
                <a:gd name="T6" fmla="*/ 98 w 511"/>
                <a:gd name="T7" fmla="*/ 45 h 45"/>
                <a:gd name="T8" fmla="*/ 125 w 511"/>
                <a:gd name="T9" fmla="*/ 45 h 45"/>
                <a:gd name="T10" fmla="*/ 125 w 511"/>
                <a:gd name="T11" fmla="*/ 27 h 45"/>
                <a:gd name="T12" fmla="*/ 197 w 511"/>
                <a:gd name="T13" fmla="*/ 27 h 45"/>
                <a:gd name="T14" fmla="*/ 197 w 511"/>
                <a:gd name="T15" fmla="*/ 45 h 45"/>
                <a:gd name="T16" fmla="*/ 224 w 511"/>
                <a:gd name="T17" fmla="*/ 45 h 45"/>
                <a:gd name="T18" fmla="*/ 224 w 511"/>
                <a:gd name="T19" fmla="*/ 27 h 45"/>
                <a:gd name="T20" fmla="*/ 296 w 511"/>
                <a:gd name="T21" fmla="*/ 27 h 45"/>
                <a:gd name="T22" fmla="*/ 296 w 511"/>
                <a:gd name="T23" fmla="*/ 45 h 45"/>
                <a:gd name="T24" fmla="*/ 314 w 511"/>
                <a:gd name="T25" fmla="*/ 45 h 45"/>
                <a:gd name="T26" fmla="*/ 314 w 511"/>
                <a:gd name="T27" fmla="*/ 27 h 45"/>
                <a:gd name="T28" fmla="*/ 395 w 511"/>
                <a:gd name="T29" fmla="*/ 27 h 45"/>
                <a:gd name="T30" fmla="*/ 395 w 511"/>
                <a:gd name="T31" fmla="*/ 45 h 45"/>
                <a:gd name="T32" fmla="*/ 413 w 511"/>
                <a:gd name="T33" fmla="*/ 45 h 45"/>
                <a:gd name="T34" fmla="*/ 413 w 511"/>
                <a:gd name="T35" fmla="*/ 27 h 45"/>
                <a:gd name="T36" fmla="*/ 484 w 511"/>
                <a:gd name="T37" fmla="*/ 27 h 45"/>
                <a:gd name="T38" fmla="*/ 484 w 511"/>
                <a:gd name="T39" fmla="*/ 45 h 45"/>
                <a:gd name="T40" fmla="*/ 511 w 511"/>
                <a:gd name="T41" fmla="*/ 45 h 45"/>
                <a:gd name="T42" fmla="*/ 511 w 511"/>
                <a:gd name="T43" fmla="*/ 0 h 45"/>
                <a:gd name="T44" fmla="*/ 0 w 511"/>
                <a:gd name="T45" fmla="*/ 0 h 45"/>
                <a:gd name="T46" fmla="*/ 0 w 511"/>
                <a:gd name="T47" fmla="*/ 45 h 45"/>
                <a:gd name="T48" fmla="*/ 27 w 511"/>
                <a:gd name="T4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45">
                  <a:moveTo>
                    <a:pt x="27" y="45"/>
                  </a:moveTo>
                  <a:lnTo>
                    <a:pt x="27" y="27"/>
                  </a:lnTo>
                  <a:lnTo>
                    <a:pt x="98" y="27"/>
                  </a:lnTo>
                  <a:lnTo>
                    <a:pt x="98" y="45"/>
                  </a:lnTo>
                  <a:lnTo>
                    <a:pt x="125" y="45"/>
                  </a:lnTo>
                  <a:lnTo>
                    <a:pt x="125" y="27"/>
                  </a:lnTo>
                  <a:lnTo>
                    <a:pt x="197" y="27"/>
                  </a:lnTo>
                  <a:lnTo>
                    <a:pt x="197" y="45"/>
                  </a:lnTo>
                  <a:lnTo>
                    <a:pt x="224" y="45"/>
                  </a:lnTo>
                  <a:lnTo>
                    <a:pt x="224" y="27"/>
                  </a:lnTo>
                  <a:lnTo>
                    <a:pt x="296" y="27"/>
                  </a:lnTo>
                  <a:lnTo>
                    <a:pt x="296" y="45"/>
                  </a:lnTo>
                  <a:lnTo>
                    <a:pt x="314" y="45"/>
                  </a:lnTo>
                  <a:lnTo>
                    <a:pt x="314" y="27"/>
                  </a:lnTo>
                  <a:lnTo>
                    <a:pt x="395" y="27"/>
                  </a:lnTo>
                  <a:lnTo>
                    <a:pt x="395" y="45"/>
                  </a:lnTo>
                  <a:lnTo>
                    <a:pt x="413" y="45"/>
                  </a:lnTo>
                  <a:lnTo>
                    <a:pt x="413" y="27"/>
                  </a:lnTo>
                  <a:lnTo>
                    <a:pt x="484" y="27"/>
                  </a:lnTo>
                  <a:lnTo>
                    <a:pt x="484" y="45"/>
                  </a:lnTo>
                  <a:lnTo>
                    <a:pt x="511" y="45"/>
                  </a:lnTo>
                  <a:lnTo>
                    <a:pt x="511" y="0"/>
                  </a:lnTo>
                  <a:lnTo>
                    <a:pt x="0" y="0"/>
                  </a:lnTo>
                  <a:lnTo>
                    <a:pt x="0" y="45"/>
                  </a:lnTo>
                  <a:lnTo>
                    <a:pt x="27" y="4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4"/>
            <p:cNvSpPr>
              <a:spLocks noEditPoints="1"/>
            </p:cNvSpPr>
            <p:nvPr/>
          </p:nvSpPr>
          <p:spPr bwMode="auto">
            <a:xfrm>
              <a:off x="7954963" y="5377816"/>
              <a:ext cx="471488" cy="342900"/>
            </a:xfrm>
            <a:custGeom>
              <a:avLst/>
              <a:gdLst>
                <a:gd name="T0" fmla="*/ 297 w 297"/>
                <a:gd name="T1" fmla="*/ 216 h 216"/>
                <a:gd name="T2" fmla="*/ 297 w 297"/>
                <a:gd name="T3" fmla="*/ 0 h 216"/>
                <a:gd name="T4" fmla="*/ 0 w 297"/>
                <a:gd name="T5" fmla="*/ 0 h 216"/>
                <a:gd name="T6" fmla="*/ 0 w 297"/>
                <a:gd name="T7" fmla="*/ 216 h 216"/>
                <a:gd name="T8" fmla="*/ 297 w 297"/>
                <a:gd name="T9" fmla="*/ 216 h 216"/>
                <a:gd name="T10" fmla="*/ 225 w 297"/>
                <a:gd name="T11" fmla="*/ 45 h 216"/>
                <a:gd name="T12" fmla="*/ 270 w 297"/>
                <a:gd name="T13" fmla="*/ 45 h 216"/>
                <a:gd name="T14" fmla="*/ 270 w 297"/>
                <a:gd name="T15" fmla="*/ 81 h 216"/>
                <a:gd name="T16" fmla="*/ 225 w 297"/>
                <a:gd name="T17" fmla="*/ 81 h 216"/>
                <a:gd name="T18" fmla="*/ 225 w 297"/>
                <a:gd name="T19" fmla="*/ 45 h 216"/>
                <a:gd name="T20" fmla="*/ 162 w 297"/>
                <a:gd name="T21" fmla="*/ 45 h 216"/>
                <a:gd name="T22" fmla="*/ 207 w 297"/>
                <a:gd name="T23" fmla="*/ 45 h 216"/>
                <a:gd name="T24" fmla="*/ 207 w 297"/>
                <a:gd name="T25" fmla="*/ 81 h 216"/>
                <a:gd name="T26" fmla="*/ 162 w 297"/>
                <a:gd name="T27" fmla="*/ 81 h 216"/>
                <a:gd name="T28" fmla="*/ 162 w 297"/>
                <a:gd name="T29" fmla="*/ 45 h 216"/>
                <a:gd name="T30" fmla="*/ 90 w 297"/>
                <a:gd name="T31" fmla="*/ 45 h 216"/>
                <a:gd name="T32" fmla="*/ 135 w 297"/>
                <a:gd name="T33" fmla="*/ 45 h 216"/>
                <a:gd name="T34" fmla="*/ 135 w 297"/>
                <a:gd name="T35" fmla="*/ 81 h 216"/>
                <a:gd name="T36" fmla="*/ 90 w 297"/>
                <a:gd name="T37" fmla="*/ 81 h 216"/>
                <a:gd name="T38" fmla="*/ 90 w 297"/>
                <a:gd name="T39" fmla="*/ 45 h 216"/>
                <a:gd name="T40" fmla="*/ 27 w 297"/>
                <a:gd name="T41" fmla="*/ 45 h 216"/>
                <a:gd name="T42" fmla="*/ 72 w 297"/>
                <a:gd name="T43" fmla="*/ 45 h 216"/>
                <a:gd name="T44" fmla="*/ 72 w 297"/>
                <a:gd name="T45" fmla="*/ 81 h 216"/>
                <a:gd name="T46" fmla="*/ 27 w 297"/>
                <a:gd name="T47" fmla="*/ 81 h 216"/>
                <a:gd name="T48" fmla="*/ 27 w 297"/>
                <a:gd name="T49"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216">
                  <a:moveTo>
                    <a:pt x="297" y="216"/>
                  </a:moveTo>
                  <a:lnTo>
                    <a:pt x="297" y="0"/>
                  </a:lnTo>
                  <a:lnTo>
                    <a:pt x="0" y="0"/>
                  </a:lnTo>
                  <a:lnTo>
                    <a:pt x="0" y="216"/>
                  </a:lnTo>
                  <a:lnTo>
                    <a:pt x="297" y="216"/>
                  </a:lnTo>
                  <a:close/>
                  <a:moveTo>
                    <a:pt x="225" y="45"/>
                  </a:moveTo>
                  <a:lnTo>
                    <a:pt x="270" y="45"/>
                  </a:lnTo>
                  <a:lnTo>
                    <a:pt x="270" y="81"/>
                  </a:lnTo>
                  <a:lnTo>
                    <a:pt x="225" y="81"/>
                  </a:lnTo>
                  <a:lnTo>
                    <a:pt x="225" y="45"/>
                  </a:lnTo>
                  <a:close/>
                  <a:moveTo>
                    <a:pt x="162" y="45"/>
                  </a:moveTo>
                  <a:lnTo>
                    <a:pt x="207" y="45"/>
                  </a:lnTo>
                  <a:lnTo>
                    <a:pt x="207" y="81"/>
                  </a:lnTo>
                  <a:lnTo>
                    <a:pt x="162" y="81"/>
                  </a:lnTo>
                  <a:lnTo>
                    <a:pt x="162" y="45"/>
                  </a:lnTo>
                  <a:close/>
                  <a:moveTo>
                    <a:pt x="90" y="45"/>
                  </a:moveTo>
                  <a:lnTo>
                    <a:pt x="135" y="45"/>
                  </a:lnTo>
                  <a:lnTo>
                    <a:pt x="135" y="81"/>
                  </a:lnTo>
                  <a:lnTo>
                    <a:pt x="90" y="81"/>
                  </a:lnTo>
                  <a:lnTo>
                    <a:pt x="90" y="45"/>
                  </a:lnTo>
                  <a:close/>
                  <a:moveTo>
                    <a:pt x="27" y="45"/>
                  </a:moveTo>
                  <a:lnTo>
                    <a:pt x="72" y="45"/>
                  </a:lnTo>
                  <a:lnTo>
                    <a:pt x="72" y="81"/>
                  </a:lnTo>
                  <a:lnTo>
                    <a:pt x="27" y="81"/>
                  </a:lnTo>
                  <a:lnTo>
                    <a:pt x="27" y="45"/>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5"/>
            <p:cNvSpPr/>
            <p:nvPr/>
          </p:nvSpPr>
          <p:spPr bwMode="auto">
            <a:xfrm>
              <a:off x="7940676" y="5649278"/>
              <a:ext cx="485775" cy="57150"/>
            </a:xfrm>
            <a:custGeom>
              <a:avLst/>
              <a:gdLst>
                <a:gd name="T0" fmla="*/ 27 w 306"/>
                <a:gd name="T1" fmla="*/ 36 h 36"/>
                <a:gd name="T2" fmla="*/ 27 w 306"/>
                <a:gd name="T3" fmla="*/ 18 h 36"/>
                <a:gd name="T4" fmla="*/ 99 w 306"/>
                <a:gd name="T5" fmla="*/ 18 h 36"/>
                <a:gd name="T6" fmla="*/ 99 w 306"/>
                <a:gd name="T7" fmla="*/ 36 h 36"/>
                <a:gd name="T8" fmla="*/ 117 w 306"/>
                <a:gd name="T9" fmla="*/ 36 h 36"/>
                <a:gd name="T10" fmla="*/ 117 w 306"/>
                <a:gd name="T11" fmla="*/ 18 h 36"/>
                <a:gd name="T12" fmla="*/ 189 w 306"/>
                <a:gd name="T13" fmla="*/ 18 h 36"/>
                <a:gd name="T14" fmla="*/ 189 w 306"/>
                <a:gd name="T15" fmla="*/ 36 h 36"/>
                <a:gd name="T16" fmla="*/ 216 w 306"/>
                <a:gd name="T17" fmla="*/ 36 h 36"/>
                <a:gd name="T18" fmla="*/ 216 w 306"/>
                <a:gd name="T19" fmla="*/ 18 h 36"/>
                <a:gd name="T20" fmla="*/ 288 w 306"/>
                <a:gd name="T21" fmla="*/ 18 h 36"/>
                <a:gd name="T22" fmla="*/ 288 w 306"/>
                <a:gd name="T23" fmla="*/ 36 h 36"/>
                <a:gd name="T24" fmla="*/ 306 w 306"/>
                <a:gd name="T25" fmla="*/ 36 h 36"/>
                <a:gd name="T26" fmla="*/ 306 w 306"/>
                <a:gd name="T27" fmla="*/ 0 h 36"/>
                <a:gd name="T28" fmla="*/ 0 w 306"/>
                <a:gd name="T29" fmla="*/ 0 h 36"/>
                <a:gd name="T30" fmla="*/ 0 w 306"/>
                <a:gd name="T31" fmla="*/ 36 h 36"/>
                <a:gd name="T32" fmla="*/ 27 w 30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6">
                  <a:moveTo>
                    <a:pt x="27" y="36"/>
                  </a:moveTo>
                  <a:lnTo>
                    <a:pt x="27" y="18"/>
                  </a:lnTo>
                  <a:lnTo>
                    <a:pt x="99" y="18"/>
                  </a:lnTo>
                  <a:lnTo>
                    <a:pt x="99" y="36"/>
                  </a:lnTo>
                  <a:lnTo>
                    <a:pt x="117" y="36"/>
                  </a:lnTo>
                  <a:lnTo>
                    <a:pt x="117" y="18"/>
                  </a:lnTo>
                  <a:lnTo>
                    <a:pt x="189" y="18"/>
                  </a:lnTo>
                  <a:lnTo>
                    <a:pt x="189" y="36"/>
                  </a:lnTo>
                  <a:lnTo>
                    <a:pt x="216" y="36"/>
                  </a:lnTo>
                  <a:lnTo>
                    <a:pt x="216" y="18"/>
                  </a:lnTo>
                  <a:lnTo>
                    <a:pt x="288" y="18"/>
                  </a:lnTo>
                  <a:lnTo>
                    <a:pt x="288" y="36"/>
                  </a:lnTo>
                  <a:lnTo>
                    <a:pt x="306" y="36"/>
                  </a:lnTo>
                  <a:lnTo>
                    <a:pt x="306" y="0"/>
                  </a:lnTo>
                  <a:lnTo>
                    <a:pt x="0" y="0"/>
                  </a:lnTo>
                  <a:lnTo>
                    <a:pt x="0" y="36"/>
                  </a:lnTo>
                  <a:lnTo>
                    <a:pt x="27"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6"/>
            <p:cNvSpPr/>
            <p:nvPr/>
          </p:nvSpPr>
          <p:spPr bwMode="auto">
            <a:xfrm>
              <a:off x="7912101" y="5634991"/>
              <a:ext cx="3178175" cy="687387"/>
            </a:xfrm>
            <a:custGeom>
              <a:avLst/>
              <a:gdLst>
                <a:gd name="T0" fmla="*/ 220 w 223"/>
                <a:gd name="T1" fmla="*/ 0 h 48"/>
                <a:gd name="T2" fmla="*/ 162 w 223"/>
                <a:gd name="T3" fmla="*/ 0 h 48"/>
                <a:gd name="T4" fmla="*/ 153 w 223"/>
                <a:gd name="T5" fmla="*/ 8 h 48"/>
                <a:gd name="T6" fmla="*/ 148 w 223"/>
                <a:gd name="T7" fmla="*/ 10 h 48"/>
                <a:gd name="T8" fmla="*/ 47 w 223"/>
                <a:gd name="T9" fmla="*/ 10 h 48"/>
                <a:gd name="T10" fmla="*/ 42 w 223"/>
                <a:gd name="T11" fmla="*/ 8 h 48"/>
                <a:gd name="T12" fmla="*/ 35 w 223"/>
                <a:gd name="T13" fmla="*/ 5 h 48"/>
                <a:gd name="T14" fmla="*/ 3 w 223"/>
                <a:gd name="T15" fmla="*/ 5 h 48"/>
                <a:gd name="T16" fmla="*/ 1 w 223"/>
                <a:gd name="T17" fmla="*/ 7 h 48"/>
                <a:gd name="T18" fmla="*/ 24 w 223"/>
                <a:gd name="T19" fmla="*/ 46 h 48"/>
                <a:gd name="T20" fmla="*/ 28 w 223"/>
                <a:gd name="T21" fmla="*/ 48 h 48"/>
                <a:gd name="T22" fmla="*/ 190 w 223"/>
                <a:gd name="T23" fmla="*/ 48 h 48"/>
                <a:gd name="T24" fmla="*/ 195 w 223"/>
                <a:gd name="T25" fmla="*/ 46 h 48"/>
                <a:gd name="T26" fmla="*/ 221 w 223"/>
                <a:gd name="T27" fmla="*/ 3 h 48"/>
                <a:gd name="T28" fmla="*/ 223 w 223"/>
                <a:gd name="T29" fmla="*/ 0 h 48"/>
                <a:gd name="T30" fmla="*/ 220 w 223"/>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8">
                  <a:moveTo>
                    <a:pt x="220" y="0"/>
                  </a:moveTo>
                  <a:cubicBezTo>
                    <a:pt x="220" y="0"/>
                    <a:pt x="164" y="0"/>
                    <a:pt x="162" y="0"/>
                  </a:cubicBezTo>
                  <a:cubicBezTo>
                    <a:pt x="153" y="8"/>
                    <a:pt x="153" y="8"/>
                    <a:pt x="153" y="8"/>
                  </a:cubicBezTo>
                  <a:cubicBezTo>
                    <a:pt x="151" y="9"/>
                    <a:pt x="149" y="10"/>
                    <a:pt x="148" y="10"/>
                  </a:cubicBezTo>
                  <a:cubicBezTo>
                    <a:pt x="47" y="10"/>
                    <a:pt x="47" y="10"/>
                    <a:pt x="47" y="10"/>
                  </a:cubicBezTo>
                  <a:cubicBezTo>
                    <a:pt x="45" y="10"/>
                    <a:pt x="43" y="9"/>
                    <a:pt x="42" y="8"/>
                  </a:cubicBezTo>
                  <a:cubicBezTo>
                    <a:pt x="42" y="8"/>
                    <a:pt x="39" y="5"/>
                    <a:pt x="35" y="5"/>
                  </a:cubicBezTo>
                  <a:cubicBezTo>
                    <a:pt x="3" y="5"/>
                    <a:pt x="3" y="5"/>
                    <a:pt x="3" y="5"/>
                  </a:cubicBezTo>
                  <a:cubicBezTo>
                    <a:pt x="1" y="5"/>
                    <a:pt x="0" y="6"/>
                    <a:pt x="1" y="7"/>
                  </a:cubicBezTo>
                  <a:cubicBezTo>
                    <a:pt x="24" y="46"/>
                    <a:pt x="24" y="46"/>
                    <a:pt x="24" y="46"/>
                  </a:cubicBezTo>
                  <a:cubicBezTo>
                    <a:pt x="24" y="47"/>
                    <a:pt x="26" y="48"/>
                    <a:pt x="28" y="48"/>
                  </a:cubicBezTo>
                  <a:cubicBezTo>
                    <a:pt x="190" y="48"/>
                    <a:pt x="190" y="48"/>
                    <a:pt x="190" y="48"/>
                  </a:cubicBezTo>
                  <a:cubicBezTo>
                    <a:pt x="192" y="48"/>
                    <a:pt x="194" y="47"/>
                    <a:pt x="195" y="46"/>
                  </a:cubicBezTo>
                  <a:cubicBezTo>
                    <a:pt x="221" y="3"/>
                    <a:pt x="221" y="3"/>
                    <a:pt x="221" y="3"/>
                  </a:cubicBezTo>
                  <a:cubicBezTo>
                    <a:pt x="222" y="2"/>
                    <a:pt x="223" y="1"/>
                    <a:pt x="223" y="0"/>
                  </a:cubicBezTo>
                  <a:cubicBezTo>
                    <a:pt x="223" y="0"/>
                    <a:pt x="222" y="0"/>
                    <a:pt x="220"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7"/>
            <p:cNvSpPr/>
            <p:nvPr/>
          </p:nvSpPr>
          <p:spPr bwMode="auto">
            <a:xfrm>
              <a:off x="10477501" y="5706428"/>
              <a:ext cx="271463" cy="271462"/>
            </a:xfrm>
            <a:custGeom>
              <a:avLst/>
              <a:gdLst>
                <a:gd name="T0" fmla="*/ 17 w 19"/>
                <a:gd name="T1" fmla="*/ 14 h 19"/>
                <a:gd name="T2" fmla="*/ 9 w 19"/>
                <a:gd name="T3" fmla="*/ 19 h 19"/>
                <a:gd name="T4" fmla="*/ 1 w 19"/>
                <a:gd name="T5" fmla="*/ 14 h 19"/>
                <a:gd name="T6" fmla="*/ 0 w 19"/>
                <a:gd name="T7" fmla="*/ 14 h 19"/>
                <a:gd name="T8" fmla="*/ 1 w 19"/>
                <a:gd name="T9" fmla="*/ 10 h 19"/>
                <a:gd name="T10" fmla="*/ 6 w 19"/>
                <a:gd name="T11" fmla="*/ 12 h 19"/>
                <a:gd name="T12" fmla="*/ 4 w 19"/>
                <a:gd name="T13" fmla="*/ 13 h 19"/>
                <a:gd name="T14" fmla="*/ 8 w 19"/>
                <a:gd name="T15" fmla="*/ 16 h 19"/>
                <a:gd name="T16" fmla="*/ 8 w 19"/>
                <a:gd name="T17" fmla="*/ 5 h 19"/>
                <a:gd name="T18" fmla="*/ 7 w 19"/>
                <a:gd name="T19" fmla="*/ 3 h 19"/>
                <a:gd name="T20" fmla="*/ 9 w 19"/>
                <a:gd name="T21" fmla="*/ 0 h 19"/>
                <a:gd name="T22" fmla="*/ 12 w 19"/>
                <a:gd name="T23" fmla="*/ 3 h 19"/>
                <a:gd name="T24" fmla="*/ 11 w 19"/>
                <a:gd name="T25" fmla="*/ 5 h 19"/>
                <a:gd name="T26" fmla="*/ 11 w 19"/>
                <a:gd name="T27" fmla="*/ 16 h 19"/>
                <a:gd name="T28" fmla="*/ 14 w 19"/>
                <a:gd name="T29" fmla="*/ 12 h 19"/>
                <a:gd name="T30" fmla="*/ 13 w 19"/>
                <a:gd name="T31" fmla="*/ 12 h 19"/>
                <a:gd name="T32" fmla="*/ 17 w 19"/>
                <a:gd name="T33" fmla="*/ 10 h 19"/>
                <a:gd name="T34" fmla="*/ 19 w 19"/>
                <a:gd name="T35" fmla="*/ 14 h 19"/>
                <a:gd name="T36" fmla="*/ 17 w 19"/>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9">
                  <a:moveTo>
                    <a:pt x="17" y="14"/>
                  </a:moveTo>
                  <a:cubicBezTo>
                    <a:pt x="16" y="17"/>
                    <a:pt x="13" y="19"/>
                    <a:pt x="9" y="19"/>
                  </a:cubicBezTo>
                  <a:cubicBezTo>
                    <a:pt x="6" y="19"/>
                    <a:pt x="2" y="17"/>
                    <a:pt x="1" y="14"/>
                  </a:cubicBezTo>
                  <a:cubicBezTo>
                    <a:pt x="0" y="14"/>
                    <a:pt x="0" y="14"/>
                    <a:pt x="0" y="14"/>
                  </a:cubicBezTo>
                  <a:cubicBezTo>
                    <a:pt x="1" y="10"/>
                    <a:pt x="1" y="10"/>
                    <a:pt x="1" y="10"/>
                  </a:cubicBezTo>
                  <a:cubicBezTo>
                    <a:pt x="6" y="12"/>
                    <a:pt x="6" y="12"/>
                    <a:pt x="6" y="12"/>
                  </a:cubicBezTo>
                  <a:cubicBezTo>
                    <a:pt x="4" y="13"/>
                    <a:pt x="4" y="13"/>
                    <a:pt x="4" y="13"/>
                  </a:cubicBezTo>
                  <a:cubicBezTo>
                    <a:pt x="5" y="14"/>
                    <a:pt x="6" y="15"/>
                    <a:pt x="8" y="16"/>
                  </a:cubicBezTo>
                  <a:cubicBezTo>
                    <a:pt x="8" y="5"/>
                    <a:pt x="8" y="5"/>
                    <a:pt x="8" y="5"/>
                  </a:cubicBezTo>
                  <a:cubicBezTo>
                    <a:pt x="7" y="4"/>
                    <a:pt x="7" y="3"/>
                    <a:pt x="7" y="3"/>
                  </a:cubicBezTo>
                  <a:cubicBezTo>
                    <a:pt x="7" y="1"/>
                    <a:pt x="8" y="0"/>
                    <a:pt x="9" y="0"/>
                  </a:cubicBezTo>
                  <a:cubicBezTo>
                    <a:pt x="11" y="0"/>
                    <a:pt x="12" y="1"/>
                    <a:pt x="12" y="3"/>
                  </a:cubicBezTo>
                  <a:cubicBezTo>
                    <a:pt x="12" y="3"/>
                    <a:pt x="11" y="4"/>
                    <a:pt x="11" y="5"/>
                  </a:cubicBezTo>
                  <a:cubicBezTo>
                    <a:pt x="11" y="16"/>
                    <a:pt x="11" y="16"/>
                    <a:pt x="11" y="16"/>
                  </a:cubicBezTo>
                  <a:cubicBezTo>
                    <a:pt x="12" y="15"/>
                    <a:pt x="14" y="14"/>
                    <a:pt x="14" y="12"/>
                  </a:cubicBezTo>
                  <a:cubicBezTo>
                    <a:pt x="13" y="12"/>
                    <a:pt x="13" y="12"/>
                    <a:pt x="13" y="12"/>
                  </a:cubicBezTo>
                  <a:cubicBezTo>
                    <a:pt x="17" y="10"/>
                    <a:pt x="17" y="10"/>
                    <a:pt x="17" y="10"/>
                  </a:cubicBezTo>
                  <a:cubicBezTo>
                    <a:pt x="19" y="14"/>
                    <a:pt x="19" y="14"/>
                    <a:pt x="19" y="14"/>
                  </a:cubicBezTo>
                  <a:lnTo>
                    <a:pt x="17" y="14"/>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78"/>
            <p:cNvSpPr>
              <a:spLocks noChangeArrowheads="1"/>
            </p:cNvSpPr>
            <p:nvPr/>
          </p:nvSpPr>
          <p:spPr bwMode="auto">
            <a:xfrm>
              <a:off x="8154988" y="5806441"/>
              <a:ext cx="200025" cy="200025"/>
            </a:xfrm>
            <a:prstGeom prst="ellipse">
              <a:avLst/>
            </a:pr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Rectangle 79"/>
            <p:cNvSpPr>
              <a:spLocks noChangeArrowheads="1"/>
            </p:cNvSpPr>
            <p:nvPr/>
          </p:nvSpPr>
          <p:spPr bwMode="auto">
            <a:xfrm>
              <a:off x="10534651" y="5149216"/>
              <a:ext cx="21431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80"/>
            <p:cNvSpPr>
              <a:spLocks noChangeArrowheads="1"/>
            </p:cNvSpPr>
            <p:nvPr/>
          </p:nvSpPr>
          <p:spPr bwMode="auto">
            <a:xfrm>
              <a:off x="10563226" y="50492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81"/>
            <p:cNvSpPr>
              <a:spLocks noChangeArrowheads="1"/>
            </p:cNvSpPr>
            <p:nvPr/>
          </p:nvSpPr>
          <p:spPr bwMode="auto">
            <a:xfrm>
              <a:off x="10563226" y="49349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82"/>
            <p:cNvSpPr>
              <a:spLocks noChangeArrowheads="1"/>
            </p:cNvSpPr>
            <p:nvPr/>
          </p:nvSpPr>
          <p:spPr bwMode="auto">
            <a:xfrm>
              <a:off x="10563226" y="48206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 name="MH_Number_1"/>
          <p:cNvSpPr/>
          <p:nvPr>
            <p:custDataLst>
              <p:tags r:id="rId1"/>
            </p:custDataLst>
          </p:nvPr>
        </p:nvSpPr>
        <p:spPr>
          <a:xfrm flipH="1">
            <a:off x="2230220" y="2463740"/>
            <a:ext cx="965912" cy="965260"/>
          </a:xfrm>
          <a:prstGeom prst="roundRect">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flipH="1">
            <a:off x="3473955" y="2463740"/>
            <a:ext cx="6352391" cy="965260"/>
          </a:xfrm>
          <a:prstGeom prst="roundRect">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400" spc="200" dirty="0">
                <a:solidFill>
                  <a:prstClr val="white"/>
                </a:solidFill>
                <a:latin typeface="微软雅黑" panose="020B0503020204020204" pitchFamily="34" charset="-122"/>
                <a:ea typeface="微软雅黑" panose="020B0503020204020204" pitchFamily="34" charset="-122"/>
              </a:rPr>
              <a:t>请在此处输入您的标题</a:t>
            </a:r>
          </a:p>
        </p:txBody>
      </p:sp>
      <p:grpSp>
        <p:nvGrpSpPr>
          <p:cNvPr id="6" name="组合 5"/>
          <p:cNvGrpSpPr/>
          <p:nvPr/>
        </p:nvGrpSpPr>
        <p:grpSpPr>
          <a:xfrm>
            <a:off x="2475292" y="6196489"/>
            <a:ext cx="741363" cy="414337"/>
            <a:chOff x="1464180" y="6125051"/>
            <a:chExt cx="741363" cy="414337"/>
          </a:xfrm>
        </p:grpSpPr>
        <p:sp>
          <p:nvSpPr>
            <p:cNvPr id="170" name="Freeform 56"/>
            <p:cNvSpPr/>
            <p:nvPr/>
          </p:nvSpPr>
          <p:spPr bwMode="auto">
            <a:xfrm>
              <a:off x="1464180" y="6125051"/>
              <a:ext cx="641350" cy="414337"/>
            </a:xfrm>
            <a:custGeom>
              <a:avLst/>
              <a:gdLst>
                <a:gd name="T0" fmla="*/ 16 w 45"/>
                <a:gd name="T1" fmla="*/ 27 h 29"/>
                <a:gd name="T2" fmla="*/ 2 w 45"/>
                <a:gd name="T3" fmla="*/ 21 h 29"/>
                <a:gd name="T4" fmla="*/ 2 w 45"/>
                <a:gd name="T5" fmla="*/ 21 h 29"/>
                <a:gd name="T6" fmla="*/ 10 w 45"/>
                <a:gd name="T7" fmla="*/ 9 h 29"/>
                <a:gd name="T8" fmla="*/ 29 w 45"/>
                <a:gd name="T9" fmla="*/ 2 h 29"/>
                <a:gd name="T10" fmla="*/ 43 w 45"/>
                <a:gd name="T11" fmla="*/ 8 h 29"/>
                <a:gd name="T12" fmla="*/ 43 w 45"/>
                <a:gd name="T13" fmla="*/ 8 h 29"/>
                <a:gd name="T14" fmla="*/ 35 w 45"/>
                <a:gd name="T15" fmla="*/ 20 h 29"/>
                <a:gd name="T16" fmla="*/ 16 w 45"/>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16" y="27"/>
                  </a:moveTo>
                  <a:cubicBezTo>
                    <a:pt x="10" y="29"/>
                    <a:pt x="4" y="27"/>
                    <a:pt x="2" y="21"/>
                  </a:cubicBezTo>
                  <a:cubicBezTo>
                    <a:pt x="2" y="21"/>
                    <a:pt x="2" y="21"/>
                    <a:pt x="2" y="21"/>
                  </a:cubicBezTo>
                  <a:cubicBezTo>
                    <a:pt x="0" y="16"/>
                    <a:pt x="4" y="10"/>
                    <a:pt x="10" y="9"/>
                  </a:cubicBezTo>
                  <a:cubicBezTo>
                    <a:pt x="16" y="7"/>
                    <a:pt x="23" y="5"/>
                    <a:pt x="29" y="2"/>
                  </a:cubicBezTo>
                  <a:cubicBezTo>
                    <a:pt x="35" y="0"/>
                    <a:pt x="41" y="2"/>
                    <a:pt x="43" y="8"/>
                  </a:cubicBezTo>
                  <a:cubicBezTo>
                    <a:pt x="43" y="8"/>
                    <a:pt x="43" y="8"/>
                    <a:pt x="43" y="8"/>
                  </a:cubicBezTo>
                  <a:cubicBezTo>
                    <a:pt x="45" y="13"/>
                    <a:pt x="41" y="19"/>
                    <a:pt x="35" y="20"/>
                  </a:cubicBezTo>
                  <a:cubicBezTo>
                    <a:pt x="29" y="22"/>
                    <a:pt x="22" y="24"/>
                    <a:pt x="16" y="27"/>
                  </a:cubicBez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7"/>
            <p:cNvSpPr/>
            <p:nvPr/>
          </p:nvSpPr>
          <p:spPr bwMode="auto">
            <a:xfrm>
              <a:off x="1664205" y="6167914"/>
              <a:ext cx="271463" cy="314325"/>
            </a:xfrm>
            <a:custGeom>
              <a:avLst/>
              <a:gdLst>
                <a:gd name="T0" fmla="*/ 0 w 19"/>
                <a:gd name="T1" fmla="*/ 5 h 22"/>
                <a:gd name="T2" fmla="*/ 6 w 19"/>
                <a:gd name="T3" fmla="*/ 22 h 22"/>
                <a:gd name="T4" fmla="*/ 19 w 19"/>
                <a:gd name="T5" fmla="*/ 18 h 22"/>
                <a:gd name="T6" fmla="*/ 13 w 19"/>
                <a:gd name="T7" fmla="*/ 0 h 22"/>
                <a:gd name="T8" fmla="*/ 0 w 19"/>
                <a:gd name="T9" fmla="*/ 5 h 22"/>
              </a:gdLst>
              <a:ahLst/>
              <a:cxnLst>
                <a:cxn ang="0">
                  <a:pos x="T0" y="T1"/>
                </a:cxn>
                <a:cxn ang="0">
                  <a:pos x="T2" y="T3"/>
                </a:cxn>
                <a:cxn ang="0">
                  <a:pos x="T4" y="T5"/>
                </a:cxn>
                <a:cxn ang="0">
                  <a:pos x="T6" y="T7"/>
                </a:cxn>
                <a:cxn ang="0">
                  <a:pos x="T8" y="T9"/>
                </a:cxn>
              </a:cxnLst>
              <a:rect l="0" t="0" r="r" b="b"/>
              <a:pathLst>
                <a:path w="19" h="22">
                  <a:moveTo>
                    <a:pt x="0" y="5"/>
                  </a:moveTo>
                  <a:cubicBezTo>
                    <a:pt x="6" y="22"/>
                    <a:pt x="6" y="22"/>
                    <a:pt x="6" y="22"/>
                  </a:cubicBezTo>
                  <a:cubicBezTo>
                    <a:pt x="10" y="20"/>
                    <a:pt x="14" y="19"/>
                    <a:pt x="19" y="18"/>
                  </a:cubicBezTo>
                  <a:cubicBezTo>
                    <a:pt x="13" y="0"/>
                    <a:pt x="13" y="0"/>
                    <a:pt x="13" y="0"/>
                  </a:cubicBezTo>
                  <a:cubicBezTo>
                    <a:pt x="9" y="2"/>
                    <a:pt x="4" y="4"/>
                    <a:pt x="0" y="5"/>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8"/>
            <p:cNvSpPr/>
            <p:nvPr/>
          </p:nvSpPr>
          <p:spPr bwMode="auto">
            <a:xfrm>
              <a:off x="2019805" y="6153626"/>
              <a:ext cx="142875" cy="142875"/>
            </a:xfrm>
            <a:custGeom>
              <a:avLst/>
              <a:gdLst>
                <a:gd name="T0" fmla="*/ 27 w 90"/>
                <a:gd name="T1" fmla="*/ 90 h 90"/>
                <a:gd name="T2" fmla="*/ 0 w 90"/>
                <a:gd name="T3" fmla="*/ 27 h 90"/>
                <a:gd name="T4" fmla="*/ 63 w 90"/>
                <a:gd name="T5" fmla="*/ 0 h 90"/>
                <a:gd name="T6" fmla="*/ 90 w 90"/>
                <a:gd name="T7" fmla="*/ 63 h 90"/>
                <a:gd name="T8" fmla="*/ 27 w 90"/>
                <a:gd name="T9" fmla="*/ 90 h 90"/>
              </a:gdLst>
              <a:ahLst/>
              <a:cxnLst>
                <a:cxn ang="0">
                  <a:pos x="T0" y="T1"/>
                </a:cxn>
                <a:cxn ang="0">
                  <a:pos x="T2" y="T3"/>
                </a:cxn>
                <a:cxn ang="0">
                  <a:pos x="T4" y="T5"/>
                </a:cxn>
                <a:cxn ang="0">
                  <a:pos x="T6" y="T7"/>
                </a:cxn>
                <a:cxn ang="0">
                  <a:pos x="T8" y="T9"/>
                </a:cxn>
              </a:cxnLst>
              <a:rect l="0" t="0" r="r" b="b"/>
              <a:pathLst>
                <a:path w="90" h="90">
                  <a:moveTo>
                    <a:pt x="27" y="90"/>
                  </a:moveTo>
                  <a:lnTo>
                    <a:pt x="0" y="27"/>
                  </a:lnTo>
                  <a:lnTo>
                    <a:pt x="63" y="0"/>
                  </a:lnTo>
                  <a:lnTo>
                    <a:pt x="90" y="63"/>
                  </a:lnTo>
                  <a:lnTo>
                    <a:pt x="27" y="90"/>
                  </a:ln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9"/>
            <p:cNvSpPr/>
            <p:nvPr/>
          </p:nvSpPr>
          <p:spPr bwMode="auto">
            <a:xfrm>
              <a:off x="2062668" y="6125051"/>
              <a:ext cx="142875" cy="171450"/>
            </a:xfrm>
            <a:custGeom>
              <a:avLst/>
              <a:gdLst>
                <a:gd name="T0" fmla="*/ 5 w 10"/>
                <a:gd name="T1" fmla="*/ 12 h 12"/>
                <a:gd name="T2" fmla="*/ 3 w 10"/>
                <a:gd name="T3" fmla="*/ 11 h 12"/>
                <a:gd name="T4" fmla="*/ 1 w 10"/>
                <a:gd name="T5" fmla="*/ 3 h 12"/>
                <a:gd name="T6" fmla="*/ 1 w 10"/>
                <a:gd name="T7" fmla="*/ 2 h 12"/>
                <a:gd name="T8" fmla="*/ 5 w 10"/>
                <a:gd name="T9" fmla="*/ 0 h 12"/>
                <a:gd name="T10" fmla="*/ 7 w 10"/>
                <a:gd name="T11" fmla="*/ 1 h 12"/>
                <a:gd name="T12" fmla="*/ 10 w 10"/>
                <a:gd name="T13" fmla="*/ 9 h 12"/>
                <a:gd name="T14" fmla="*/ 9 w 10"/>
                <a:gd name="T15" fmla="*/ 10 h 12"/>
                <a:gd name="T16" fmla="*/ 5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5" y="12"/>
                  </a:moveTo>
                  <a:cubicBezTo>
                    <a:pt x="4" y="12"/>
                    <a:pt x="3" y="11"/>
                    <a:pt x="3" y="11"/>
                  </a:cubicBezTo>
                  <a:cubicBezTo>
                    <a:pt x="1" y="3"/>
                    <a:pt x="1" y="3"/>
                    <a:pt x="1" y="3"/>
                  </a:cubicBezTo>
                  <a:cubicBezTo>
                    <a:pt x="0" y="3"/>
                    <a:pt x="1" y="2"/>
                    <a:pt x="1" y="2"/>
                  </a:cubicBezTo>
                  <a:cubicBezTo>
                    <a:pt x="5" y="0"/>
                    <a:pt x="5" y="0"/>
                    <a:pt x="5" y="0"/>
                  </a:cubicBezTo>
                  <a:cubicBezTo>
                    <a:pt x="6" y="0"/>
                    <a:pt x="7" y="1"/>
                    <a:pt x="7" y="1"/>
                  </a:cubicBezTo>
                  <a:cubicBezTo>
                    <a:pt x="10" y="9"/>
                    <a:pt x="10" y="9"/>
                    <a:pt x="10" y="9"/>
                  </a:cubicBezTo>
                  <a:cubicBezTo>
                    <a:pt x="10" y="9"/>
                    <a:pt x="9" y="10"/>
                    <a:pt x="9" y="10"/>
                  </a:cubicBezTo>
                  <a:lnTo>
                    <a:pt x="5" y="12"/>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524380" y="6010751"/>
            <a:ext cx="527051" cy="657225"/>
            <a:chOff x="524380" y="6010751"/>
            <a:chExt cx="527051" cy="657225"/>
          </a:xfrm>
        </p:grpSpPr>
        <p:sp>
          <p:nvSpPr>
            <p:cNvPr id="174" name="Freeform 60"/>
            <p:cNvSpPr/>
            <p:nvPr/>
          </p:nvSpPr>
          <p:spPr bwMode="auto">
            <a:xfrm>
              <a:off x="524380" y="6096476"/>
              <a:ext cx="484188" cy="571500"/>
            </a:xfrm>
            <a:custGeom>
              <a:avLst/>
              <a:gdLst>
                <a:gd name="T0" fmla="*/ 18 w 34"/>
                <a:gd name="T1" fmla="*/ 34 h 40"/>
                <a:gd name="T2" fmla="*/ 5 w 34"/>
                <a:gd name="T3" fmla="*/ 37 h 40"/>
                <a:gd name="T4" fmla="*/ 5 w 34"/>
                <a:gd name="T5" fmla="*/ 37 h 40"/>
                <a:gd name="T6" fmla="*/ 4 w 34"/>
                <a:gd name="T7" fmla="*/ 23 h 40"/>
                <a:gd name="T8" fmla="*/ 15 w 34"/>
                <a:gd name="T9" fmla="*/ 7 h 40"/>
                <a:gd name="T10" fmla="*/ 29 w 34"/>
                <a:gd name="T11" fmla="*/ 3 h 40"/>
                <a:gd name="T12" fmla="*/ 29 w 34"/>
                <a:gd name="T13" fmla="*/ 3 h 40"/>
                <a:gd name="T14" fmla="*/ 30 w 34"/>
                <a:gd name="T15" fmla="*/ 17 h 40"/>
                <a:gd name="T16" fmla="*/ 18 w 34"/>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18" y="34"/>
                  </a:moveTo>
                  <a:cubicBezTo>
                    <a:pt x="16" y="39"/>
                    <a:pt x="10" y="40"/>
                    <a:pt x="5" y="37"/>
                  </a:cubicBezTo>
                  <a:cubicBezTo>
                    <a:pt x="5" y="37"/>
                    <a:pt x="5" y="37"/>
                    <a:pt x="5" y="37"/>
                  </a:cubicBezTo>
                  <a:cubicBezTo>
                    <a:pt x="0" y="34"/>
                    <a:pt x="0" y="27"/>
                    <a:pt x="4" y="23"/>
                  </a:cubicBezTo>
                  <a:cubicBezTo>
                    <a:pt x="8" y="18"/>
                    <a:pt x="12" y="13"/>
                    <a:pt x="15" y="7"/>
                  </a:cubicBezTo>
                  <a:cubicBezTo>
                    <a:pt x="18" y="2"/>
                    <a:pt x="24" y="0"/>
                    <a:pt x="29" y="3"/>
                  </a:cubicBezTo>
                  <a:cubicBezTo>
                    <a:pt x="29" y="3"/>
                    <a:pt x="29" y="3"/>
                    <a:pt x="29" y="3"/>
                  </a:cubicBezTo>
                  <a:cubicBezTo>
                    <a:pt x="33" y="7"/>
                    <a:pt x="34" y="13"/>
                    <a:pt x="30" y="17"/>
                  </a:cubicBezTo>
                  <a:cubicBezTo>
                    <a:pt x="26" y="22"/>
                    <a:pt x="22" y="28"/>
                    <a:pt x="18" y="34"/>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1"/>
            <p:cNvSpPr/>
            <p:nvPr/>
          </p:nvSpPr>
          <p:spPr bwMode="auto">
            <a:xfrm>
              <a:off x="624393" y="6225064"/>
              <a:ext cx="298450" cy="300037"/>
            </a:xfrm>
            <a:custGeom>
              <a:avLst/>
              <a:gdLst>
                <a:gd name="T0" fmla="*/ 0 w 21"/>
                <a:gd name="T1" fmla="*/ 11 h 21"/>
                <a:gd name="T2" fmla="*/ 14 w 21"/>
                <a:gd name="T3" fmla="*/ 21 h 21"/>
                <a:gd name="T4" fmla="*/ 21 w 21"/>
                <a:gd name="T5" fmla="*/ 10 h 21"/>
                <a:gd name="T6" fmla="*/ 7 w 21"/>
                <a:gd name="T7" fmla="*/ 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14" y="21"/>
                    <a:pt x="14" y="21"/>
                    <a:pt x="14" y="21"/>
                  </a:cubicBezTo>
                  <a:cubicBezTo>
                    <a:pt x="16" y="17"/>
                    <a:pt x="18" y="14"/>
                    <a:pt x="21" y="10"/>
                  </a:cubicBezTo>
                  <a:cubicBezTo>
                    <a:pt x="7" y="0"/>
                    <a:pt x="7" y="0"/>
                    <a:pt x="7" y="0"/>
                  </a:cubicBezTo>
                  <a:cubicBezTo>
                    <a:pt x="5" y="4"/>
                    <a:pt x="2" y="7"/>
                    <a:pt x="0" y="11"/>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2"/>
            <p:cNvSpPr/>
            <p:nvPr/>
          </p:nvSpPr>
          <p:spPr bwMode="auto">
            <a:xfrm>
              <a:off x="865693" y="6053614"/>
              <a:ext cx="142875" cy="142875"/>
            </a:xfrm>
            <a:custGeom>
              <a:avLst/>
              <a:gdLst>
                <a:gd name="T0" fmla="*/ 54 w 90"/>
                <a:gd name="T1" fmla="*/ 90 h 90"/>
                <a:gd name="T2" fmla="*/ 0 w 90"/>
                <a:gd name="T3" fmla="*/ 54 h 90"/>
                <a:gd name="T4" fmla="*/ 36 w 90"/>
                <a:gd name="T5" fmla="*/ 0 h 90"/>
                <a:gd name="T6" fmla="*/ 90 w 90"/>
                <a:gd name="T7" fmla="*/ 45 h 90"/>
                <a:gd name="T8" fmla="*/ 54 w 90"/>
                <a:gd name="T9" fmla="*/ 90 h 90"/>
              </a:gdLst>
              <a:ahLst/>
              <a:cxnLst>
                <a:cxn ang="0">
                  <a:pos x="T0" y="T1"/>
                </a:cxn>
                <a:cxn ang="0">
                  <a:pos x="T2" y="T3"/>
                </a:cxn>
                <a:cxn ang="0">
                  <a:pos x="T4" y="T5"/>
                </a:cxn>
                <a:cxn ang="0">
                  <a:pos x="T6" y="T7"/>
                </a:cxn>
                <a:cxn ang="0">
                  <a:pos x="T8" y="T9"/>
                </a:cxn>
              </a:cxnLst>
              <a:rect l="0" t="0" r="r" b="b"/>
              <a:pathLst>
                <a:path w="90" h="90">
                  <a:moveTo>
                    <a:pt x="54" y="90"/>
                  </a:moveTo>
                  <a:lnTo>
                    <a:pt x="0" y="54"/>
                  </a:lnTo>
                  <a:lnTo>
                    <a:pt x="36" y="0"/>
                  </a:lnTo>
                  <a:lnTo>
                    <a:pt x="90" y="45"/>
                  </a:lnTo>
                  <a:lnTo>
                    <a:pt x="54" y="90"/>
                  </a:ln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3"/>
            <p:cNvSpPr/>
            <p:nvPr/>
          </p:nvSpPr>
          <p:spPr bwMode="auto">
            <a:xfrm>
              <a:off x="894268" y="6010751"/>
              <a:ext cx="157163" cy="157162"/>
            </a:xfrm>
            <a:custGeom>
              <a:avLst/>
              <a:gdLst>
                <a:gd name="T0" fmla="*/ 8 w 11"/>
                <a:gd name="T1" fmla="*/ 10 h 11"/>
                <a:gd name="T2" fmla="*/ 6 w 11"/>
                <a:gd name="T3" fmla="*/ 10 h 11"/>
                <a:gd name="T4" fmla="*/ 0 w 11"/>
                <a:gd name="T5" fmla="*/ 6 h 11"/>
                <a:gd name="T6" fmla="*/ 0 w 11"/>
                <a:gd name="T7" fmla="*/ 4 h 11"/>
                <a:gd name="T8" fmla="*/ 2 w 11"/>
                <a:gd name="T9" fmla="*/ 1 h 11"/>
                <a:gd name="T10" fmla="*/ 4 w 11"/>
                <a:gd name="T11" fmla="*/ 1 h 11"/>
                <a:gd name="T12" fmla="*/ 10 w 11"/>
                <a:gd name="T13" fmla="*/ 5 h 11"/>
                <a:gd name="T14" fmla="*/ 10 w 11"/>
                <a:gd name="T15" fmla="*/ 7 h 11"/>
                <a:gd name="T16" fmla="*/ 8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8" y="10"/>
                  </a:moveTo>
                  <a:cubicBezTo>
                    <a:pt x="8" y="11"/>
                    <a:pt x="7" y="11"/>
                    <a:pt x="6" y="10"/>
                  </a:cubicBezTo>
                  <a:cubicBezTo>
                    <a:pt x="0" y="6"/>
                    <a:pt x="0" y="6"/>
                    <a:pt x="0" y="6"/>
                  </a:cubicBezTo>
                  <a:cubicBezTo>
                    <a:pt x="0" y="6"/>
                    <a:pt x="0" y="5"/>
                    <a:pt x="0" y="4"/>
                  </a:cubicBezTo>
                  <a:cubicBezTo>
                    <a:pt x="2" y="1"/>
                    <a:pt x="2" y="1"/>
                    <a:pt x="2" y="1"/>
                  </a:cubicBezTo>
                  <a:cubicBezTo>
                    <a:pt x="3" y="1"/>
                    <a:pt x="3" y="0"/>
                    <a:pt x="4" y="1"/>
                  </a:cubicBezTo>
                  <a:cubicBezTo>
                    <a:pt x="10" y="5"/>
                    <a:pt x="10" y="5"/>
                    <a:pt x="10" y="5"/>
                  </a:cubicBezTo>
                  <a:cubicBezTo>
                    <a:pt x="11" y="6"/>
                    <a:pt x="11" y="6"/>
                    <a:pt x="10" y="7"/>
                  </a:cubicBezTo>
                  <a:lnTo>
                    <a:pt x="8" y="1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903838" y="6267926"/>
            <a:ext cx="698500" cy="271462"/>
            <a:chOff x="2775455" y="6225064"/>
            <a:chExt cx="698500" cy="271462"/>
          </a:xfrm>
        </p:grpSpPr>
        <p:sp>
          <p:nvSpPr>
            <p:cNvPr id="178" name="Freeform 64"/>
            <p:cNvSpPr/>
            <p:nvPr/>
          </p:nvSpPr>
          <p:spPr bwMode="auto">
            <a:xfrm>
              <a:off x="2889755" y="6225064"/>
              <a:ext cx="584200" cy="271462"/>
            </a:xfrm>
            <a:custGeom>
              <a:avLst/>
              <a:gdLst>
                <a:gd name="T0" fmla="*/ 30 w 41"/>
                <a:gd name="T1" fmla="*/ 0 h 19"/>
                <a:gd name="T2" fmla="*/ 41 w 41"/>
                <a:gd name="T3" fmla="*/ 9 h 19"/>
                <a:gd name="T4" fmla="*/ 41 w 41"/>
                <a:gd name="T5" fmla="*/ 9 h 19"/>
                <a:gd name="T6" fmla="*/ 30 w 41"/>
                <a:gd name="T7" fmla="*/ 18 h 19"/>
                <a:gd name="T8" fmla="*/ 10 w 41"/>
                <a:gd name="T9" fmla="*/ 18 h 19"/>
                <a:gd name="T10" fmla="*/ 0 w 41"/>
                <a:gd name="T11" fmla="*/ 9 h 19"/>
                <a:gd name="T12" fmla="*/ 0 w 41"/>
                <a:gd name="T13" fmla="*/ 9 h 19"/>
                <a:gd name="T14" fmla="*/ 10 w 41"/>
                <a:gd name="T15" fmla="*/ 0 h 19"/>
                <a:gd name="T16" fmla="*/ 30 w 4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9">
                  <a:moveTo>
                    <a:pt x="30" y="0"/>
                  </a:moveTo>
                  <a:cubicBezTo>
                    <a:pt x="36" y="0"/>
                    <a:pt x="41" y="4"/>
                    <a:pt x="41" y="9"/>
                  </a:cubicBezTo>
                  <a:cubicBezTo>
                    <a:pt x="41" y="9"/>
                    <a:pt x="41" y="9"/>
                    <a:pt x="41" y="9"/>
                  </a:cubicBezTo>
                  <a:cubicBezTo>
                    <a:pt x="41" y="15"/>
                    <a:pt x="36" y="19"/>
                    <a:pt x="30" y="18"/>
                  </a:cubicBezTo>
                  <a:cubicBezTo>
                    <a:pt x="24" y="18"/>
                    <a:pt x="17" y="18"/>
                    <a:pt x="10" y="18"/>
                  </a:cubicBezTo>
                  <a:cubicBezTo>
                    <a:pt x="4" y="19"/>
                    <a:pt x="0" y="15"/>
                    <a:pt x="0" y="9"/>
                  </a:cubicBezTo>
                  <a:cubicBezTo>
                    <a:pt x="0" y="9"/>
                    <a:pt x="0" y="9"/>
                    <a:pt x="0" y="9"/>
                  </a:cubicBezTo>
                  <a:cubicBezTo>
                    <a:pt x="0" y="3"/>
                    <a:pt x="5" y="0"/>
                    <a:pt x="10" y="0"/>
                  </a:cubicBezTo>
                  <a:cubicBezTo>
                    <a:pt x="17" y="1"/>
                    <a:pt x="24" y="1"/>
                    <a:pt x="30" y="0"/>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5"/>
            <p:cNvSpPr/>
            <p:nvPr/>
          </p:nvSpPr>
          <p:spPr bwMode="auto">
            <a:xfrm>
              <a:off x="3075493" y="6239351"/>
              <a:ext cx="184150" cy="242887"/>
            </a:xfrm>
            <a:custGeom>
              <a:avLst/>
              <a:gdLst>
                <a:gd name="T0" fmla="*/ 13 w 13"/>
                <a:gd name="T1" fmla="*/ 17 h 17"/>
                <a:gd name="T2" fmla="*/ 13 w 13"/>
                <a:gd name="T3" fmla="*/ 0 h 17"/>
                <a:gd name="T4" fmla="*/ 0 w 13"/>
                <a:gd name="T5" fmla="*/ 0 h 17"/>
                <a:gd name="T6" fmla="*/ 0 w 13"/>
                <a:gd name="T7" fmla="*/ 17 h 17"/>
                <a:gd name="T8" fmla="*/ 13 w 13"/>
                <a:gd name="T9" fmla="*/ 17 h 17"/>
              </a:gdLst>
              <a:ahLst/>
              <a:cxnLst>
                <a:cxn ang="0">
                  <a:pos x="T0" y="T1"/>
                </a:cxn>
                <a:cxn ang="0">
                  <a:pos x="T2" y="T3"/>
                </a:cxn>
                <a:cxn ang="0">
                  <a:pos x="T4" y="T5"/>
                </a:cxn>
                <a:cxn ang="0">
                  <a:pos x="T6" y="T7"/>
                </a:cxn>
                <a:cxn ang="0">
                  <a:pos x="T8" y="T9"/>
                </a:cxn>
              </a:cxnLst>
              <a:rect l="0" t="0" r="r" b="b"/>
              <a:pathLst>
                <a:path w="13" h="17">
                  <a:moveTo>
                    <a:pt x="13" y="17"/>
                  </a:moveTo>
                  <a:cubicBezTo>
                    <a:pt x="13" y="0"/>
                    <a:pt x="13" y="0"/>
                    <a:pt x="13" y="0"/>
                  </a:cubicBezTo>
                  <a:cubicBezTo>
                    <a:pt x="9" y="0"/>
                    <a:pt x="4" y="0"/>
                    <a:pt x="0" y="0"/>
                  </a:cubicBezTo>
                  <a:cubicBezTo>
                    <a:pt x="0" y="17"/>
                    <a:pt x="0" y="17"/>
                    <a:pt x="0" y="17"/>
                  </a:cubicBezTo>
                  <a:cubicBezTo>
                    <a:pt x="4" y="17"/>
                    <a:pt x="8" y="17"/>
                    <a:pt x="13" y="17"/>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Rectangle 66"/>
            <p:cNvSpPr>
              <a:spLocks noChangeArrowheads="1"/>
            </p:cNvSpPr>
            <p:nvPr/>
          </p:nvSpPr>
          <p:spPr bwMode="auto">
            <a:xfrm>
              <a:off x="2818318" y="6310789"/>
              <a:ext cx="100013" cy="100012"/>
            </a:xfrm>
            <a:prstGeom prst="rect">
              <a:avLst/>
            </a:prstGeom>
            <a:solidFill>
              <a:srgbClr val="FFC1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Freeform 67"/>
            <p:cNvSpPr/>
            <p:nvPr/>
          </p:nvSpPr>
          <p:spPr bwMode="auto">
            <a:xfrm>
              <a:off x="2775455" y="6282214"/>
              <a:ext cx="100013" cy="142875"/>
            </a:xfrm>
            <a:custGeom>
              <a:avLst/>
              <a:gdLst>
                <a:gd name="T0" fmla="*/ 5 w 7"/>
                <a:gd name="T1" fmla="*/ 0 h 10"/>
                <a:gd name="T2" fmla="*/ 7 w 7"/>
                <a:gd name="T3" fmla="*/ 2 h 10"/>
                <a:gd name="T4" fmla="*/ 6 w 7"/>
                <a:gd name="T5" fmla="*/ 9 h 10"/>
                <a:gd name="T6" fmla="*/ 5 w 7"/>
                <a:gd name="T7" fmla="*/ 10 h 10"/>
                <a:gd name="T8" fmla="*/ 1 w 7"/>
                <a:gd name="T9" fmla="*/ 10 h 10"/>
                <a:gd name="T10" fmla="*/ 0 w 7"/>
                <a:gd name="T11" fmla="*/ 9 h 10"/>
                <a:gd name="T12" fmla="*/ 0 w 7"/>
                <a:gd name="T13" fmla="*/ 2 h 10"/>
                <a:gd name="T14" fmla="*/ 1 w 7"/>
                <a:gd name="T15" fmla="*/ 0 h 10"/>
                <a:gd name="T16" fmla="*/ 5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0"/>
                  </a:moveTo>
                  <a:cubicBezTo>
                    <a:pt x="6" y="0"/>
                    <a:pt x="7" y="1"/>
                    <a:pt x="7" y="2"/>
                  </a:cubicBezTo>
                  <a:cubicBezTo>
                    <a:pt x="6" y="9"/>
                    <a:pt x="6" y="9"/>
                    <a:pt x="6" y="9"/>
                  </a:cubicBezTo>
                  <a:cubicBezTo>
                    <a:pt x="6" y="10"/>
                    <a:pt x="6" y="10"/>
                    <a:pt x="5" y="10"/>
                  </a:cubicBezTo>
                  <a:cubicBezTo>
                    <a:pt x="1" y="10"/>
                    <a:pt x="1" y="10"/>
                    <a:pt x="1" y="10"/>
                  </a:cubicBezTo>
                  <a:cubicBezTo>
                    <a:pt x="0" y="10"/>
                    <a:pt x="0" y="10"/>
                    <a:pt x="0" y="9"/>
                  </a:cubicBezTo>
                  <a:cubicBezTo>
                    <a:pt x="0" y="2"/>
                    <a:pt x="0" y="2"/>
                    <a:pt x="0" y="2"/>
                  </a:cubicBezTo>
                  <a:cubicBezTo>
                    <a:pt x="0" y="1"/>
                    <a:pt x="1" y="0"/>
                    <a:pt x="1" y="0"/>
                  </a:cubicBezTo>
                  <a:lnTo>
                    <a:pt x="5" y="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27"/>
          <p:cNvSpPr/>
          <p:nvPr/>
        </p:nvSpPr>
        <p:spPr bwMode="auto">
          <a:xfrm>
            <a:off x="-13494" y="6377940"/>
            <a:ext cx="12205494" cy="503238"/>
          </a:xfrm>
          <a:custGeom>
            <a:avLst/>
            <a:gdLst>
              <a:gd name="T0" fmla="*/ 177 w 177"/>
              <a:gd name="T1" fmla="*/ 25 h 25"/>
              <a:gd name="T2" fmla="*/ 177 w 177"/>
              <a:gd name="T3" fmla="*/ 0 h 25"/>
              <a:gd name="T4" fmla="*/ 165 w 177"/>
              <a:gd name="T5" fmla="*/ 4 h 25"/>
              <a:gd name="T6" fmla="*/ 150 w 177"/>
              <a:gd name="T7" fmla="*/ 0 h 25"/>
              <a:gd name="T8" fmla="*/ 134 w 177"/>
              <a:gd name="T9" fmla="*/ 4 h 25"/>
              <a:gd name="T10" fmla="*/ 119 w 177"/>
              <a:gd name="T11" fmla="*/ 0 h 25"/>
              <a:gd name="T12" fmla="*/ 104 w 177"/>
              <a:gd name="T13" fmla="*/ 4 h 25"/>
              <a:gd name="T14" fmla="*/ 88 w 177"/>
              <a:gd name="T15" fmla="*/ 0 h 25"/>
              <a:gd name="T16" fmla="*/ 73 w 177"/>
              <a:gd name="T17" fmla="*/ 4 h 25"/>
              <a:gd name="T18" fmla="*/ 58 w 177"/>
              <a:gd name="T19" fmla="*/ 0 h 25"/>
              <a:gd name="T20" fmla="*/ 42 w 177"/>
              <a:gd name="T21" fmla="*/ 4 h 25"/>
              <a:gd name="T22" fmla="*/ 27 w 177"/>
              <a:gd name="T23" fmla="*/ 0 h 25"/>
              <a:gd name="T24" fmla="*/ 11 w 177"/>
              <a:gd name="T25" fmla="*/ 4 h 25"/>
              <a:gd name="T26" fmla="*/ 0 w 177"/>
              <a:gd name="T27" fmla="*/ 0 h 25"/>
              <a:gd name="T28" fmla="*/ 0 w 177"/>
              <a:gd name="T29" fmla="*/ 25 h 25"/>
              <a:gd name="T30" fmla="*/ 177 w 17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5">
                <a:moveTo>
                  <a:pt x="177" y="25"/>
                </a:moveTo>
                <a:cubicBezTo>
                  <a:pt x="177" y="0"/>
                  <a:pt x="177" y="0"/>
                  <a:pt x="177" y="0"/>
                </a:cubicBezTo>
                <a:cubicBezTo>
                  <a:pt x="173" y="1"/>
                  <a:pt x="171" y="4"/>
                  <a:pt x="165" y="4"/>
                </a:cubicBezTo>
                <a:cubicBezTo>
                  <a:pt x="158" y="4"/>
                  <a:pt x="158" y="0"/>
                  <a:pt x="150" y="0"/>
                </a:cubicBezTo>
                <a:cubicBezTo>
                  <a:pt x="142" y="0"/>
                  <a:pt x="142" y="4"/>
                  <a:pt x="134" y="4"/>
                </a:cubicBezTo>
                <a:cubicBezTo>
                  <a:pt x="127" y="4"/>
                  <a:pt x="127" y="0"/>
                  <a:pt x="119" y="0"/>
                </a:cubicBezTo>
                <a:cubicBezTo>
                  <a:pt x="111" y="0"/>
                  <a:pt x="111" y="4"/>
                  <a:pt x="104" y="4"/>
                </a:cubicBezTo>
                <a:cubicBezTo>
                  <a:pt x="96" y="4"/>
                  <a:pt x="96" y="0"/>
                  <a:pt x="88" y="0"/>
                </a:cubicBezTo>
                <a:cubicBezTo>
                  <a:pt x="81" y="0"/>
                  <a:pt x="81" y="4"/>
                  <a:pt x="73" y="4"/>
                </a:cubicBezTo>
                <a:cubicBezTo>
                  <a:pt x="65" y="4"/>
                  <a:pt x="65" y="0"/>
                  <a:pt x="58" y="0"/>
                </a:cubicBezTo>
                <a:cubicBezTo>
                  <a:pt x="50" y="0"/>
                  <a:pt x="50" y="4"/>
                  <a:pt x="42" y="4"/>
                </a:cubicBezTo>
                <a:cubicBezTo>
                  <a:pt x="35" y="4"/>
                  <a:pt x="35" y="0"/>
                  <a:pt x="27" y="0"/>
                </a:cubicBezTo>
                <a:cubicBezTo>
                  <a:pt x="19" y="0"/>
                  <a:pt x="19" y="4"/>
                  <a:pt x="11" y="4"/>
                </a:cubicBezTo>
                <a:cubicBezTo>
                  <a:pt x="5" y="4"/>
                  <a:pt x="4" y="1"/>
                  <a:pt x="0" y="0"/>
                </a:cubicBezTo>
                <a:cubicBezTo>
                  <a:pt x="0" y="25"/>
                  <a:pt x="0" y="25"/>
                  <a:pt x="0" y="25"/>
                </a:cubicBezTo>
                <a:lnTo>
                  <a:pt x="177" y="25"/>
                </a:lnTo>
                <a:close/>
              </a:path>
            </a:pathLst>
          </a:custGeom>
          <a:solidFill>
            <a:srgbClr val="92DCFC"/>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MH_Entry_1"/>
          <p:cNvSpPr/>
          <p:nvPr>
            <p:custDataLst>
              <p:tags r:id="rId2"/>
            </p:custDataLst>
          </p:nvPr>
        </p:nvSpPr>
        <p:spPr>
          <a:xfrm>
            <a:off x="785760" y="120909"/>
            <a:ext cx="4027591" cy="498614"/>
          </a:xfrm>
          <a:prstGeom prst="roundRect">
            <a:avLst>
              <a:gd name="adj" fmla="val 9124"/>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
        <p:nvSpPr>
          <p:cNvPr id="15" name="矩形 14"/>
          <p:cNvSpPr/>
          <p:nvPr/>
        </p:nvSpPr>
        <p:spPr>
          <a:xfrm>
            <a:off x="0" y="1395413"/>
            <a:ext cx="3736975" cy="2451100"/>
          </a:xfrm>
          <a:prstGeom prst="rect">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8445500" y="1392238"/>
            <a:ext cx="3770313" cy="2454275"/>
          </a:xfrm>
          <a:prstGeom prst="rect">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2" name="图片 4"/>
          <p:cNvPicPr>
            <a:picLocks noChangeAspect="1"/>
          </p:cNvPicPr>
          <p:nvPr/>
        </p:nvPicPr>
        <p:blipFill>
          <a:blip r:embed="rId4">
            <a:grayscl/>
            <a:extLst>
              <a:ext uri="{28A0092B-C50C-407E-A947-70E740481C1C}">
                <a14:useLocalDpi xmlns:a14="http://schemas.microsoft.com/office/drawing/2010/main" val="0"/>
              </a:ext>
            </a:extLst>
          </a:blip>
          <a:srcRect b="7922"/>
          <a:stretch>
            <a:fillRect/>
          </a:stretch>
        </p:blipFill>
        <p:spPr bwMode="auto">
          <a:xfrm>
            <a:off x="2984500" y="1392238"/>
            <a:ext cx="62182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直角三角形 22"/>
          <p:cNvSpPr/>
          <p:nvPr/>
        </p:nvSpPr>
        <p:spPr>
          <a:xfrm rot="13481815">
            <a:off x="2463800" y="2109788"/>
            <a:ext cx="1023938" cy="1025525"/>
          </a:xfrm>
          <a:prstGeom prst="rtTriangle">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直角三角形 23"/>
          <p:cNvSpPr/>
          <p:nvPr/>
        </p:nvSpPr>
        <p:spPr>
          <a:xfrm rot="2680177">
            <a:off x="8699500" y="2109788"/>
            <a:ext cx="1025525" cy="1025525"/>
          </a:xfrm>
          <a:prstGeom prst="rtTriangle">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12"/>
          <p:cNvSpPr>
            <a:spLocks noChangeArrowheads="1"/>
          </p:cNvSpPr>
          <p:nvPr/>
        </p:nvSpPr>
        <p:spPr bwMode="auto">
          <a:xfrm>
            <a:off x="1166813" y="4360863"/>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点击此处添加标题</a:t>
            </a:r>
          </a:p>
        </p:txBody>
      </p:sp>
      <p:sp>
        <p:nvSpPr>
          <p:cNvPr id="27" name="矩形 13"/>
          <p:cNvSpPr>
            <a:spLocks noChangeArrowheads="1"/>
          </p:cNvSpPr>
          <p:nvPr/>
        </p:nvSpPr>
        <p:spPr bwMode="auto">
          <a:xfrm>
            <a:off x="1182688" y="4856163"/>
            <a:ext cx="98377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a:t>
            </a:r>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27138" y="4838700"/>
            <a:ext cx="2525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a:t>
            </a:r>
            <a:endParaRPr lang="zh-CN" altLang="en-US" sz="1600" dirty="0">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a:t>
            </a:r>
            <a:endParaRPr lang="zh-CN" altLang="en-US" sz="1600" dirty="0">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MH_Entry_1"/>
          <p:cNvSpPr/>
          <p:nvPr>
            <p:custDataLst>
              <p:tags r:id="rId2"/>
            </p:custDataLst>
          </p:nvPr>
        </p:nvSpPr>
        <p:spPr>
          <a:xfrm>
            <a:off x="785760" y="120909"/>
            <a:ext cx="4027591" cy="498614"/>
          </a:xfrm>
          <a:prstGeom prst="roundRect">
            <a:avLst>
              <a:gd name="adj" fmla="val 9124"/>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
        <p:nvSpPr>
          <p:cNvPr id="8" name="矩形 7"/>
          <p:cNvSpPr/>
          <p:nvPr/>
        </p:nvSpPr>
        <p:spPr>
          <a:xfrm>
            <a:off x="-15875" y="2022475"/>
            <a:ext cx="12244388" cy="4211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9"/>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1503363"/>
            <a:ext cx="30305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1"/>
          <p:cNvPicPr>
            <a:picLocks noChangeAspect="1"/>
          </p:cNvPicPr>
          <p:nvPr/>
        </p:nvPicPr>
        <p:blipFill>
          <a:blip r:embed="rId5" cstate="print">
            <a:grayscl/>
            <a:extLst>
              <a:ext uri="{28A0092B-C50C-407E-A947-70E740481C1C}">
                <a14:useLocalDpi xmlns:a14="http://schemas.microsoft.com/office/drawing/2010/main" val="0"/>
              </a:ext>
            </a:extLst>
          </a:blip>
          <a:srcRect b="5685"/>
          <a:stretch>
            <a:fillRect/>
          </a:stretch>
        </p:blipFill>
        <p:spPr bwMode="auto">
          <a:xfrm>
            <a:off x="9009063" y="1516063"/>
            <a:ext cx="32194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42"/>
          <p:cNvPicPr>
            <a:picLocks noChangeAspect="1"/>
          </p:cNvPicPr>
          <p:nvPr/>
        </p:nvPicPr>
        <p:blipFill>
          <a:blip r:embed="rId6">
            <a:grayscl/>
            <a:extLst>
              <a:ext uri="{28A0092B-C50C-407E-A947-70E740481C1C}">
                <a14:useLocalDpi xmlns:a14="http://schemas.microsoft.com/office/drawing/2010/main" val="0"/>
              </a:ext>
            </a:extLst>
          </a:blip>
          <a:srcRect l="-427" t="35693" r="427" b="15691"/>
          <a:stretch>
            <a:fillRect/>
          </a:stretch>
        </p:blipFill>
        <p:spPr bwMode="auto">
          <a:xfrm>
            <a:off x="2995613" y="1512888"/>
            <a:ext cx="313213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40"/>
          <p:cNvPicPr>
            <a:picLocks noChangeAspect="1"/>
          </p:cNvPicPr>
          <p:nvPr/>
        </p:nvPicPr>
        <p:blipFill>
          <a:blip r:embed="rId7">
            <a:grayscl/>
            <a:extLst>
              <a:ext uri="{28A0092B-C50C-407E-A947-70E740481C1C}">
                <a14:useLocalDpi xmlns:a14="http://schemas.microsoft.com/office/drawing/2010/main" val="0"/>
              </a:ext>
            </a:extLst>
          </a:blip>
          <a:srcRect r="3091"/>
          <a:stretch>
            <a:fillRect/>
          </a:stretch>
        </p:blipFill>
        <p:spPr bwMode="auto">
          <a:xfrm>
            <a:off x="6107113" y="1525588"/>
            <a:ext cx="2986087"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5875" y="3511550"/>
            <a:ext cx="3113088" cy="182563"/>
          </a:xfrm>
          <a:prstGeom prst="rect">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6103938" y="3511550"/>
            <a:ext cx="3113087" cy="182563"/>
          </a:xfrm>
          <a:prstGeom prst="rect">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15"/>
          <p:cNvSpPr/>
          <p:nvPr/>
        </p:nvSpPr>
        <p:spPr>
          <a:xfrm>
            <a:off x="9105900" y="3511550"/>
            <a:ext cx="3113088" cy="182563"/>
          </a:xfrm>
          <a:prstGeom prst="rect">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3014663" y="3511550"/>
            <a:ext cx="3081337" cy="182563"/>
          </a:xfrm>
          <a:prstGeom prst="rect">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43"/>
          <p:cNvSpPr>
            <a:spLocks noChangeArrowheads="1"/>
          </p:cNvSpPr>
          <p:nvPr/>
        </p:nvSpPr>
        <p:spPr bwMode="auto">
          <a:xfrm>
            <a:off x="963613" y="3840163"/>
            <a:ext cx="909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F48C06"/>
                </a:solidFill>
                <a:latin typeface="微软雅黑" panose="020B0503020204020204" pitchFamily="34" charset="-122"/>
                <a:ea typeface="微软雅黑" panose="020B0503020204020204" pitchFamily="34" charset="-122"/>
              </a:rPr>
              <a:t>2012</a:t>
            </a:r>
            <a:endParaRPr lang="zh-CN" altLang="en-US" sz="2400" dirty="0">
              <a:solidFill>
                <a:srgbClr val="F48C06"/>
              </a:solidFill>
              <a:latin typeface="微软雅黑" panose="020B0503020204020204" pitchFamily="34" charset="-122"/>
              <a:ea typeface="微软雅黑" panose="020B0503020204020204" pitchFamily="34" charset="-122"/>
            </a:endParaRPr>
          </a:p>
        </p:txBody>
      </p:sp>
      <p:sp>
        <p:nvSpPr>
          <p:cNvPr id="19" name="矩形 44"/>
          <p:cNvSpPr>
            <a:spLocks noChangeArrowheads="1"/>
          </p:cNvSpPr>
          <p:nvPr/>
        </p:nvSpPr>
        <p:spPr bwMode="auto">
          <a:xfrm>
            <a:off x="4100513" y="3840163"/>
            <a:ext cx="909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rPr>
              <a:t>2013</a:t>
            </a:r>
            <a:endParaRPr lang="zh-CN" altLang="en-US" sz="2400" dirty="0">
              <a:latin typeface="微软雅黑" panose="020B0503020204020204" pitchFamily="34" charset="-122"/>
              <a:ea typeface="微软雅黑" panose="020B0503020204020204" pitchFamily="34" charset="-122"/>
            </a:endParaRPr>
          </a:p>
        </p:txBody>
      </p:sp>
      <p:sp>
        <p:nvSpPr>
          <p:cNvPr id="20" name="矩形 45"/>
          <p:cNvSpPr>
            <a:spLocks noChangeArrowheads="1"/>
          </p:cNvSpPr>
          <p:nvPr/>
        </p:nvSpPr>
        <p:spPr bwMode="auto">
          <a:xfrm>
            <a:off x="7223125" y="3840163"/>
            <a:ext cx="909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rPr>
              <a:t>2014</a:t>
            </a:r>
            <a:endParaRPr lang="zh-CN" altLang="en-US" sz="2400" dirty="0">
              <a:latin typeface="微软雅黑" panose="020B0503020204020204" pitchFamily="34" charset="-122"/>
              <a:ea typeface="微软雅黑" panose="020B0503020204020204" pitchFamily="34" charset="-122"/>
            </a:endParaRPr>
          </a:p>
        </p:txBody>
      </p:sp>
      <p:sp>
        <p:nvSpPr>
          <p:cNvPr id="21" name="矩形 46"/>
          <p:cNvSpPr>
            <a:spLocks noChangeArrowheads="1"/>
          </p:cNvSpPr>
          <p:nvPr/>
        </p:nvSpPr>
        <p:spPr bwMode="auto">
          <a:xfrm>
            <a:off x="10163175" y="3841750"/>
            <a:ext cx="909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latin typeface="微软雅黑" panose="020B0503020204020204" pitchFamily="34" charset="-122"/>
                <a:ea typeface="微软雅黑" panose="020B0503020204020204" pitchFamily="34" charset="-122"/>
              </a:rPr>
              <a:t>2015</a:t>
            </a:r>
            <a:endParaRPr lang="zh-CN" altLang="en-US" sz="2400" dirty="0">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03225" y="4302125"/>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rgbClr val="F48C06"/>
                </a:solidFill>
                <a:latin typeface="微软雅黑" panose="020B0503020204020204" pitchFamily="34" charset="-122"/>
                <a:ea typeface="微软雅黑" panose="020B0503020204020204" pitchFamily="34" charset="-122"/>
              </a:rPr>
              <a:t>点击添加标题</a:t>
            </a:r>
          </a:p>
        </p:txBody>
      </p:sp>
      <p:sp>
        <p:nvSpPr>
          <p:cNvPr id="23" name="矩形 48"/>
          <p:cNvSpPr>
            <a:spLocks noChangeArrowheads="1"/>
          </p:cNvSpPr>
          <p:nvPr/>
        </p:nvSpPr>
        <p:spPr bwMode="auto">
          <a:xfrm>
            <a:off x="3441700"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点击添加标题</a:t>
            </a:r>
          </a:p>
        </p:txBody>
      </p:sp>
      <p:sp>
        <p:nvSpPr>
          <p:cNvPr id="24" name="矩形 51"/>
          <p:cNvSpPr>
            <a:spLocks noChangeArrowheads="1"/>
          </p:cNvSpPr>
          <p:nvPr/>
        </p:nvSpPr>
        <p:spPr bwMode="auto">
          <a:xfrm>
            <a:off x="6583363"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点击添加标题</a:t>
            </a:r>
          </a:p>
        </p:txBody>
      </p:sp>
      <p:sp>
        <p:nvSpPr>
          <p:cNvPr id="25" name="矩形 52"/>
          <p:cNvSpPr>
            <a:spLocks noChangeArrowheads="1"/>
          </p:cNvSpPr>
          <p:nvPr/>
        </p:nvSpPr>
        <p:spPr bwMode="auto">
          <a:xfrm>
            <a:off x="9640888"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点击添加标题</a:t>
            </a:r>
          </a:p>
        </p:txBody>
      </p:sp>
      <p:sp>
        <p:nvSpPr>
          <p:cNvPr id="26" name="矩形 54"/>
          <p:cNvSpPr>
            <a:spLocks noChangeArrowheads="1"/>
          </p:cNvSpPr>
          <p:nvPr/>
        </p:nvSpPr>
        <p:spPr bwMode="auto">
          <a:xfrm>
            <a:off x="163513" y="4821237"/>
            <a:ext cx="25098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a:t>
            </a:r>
            <a:endParaRPr lang="zh-CN" altLang="en-US" sz="1600" dirty="0">
              <a:latin typeface="微软雅黑" panose="020B0503020204020204" pitchFamily="34" charset="-122"/>
              <a:ea typeface="微软雅黑" panose="020B0503020204020204" pitchFamily="34" charset="-122"/>
            </a:endParaRPr>
          </a:p>
        </p:txBody>
      </p:sp>
      <p:sp>
        <p:nvSpPr>
          <p:cNvPr id="30" name="矩形 54"/>
          <p:cNvSpPr>
            <a:spLocks noChangeArrowheads="1"/>
          </p:cNvSpPr>
          <p:nvPr/>
        </p:nvSpPr>
        <p:spPr bwMode="auto">
          <a:xfrm>
            <a:off x="3202781" y="4821237"/>
            <a:ext cx="25098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a:t>
            </a:r>
            <a:endParaRPr lang="zh-CN" altLang="en-US" sz="1600" dirty="0">
              <a:latin typeface="微软雅黑" panose="020B0503020204020204" pitchFamily="34" charset="-122"/>
              <a:ea typeface="微软雅黑" panose="020B0503020204020204" pitchFamily="34" charset="-122"/>
            </a:endParaRPr>
          </a:p>
        </p:txBody>
      </p:sp>
      <p:sp>
        <p:nvSpPr>
          <p:cNvPr id="31" name="矩形 54"/>
          <p:cNvSpPr>
            <a:spLocks noChangeArrowheads="1"/>
          </p:cNvSpPr>
          <p:nvPr/>
        </p:nvSpPr>
        <p:spPr bwMode="auto">
          <a:xfrm>
            <a:off x="6405562" y="4821237"/>
            <a:ext cx="25098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a:t>
            </a:r>
            <a:endParaRPr lang="zh-CN" altLang="en-US" sz="1600" dirty="0">
              <a:latin typeface="微软雅黑" panose="020B0503020204020204" pitchFamily="34" charset="-122"/>
              <a:ea typeface="微软雅黑" panose="020B0503020204020204" pitchFamily="34" charset="-122"/>
            </a:endParaRPr>
          </a:p>
        </p:txBody>
      </p:sp>
      <p:sp>
        <p:nvSpPr>
          <p:cNvPr id="32" name="矩形 54"/>
          <p:cNvSpPr>
            <a:spLocks noChangeArrowheads="1"/>
          </p:cNvSpPr>
          <p:nvPr/>
        </p:nvSpPr>
        <p:spPr bwMode="auto">
          <a:xfrm>
            <a:off x="9363075" y="4821237"/>
            <a:ext cx="25098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MH_Entry_1"/>
          <p:cNvSpPr/>
          <p:nvPr>
            <p:custDataLst>
              <p:tags r:id="rId2"/>
            </p:custDataLst>
          </p:nvPr>
        </p:nvSpPr>
        <p:spPr>
          <a:xfrm>
            <a:off x="785760" y="120909"/>
            <a:ext cx="4027591" cy="498614"/>
          </a:xfrm>
          <a:prstGeom prst="roundRect">
            <a:avLst>
              <a:gd name="adj" fmla="val 9124"/>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pic>
        <p:nvPicPr>
          <p:cNvPr id="27" name="图片 26"/>
          <p:cNvPicPr>
            <a:picLocks noChangeAspect="1"/>
          </p:cNvPicPr>
          <p:nvPr/>
        </p:nvPicPr>
        <p:blipFill rotWithShape="1">
          <a:blip r:embed="rId4" cstate="print">
            <a:grayscl/>
            <a:extLst>
              <a:ext uri="{28A0092B-C50C-407E-A947-70E740481C1C}">
                <a14:useLocalDpi xmlns:a14="http://schemas.microsoft.com/office/drawing/2010/main" val="0"/>
              </a:ext>
            </a:extLst>
          </a:blip>
          <a:srcRect/>
          <a:stretch>
            <a:fillRect/>
          </a:stretch>
        </p:blipFill>
        <p:spPr>
          <a:xfrm>
            <a:off x="1623090" y="1017202"/>
            <a:ext cx="8941842" cy="3403662"/>
          </a:xfrm>
          <a:prstGeom prst="rect">
            <a:avLst/>
          </a:prstGeom>
        </p:spPr>
      </p:pic>
      <p:sp>
        <p:nvSpPr>
          <p:cNvPr id="28" name="矩形 117"/>
          <p:cNvSpPr>
            <a:spLocks noChangeArrowheads="1"/>
          </p:cNvSpPr>
          <p:nvPr/>
        </p:nvSpPr>
        <p:spPr bwMode="auto">
          <a:xfrm>
            <a:off x="1824351" y="4604084"/>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点击添加标题</a:t>
            </a:r>
          </a:p>
        </p:txBody>
      </p:sp>
      <p:sp>
        <p:nvSpPr>
          <p:cNvPr id="29" name="矩形 124"/>
          <p:cNvSpPr>
            <a:spLocks noChangeArrowheads="1"/>
          </p:cNvSpPr>
          <p:nvPr/>
        </p:nvSpPr>
        <p:spPr bwMode="auto">
          <a:xfrm>
            <a:off x="1824351" y="5116847"/>
            <a:ext cx="8543297" cy="1077218"/>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点击此出编辑文本内容</a:t>
            </a:r>
          </a:p>
        </p:txBody>
      </p:sp>
      <p:cxnSp>
        <p:nvCxnSpPr>
          <p:cNvPr id="30" name="直接连接符 29"/>
          <p:cNvCxnSpPr/>
          <p:nvPr/>
        </p:nvCxnSpPr>
        <p:spPr>
          <a:xfrm>
            <a:off x="1873779" y="5079776"/>
            <a:ext cx="1882676" cy="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7535862" y="2654300"/>
            <a:ext cx="2160590" cy="2995614"/>
          </a:xfrm>
          <a:custGeom>
            <a:avLst/>
            <a:gdLst>
              <a:gd name="connsiteX0" fmla="*/ 0 w 2380342"/>
              <a:gd name="connsiteY0" fmla="*/ 0 h 2931886"/>
              <a:gd name="connsiteX1" fmla="*/ 2380342 w 2380342"/>
              <a:gd name="connsiteY1" fmla="*/ 0 h 2931886"/>
              <a:gd name="connsiteX2" fmla="*/ 2380342 w 2380342"/>
              <a:gd name="connsiteY2" fmla="*/ 2868521 h 2931886"/>
              <a:gd name="connsiteX3" fmla="*/ 2316977 w 2380342"/>
              <a:gd name="connsiteY3" fmla="*/ 2931886 h 2931886"/>
              <a:gd name="connsiteX4" fmla="*/ 63365 w 2380342"/>
              <a:gd name="connsiteY4" fmla="*/ 2931886 h 2931886"/>
              <a:gd name="connsiteX5" fmla="*/ 0 w 2380342"/>
              <a:gd name="connsiteY5" fmla="*/ 2868521 h 29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42" h="2931886">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close/>
              </a:path>
            </a:pathLst>
          </a:custGeom>
          <a:solidFill>
            <a:schemeClr val="bg1">
              <a:lumMod val="95000"/>
            </a:schemeClr>
          </a:solidFill>
          <a:ln w="3175">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bIns="144000" anchor="b">
            <a:normAutofit/>
          </a:bodyPr>
          <a:lstStyle/>
          <a:p>
            <a:pPr algn="ctr">
              <a:defRPr/>
            </a:pPr>
            <a:r>
              <a:rPr lang="zh-CN" altLang="en-US" sz="2000" dirty="0">
                <a:solidFill>
                  <a:schemeClr val="tx1"/>
                </a:solidFill>
                <a:latin typeface="微软雅黑" panose="020B0503020204020204" pitchFamily="34" charset="-122"/>
                <a:ea typeface="微软雅黑" panose="020B0503020204020204" pitchFamily="34" charset="-122"/>
              </a:rPr>
              <a:t>添加标题</a:t>
            </a:r>
          </a:p>
        </p:txBody>
      </p:sp>
      <p:sp>
        <p:nvSpPr>
          <p:cNvPr id="19" name="任意多边形 18"/>
          <p:cNvSpPr/>
          <p:nvPr/>
        </p:nvSpPr>
        <p:spPr>
          <a:xfrm>
            <a:off x="5015706" y="2654300"/>
            <a:ext cx="2160590" cy="2995614"/>
          </a:xfrm>
          <a:custGeom>
            <a:avLst/>
            <a:gdLst>
              <a:gd name="connsiteX0" fmla="*/ 0 w 2380342"/>
              <a:gd name="connsiteY0" fmla="*/ 0 h 2931886"/>
              <a:gd name="connsiteX1" fmla="*/ 2380342 w 2380342"/>
              <a:gd name="connsiteY1" fmla="*/ 0 h 2931886"/>
              <a:gd name="connsiteX2" fmla="*/ 2380342 w 2380342"/>
              <a:gd name="connsiteY2" fmla="*/ 2868521 h 2931886"/>
              <a:gd name="connsiteX3" fmla="*/ 2316977 w 2380342"/>
              <a:gd name="connsiteY3" fmla="*/ 2931886 h 2931886"/>
              <a:gd name="connsiteX4" fmla="*/ 63365 w 2380342"/>
              <a:gd name="connsiteY4" fmla="*/ 2931886 h 2931886"/>
              <a:gd name="connsiteX5" fmla="*/ 0 w 2380342"/>
              <a:gd name="connsiteY5" fmla="*/ 2868521 h 29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42" h="2931886">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close/>
              </a:path>
            </a:pathLst>
          </a:custGeom>
          <a:solidFill>
            <a:schemeClr val="bg1">
              <a:lumMod val="95000"/>
            </a:schemeClr>
          </a:solidFill>
          <a:ln w="3175">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bIns="144000" anchor="b">
            <a:normAutofit/>
          </a:bodyPr>
          <a:lstStyle/>
          <a:p>
            <a:pPr algn="ctr">
              <a:defRPr/>
            </a:pPr>
            <a:r>
              <a:rPr lang="zh-CN" altLang="en-US" sz="2000" dirty="0">
                <a:solidFill>
                  <a:schemeClr val="tx1"/>
                </a:solidFill>
                <a:latin typeface="微软雅黑" panose="020B0503020204020204" pitchFamily="34" charset="-122"/>
                <a:ea typeface="微软雅黑" panose="020B0503020204020204" pitchFamily="34" charset="-122"/>
              </a:rPr>
              <a:t>添加标题</a:t>
            </a:r>
          </a:p>
        </p:txBody>
      </p:sp>
      <p:sp>
        <p:nvSpPr>
          <p:cNvPr id="10" name="任意多边形 9"/>
          <p:cNvSpPr/>
          <p:nvPr/>
        </p:nvSpPr>
        <p:spPr>
          <a:xfrm>
            <a:off x="2495550" y="2654301"/>
            <a:ext cx="2160590" cy="2995614"/>
          </a:xfrm>
          <a:custGeom>
            <a:avLst/>
            <a:gdLst>
              <a:gd name="connsiteX0" fmla="*/ 0 w 2380342"/>
              <a:gd name="connsiteY0" fmla="*/ 0 h 2931886"/>
              <a:gd name="connsiteX1" fmla="*/ 2380342 w 2380342"/>
              <a:gd name="connsiteY1" fmla="*/ 0 h 2931886"/>
              <a:gd name="connsiteX2" fmla="*/ 2380342 w 2380342"/>
              <a:gd name="connsiteY2" fmla="*/ 2868521 h 2931886"/>
              <a:gd name="connsiteX3" fmla="*/ 2316977 w 2380342"/>
              <a:gd name="connsiteY3" fmla="*/ 2931886 h 2931886"/>
              <a:gd name="connsiteX4" fmla="*/ 63365 w 2380342"/>
              <a:gd name="connsiteY4" fmla="*/ 2931886 h 2931886"/>
              <a:gd name="connsiteX5" fmla="*/ 0 w 2380342"/>
              <a:gd name="connsiteY5" fmla="*/ 2868521 h 29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42" h="2931886">
                <a:moveTo>
                  <a:pt x="0" y="0"/>
                </a:moveTo>
                <a:lnTo>
                  <a:pt x="2380342" y="0"/>
                </a:lnTo>
                <a:lnTo>
                  <a:pt x="2380342" y="2868521"/>
                </a:lnTo>
                <a:cubicBezTo>
                  <a:pt x="2380342" y="2903517"/>
                  <a:pt x="2351973" y="2931886"/>
                  <a:pt x="2316977" y="2931886"/>
                </a:cubicBezTo>
                <a:lnTo>
                  <a:pt x="63365" y="2931886"/>
                </a:lnTo>
                <a:cubicBezTo>
                  <a:pt x="28369" y="2931886"/>
                  <a:pt x="0" y="2903517"/>
                  <a:pt x="0" y="2868521"/>
                </a:cubicBezTo>
                <a:close/>
              </a:path>
            </a:pathLst>
          </a:custGeom>
          <a:solidFill>
            <a:schemeClr val="bg1">
              <a:lumMod val="95000"/>
            </a:schemeClr>
          </a:solidFill>
          <a:ln w="3175">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bIns="144000" anchor="b">
            <a:normAutofit/>
          </a:bodyPr>
          <a:lstStyle/>
          <a:p>
            <a:pPr algn="ctr">
              <a:defRPr/>
            </a:pPr>
            <a:r>
              <a:rPr lang="zh-CN" altLang="en-US" sz="2000" dirty="0">
                <a:solidFill>
                  <a:schemeClr val="tx1"/>
                </a:solidFill>
                <a:latin typeface="微软雅黑" panose="020B0503020204020204" pitchFamily="34" charset="-122"/>
                <a:ea typeface="微软雅黑" panose="020B0503020204020204" pitchFamily="34" charset="-122"/>
              </a:rPr>
              <a:t>添加标题</a:t>
            </a:r>
          </a:p>
        </p:txBody>
      </p:sp>
      <p:sp>
        <p:nvSpPr>
          <p:cNvPr id="11"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MH_Entry_1"/>
          <p:cNvSpPr/>
          <p:nvPr>
            <p:custDataLst>
              <p:tags r:id="rId2"/>
            </p:custDataLst>
          </p:nvPr>
        </p:nvSpPr>
        <p:spPr>
          <a:xfrm>
            <a:off x="785760" y="120909"/>
            <a:ext cx="4027591" cy="498614"/>
          </a:xfrm>
          <a:prstGeom prst="roundRect">
            <a:avLst>
              <a:gd name="adj" fmla="val 9124"/>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
        <p:nvSpPr>
          <p:cNvPr id="13" name="矩形 117"/>
          <p:cNvSpPr>
            <a:spLocks noChangeArrowheads="1"/>
          </p:cNvSpPr>
          <p:nvPr/>
        </p:nvSpPr>
        <p:spPr bwMode="auto">
          <a:xfrm>
            <a:off x="4283951" y="1225822"/>
            <a:ext cx="36263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spc="200" dirty="0">
                <a:latin typeface="微软雅黑" panose="020B0503020204020204" pitchFamily="34" charset="-122"/>
                <a:ea typeface="微软雅黑" panose="020B0503020204020204" pitchFamily="34" charset="-122"/>
              </a:rPr>
              <a:t>请在此处输入您的标题</a:t>
            </a:r>
          </a:p>
        </p:txBody>
      </p:sp>
      <p:sp>
        <p:nvSpPr>
          <p:cNvPr id="14" name="矩形 124"/>
          <p:cNvSpPr>
            <a:spLocks noChangeArrowheads="1"/>
          </p:cNvSpPr>
          <p:nvPr/>
        </p:nvSpPr>
        <p:spPr bwMode="auto">
          <a:xfrm>
            <a:off x="2864800" y="1731576"/>
            <a:ext cx="6462399" cy="584775"/>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mn-ea"/>
              </a:rPr>
              <a:t>点击此出编辑文本内容点击此出编辑文本内容点击此出编辑文本内容点击此出编辑文本内容点击此出编辑文本内容</a:t>
            </a:r>
          </a:p>
        </p:txBody>
      </p:sp>
      <p:sp>
        <p:nvSpPr>
          <p:cNvPr id="16" name="矩形 15"/>
          <p:cNvSpPr/>
          <p:nvPr/>
        </p:nvSpPr>
        <p:spPr>
          <a:xfrm>
            <a:off x="2605089" y="2762607"/>
            <a:ext cx="1946275" cy="2343150"/>
          </a:xfrm>
          <a:prstGeom prst="rect">
            <a:avLst/>
          </a:prstGeom>
          <a:blipFill dpi="0" rotWithShape="1">
            <a:blip r:embed="rId4" cstate="print">
              <a:grayscl/>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p:cNvSpPr/>
          <p:nvPr/>
        </p:nvSpPr>
        <p:spPr>
          <a:xfrm>
            <a:off x="5124452" y="2762607"/>
            <a:ext cx="1946275" cy="2343150"/>
          </a:xfrm>
          <a:prstGeom prst="rect">
            <a:avLst/>
          </a:prstGeom>
          <a:blipFill dpi="0" rotWithShape="1">
            <a:blip r:embed="rId5" cstate="print">
              <a:grayscl/>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a:off x="7643814" y="2762607"/>
            <a:ext cx="1946275" cy="2343150"/>
          </a:xfrm>
          <a:prstGeom prst="rect">
            <a:avLst/>
          </a:prstGeom>
          <a:blipFill dpi="0" rotWithShape="1">
            <a:blip r:embed="rId6" cstate="print">
              <a:grayscl/>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组合 224"/>
          <p:cNvGrpSpPr/>
          <p:nvPr/>
        </p:nvGrpSpPr>
        <p:grpSpPr>
          <a:xfrm rot="3202711">
            <a:off x="10032288" y="6085183"/>
            <a:ext cx="348262" cy="515823"/>
            <a:chOff x="3320798" y="18199"/>
            <a:chExt cx="1207290" cy="1788160"/>
          </a:xfrm>
        </p:grpSpPr>
        <p:sp>
          <p:nvSpPr>
            <p:cNvPr id="204" name="Freeform 7"/>
            <p:cNvSpPr/>
            <p:nvPr/>
          </p:nvSpPr>
          <p:spPr bwMode="auto">
            <a:xfrm>
              <a:off x="3981391" y="581983"/>
              <a:ext cx="68337" cy="1224376"/>
            </a:xfrm>
            <a:custGeom>
              <a:avLst/>
              <a:gdLst>
                <a:gd name="T0" fmla="*/ 2 w 5"/>
                <a:gd name="T1" fmla="*/ 0 h 89"/>
                <a:gd name="T2" fmla="*/ 5 w 5"/>
                <a:gd name="T3" fmla="*/ 2 h 89"/>
                <a:gd name="T4" fmla="*/ 5 w 5"/>
                <a:gd name="T5" fmla="*/ 87 h 89"/>
                <a:gd name="T6" fmla="*/ 2 w 5"/>
                <a:gd name="T7" fmla="*/ 89 h 89"/>
                <a:gd name="T8" fmla="*/ 2 w 5"/>
                <a:gd name="T9" fmla="*/ 89 h 89"/>
                <a:gd name="T10" fmla="*/ 0 w 5"/>
                <a:gd name="T11" fmla="*/ 87 h 89"/>
                <a:gd name="T12" fmla="*/ 0 w 5"/>
                <a:gd name="T13" fmla="*/ 2 h 89"/>
                <a:gd name="T14" fmla="*/ 2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2" y="0"/>
                  </a:moveTo>
                  <a:cubicBezTo>
                    <a:pt x="4" y="0"/>
                    <a:pt x="5" y="1"/>
                    <a:pt x="5" y="2"/>
                  </a:cubicBezTo>
                  <a:cubicBezTo>
                    <a:pt x="5" y="87"/>
                    <a:pt x="5" y="87"/>
                    <a:pt x="5" y="87"/>
                  </a:cubicBezTo>
                  <a:cubicBezTo>
                    <a:pt x="5" y="88"/>
                    <a:pt x="4"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Rectangle 15"/>
            <p:cNvSpPr>
              <a:spLocks noChangeArrowheads="1"/>
            </p:cNvSpPr>
            <p:nvPr/>
          </p:nvSpPr>
          <p:spPr bwMode="auto">
            <a:xfrm>
              <a:off x="3349273" y="86536"/>
              <a:ext cx="1167425" cy="1651482"/>
            </a:xfrm>
            <a:prstGeom prst="rect">
              <a:avLst/>
            </a:prstGeom>
            <a:solidFill>
              <a:srgbClr val="FC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3" name="Freeform 16"/>
            <p:cNvSpPr/>
            <p:nvPr/>
          </p:nvSpPr>
          <p:spPr bwMode="auto">
            <a:xfrm>
              <a:off x="3320798" y="18199"/>
              <a:ext cx="1207290" cy="68337"/>
            </a:xfrm>
            <a:custGeom>
              <a:avLst/>
              <a:gdLst>
                <a:gd name="T0" fmla="*/ 88 w 88"/>
                <a:gd name="T1" fmla="*/ 2 h 5"/>
                <a:gd name="T2" fmla="*/ 86 w 88"/>
                <a:gd name="T3" fmla="*/ 5 h 5"/>
                <a:gd name="T4" fmla="*/ 2 w 88"/>
                <a:gd name="T5" fmla="*/ 5 h 5"/>
                <a:gd name="T6" fmla="*/ 0 w 88"/>
                <a:gd name="T7" fmla="*/ 2 h 5"/>
                <a:gd name="T8" fmla="*/ 0 w 88"/>
                <a:gd name="T9" fmla="*/ 2 h 5"/>
                <a:gd name="T10" fmla="*/ 2 w 88"/>
                <a:gd name="T11" fmla="*/ 0 h 5"/>
                <a:gd name="T12" fmla="*/ 86 w 88"/>
                <a:gd name="T13" fmla="*/ 0 h 5"/>
                <a:gd name="T14" fmla="*/ 88 w 8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2"/>
                  </a:moveTo>
                  <a:cubicBezTo>
                    <a:pt x="88" y="4"/>
                    <a:pt x="87" y="5"/>
                    <a:pt x="86" y="5"/>
                  </a:cubicBezTo>
                  <a:cubicBezTo>
                    <a:pt x="2" y="5"/>
                    <a:pt x="2" y="5"/>
                    <a:pt x="2" y="5"/>
                  </a:cubicBezTo>
                  <a:cubicBezTo>
                    <a:pt x="1" y="5"/>
                    <a:pt x="0" y="4"/>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7"/>
            <p:cNvSpPr/>
            <p:nvPr/>
          </p:nvSpPr>
          <p:spPr bwMode="auto">
            <a:xfrm>
              <a:off x="3320798" y="1738018"/>
              <a:ext cx="1207290" cy="68337"/>
            </a:xfrm>
            <a:custGeom>
              <a:avLst/>
              <a:gdLst>
                <a:gd name="T0" fmla="*/ 88 w 88"/>
                <a:gd name="T1" fmla="*/ 3 h 5"/>
                <a:gd name="T2" fmla="*/ 86 w 88"/>
                <a:gd name="T3" fmla="*/ 5 h 5"/>
                <a:gd name="T4" fmla="*/ 2 w 88"/>
                <a:gd name="T5" fmla="*/ 5 h 5"/>
                <a:gd name="T6" fmla="*/ 0 w 88"/>
                <a:gd name="T7" fmla="*/ 3 h 5"/>
                <a:gd name="T8" fmla="*/ 0 w 88"/>
                <a:gd name="T9" fmla="*/ 3 h 5"/>
                <a:gd name="T10" fmla="*/ 2 w 88"/>
                <a:gd name="T11" fmla="*/ 0 h 5"/>
                <a:gd name="T12" fmla="*/ 86 w 88"/>
                <a:gd name="T13" fmla="*/ 0 h 5"/>
                <a:gd name="T14" fmla="*/ 88 w 88"/>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
                  <a:moveTo>
                    <a:pt x="88" y="3"/>
                  </a:moveTo>
                  <a:cubicBezTo>
                    <a:pt x="88" y="4"/>
                    <a:pt x="87" y="5"/>
                    <a:pt x="86" y="5"/>
                  </a:cubicBezTo>
                  <a:cubicBezTo>
                    <a:pt x="2" y="5"/>
                    <a:pt x="2" y="5"/>
                    <a:pt x="2" y="5"/>
                  </a:cubicBezTo>
                  <a:cubicBezTo>
                    <a:pt x="1" y="5"/>
                    <a:pt x="0" y="4"/>
                    <a:pt x="0" y="3"/>
                  </a:cubicBezTo>
                  <a:cubicBezTo>
                    <a:pt x="0" y="3"/>
                    <a:pt x="0" y="3"/>
                    <a:pt x="0" y="3"/>
                  </a:cubicBezTo>
                  <a:cubicBezTo>
                    <a:pt x="0" y="1"/>
                    <a:pt x="1" y="0"/>
                    <a:pt x="2" y="0"/>
                  </a:cubicBezTo>
                  <a:cubicBezTo>
                    <a:pt x="86" y="0"/>
                    <a:pt x="86" y="0"/>
                    <a:pt x="86" y="0"/>
                  </a:cubicBezTo>
                  <a:cubicBezTo>
                    <a:pt x="87" y="0"/>
                    <a:pt x="88" y="1"/>
                    <a:pt x="88" y="3"/>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
            <p:cNvSpPr/>
            <p:nvPr/>
          </p:nvSpPr>
          <p:spPr bwMode="auto">
            <a:xfrm>
              <a:off x="3320798" y="1174238"/>
              <a:ext cx="1207290" cy="51255"/>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9"/>
            <p:cNvSpPr/>
            <p:nvPr/>
          </p:nvSpPr>
          <p:spPr bwMode="auto">
            <a:xfrm>
              <a:off x="3320798" y="593372"/>
              <a:ext cx="1207290" cy="56948"/>
            </a:xfrm>
            <a:custGeom>
              <a:avLst/>
              <a:gdLst>
                <a:gd name="T0" fmla="*/ 88 w 88"/>
                <a:gd name="T1" fmla="*/ 2 h 4"/>
                <a:gd name="T2" fmla="*/ 86 w 88"/>
                <a:gd name="T3" fmla="*/ 4 h 4"/>
                <a:gd name="T4" fmla="*/ 2 w 88"/>
                <a:gd name="T5" fmla="*/ 4 h 4"/>
                <a:gd name="T6" fmla="*/ 0 w 88"/>
                <a:gd name="T7" fmla="*/ 2 h 4"/>
                <a:gd name="T8" fmla="*/ 0 w 88"/>
                <a:gd name="T9" fmla="*/ 2 h 4"/>
                <a:gd name="T10" fmla="*/ 2 w 88"/>
                <a:gd name="T11" fmla="*/ 0 h 4"/>
                <a:gd name="T12" fmla="*/ 86 w 88"/>
                <a:gd name="T13" fmla="*/ 0 h 4"/>
                <a:gd name="T14" fmla="*/ 88 w 8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
                  <a:moveTo>
                    <a:pt x="88" y="2"/>
                  </a:moveTo>
                  <a:cubicBezTo>
                    <a:pt x="88" y="3"/>
                    <a:pt x="87" y="4"/>
                    <a:pt x="86" y="4"/>
                  </a:cubicBezTo>
                  <a:cubicBezTo>
                    <a:pt x="2" y="4"/>
                    <a:pt x="2" y="4"/>
                    <a:pt x="2" y="4"/>
                  </a:cubicBezTo>
                  <a:cubicBezTo>
                    <a:pt x="1" y="4"/>
                    <a:pt x="0" y="3"/>
                    <a:pt x="0" y="2"/>
                  </a:cubicBezTo>
                  <a:cubicBezTo>
                    <a:pt x="0" y="2"/>
                    <a:pt x="0" y="2"/>
                    <a:pt x="0" y="2"/>
                  </a:cubicBezTo>
                  <a:cubicBezTo>
                    <a:pt x="0" y="1"/>
                    <a:pt x="1" y="0"/>
                    <a:pt x="2" y="0"/>
                  </a:cubicBezTo>
                  <a:cubicBezTo>
                    <a:pt x="86" y="0"/>
                    <a:pt x="86" y="0"/>
                    <a:pt x="86" y="0"/>
                  </a:cubicBezTo>
                  <a:cubicBezTo>
                    <a:pt x="87" y="0"/>
                    <a:pt x="88" y="1"/>
                    <a:pt x="88" y="2"/>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0"/>
            <p:cNvSpPr/>
            <p:nvPr/>
          </p:nvSpPr>
          <p:spPr bwMode="auto">
            <a:xfrm>
              <a:off x="3747907" y="758519"/>
              <a:ext cx="148064" cy="136674"/>
            </a:xfrm>
            <a:custGeom>
              <a:avLst/>
              <a:gdLst>
                <a:gd name="T0" fmla="*/ 11 w 11"/>
                <a:gd name="T1" fmla="*/ 8 h 10"/>
                <a:gd name="T2" fmla="*/ 6 w 11"/>
                <a:gd name="T3" fmla="*/ 0 h 10"/>
                <a:gd name="T4" fmla="*/ 5 w 11"/>
                <a:gd name="T5" fmla="*/ 0 h 10"/>
                <a:gd name="T6" fmla="*/ 0 w 11"/>
                <a:gd name="T7" fmla="*/ 9 h 10"/>
                <a:gd name="T8" fmla="*/ 0 w 11"/>
                <a:gd name="T9" fmla="*/ 10 h 10"/>
                <a:gd name="T10" fmla="*/ 10 w 11"/>
                <a:gd name="T11" fmla="*/ 10 h 10"/>
                <a:gd name="T12" fmla="*/ 11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8"/>
                  </a:moveTo>
                  <a:cubicBezTo>
                    <a:pt x="6" y="0"/>
                    <a:pt x="6" y="0"/>
                    <a:pt x="6" y="0"/>
                  </a:cubicBezTo>
                  <a:cubicBezTo>
                    <a:pt x="6" y="0"/>
                    <a:pt x="6" y="0"/>
                    <a:pt x="5" y="0"/>
                  </a:cubicBezTo>
                  <a:cubicBezTo>
                    <a:pt x="0" y="9"/>
                    <a:pt x="0" y="9"/>
                    <a:pt x="0" y="9"/>
                  </a:cubicBezTo>
                  <a:cubicBezTo>
                    <a:pt x="0" y="10"/>
                    <a:pt x="0" y="10"/>
                    <a:pt x="0" y="10"/>
                  </a:cubicBezTo>
                  <a:cubicBezTo>
                    <a:pt x="10" y="10"/>
                    <a:pt x="10" y="10"/>
                    <a:pt x="10" y="10"/>
                  </a:cubicBezTo>
                  <a:cubicBezTo>
                    <a:pt x="10" y="9"/>
                    <a:pt x="10" y="9"/>
                    <a:pt x="11" y="8"/>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
            <p:cNvSpPr/>
            <p:nvPr/>
          </p:nvSpPr>
          <p:spPr bwMode="auto">
            <a:xfrm>
              <a:off x="3964308" y="758519"/>
              <a:ext cx="153757" cy="136674"/>
            </a:xfrm>
            <a:custGeom>
              <a:avLst/>
              <a:gdLst>
                <a:gd name="T0" fmla="*/ 11 w 11"/>
                <a:gd name="T1" fmla="*/ 9 h 10"/>
                <a:gd name="T2" fmla="*/ 5 w 11"/>
                <a:gd name="T3" fmla="*/ 0 h 10"/>
                <a:gd name="T4" fmla="*/ 4 w 11"/>
                <a:gd name="T5" fmla="*/ 0 h 10"/>
                <a:gd name="T6" fmla="*/ 0 w 11"/>
                <a:gd name="T7" fmla="*/ 8 h 10"/>
                <a:gd name="T8" fmla="*/ 1 w 11"/>
                <a:gd name="T9" fmla="*/ 10 h 10"/>
                <a:gd name="T10" fmla="*/ 10 w 11"/>
                <a:gd name="T11" fmla="*/ 10 h 10"/>
                <a:gd name="T12" fmla="*/ 11 w 1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9"/>
                  </a:moveTo>
                  <a:cubicBezTo>
                    <a:pt x="5" y="0"/>
                    <a:pt x="5" y="0"/>
                    <a:pt x="5" y="0"/>
                  </a:cubicBezTo>
                  <a:cubicBezTo>
                    <a:pt x="5" y="0"/>
                    <a:pt x="5" y="0"/>
                    <a:pt x="4" y="0"/>
                  </a:cubicBezTo>
                  <a:cubicBezTo>
                    <a:pt x="0" y="8"/>
                    <a:pt x="0" y="8"/>
                    <a:pt x="0" y="8"/>
                  </a:cubicBezTo>
                  <a:cubicBezTo>
                    <a:pt x="0" y="9"/>
                    <a:pt x="1" y="9"/>
                    <a:pt x="1" y="10"/>
                  </a:cubicBezTo>
                  <a:cubicBezTo>
                    <a:pt x="10" y="10"/>
                    <a:pt x="10" y="10"/>
                    <a:pt x="10" y="10"/>
                  </a:cubicBezTo>
                  <a:cubicBezTo>
                    <a:pt x="11" y="10"/>
                    <a:pt x="11" y="10"/>
                    <a:pt x="11" y="9"/>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2"/>
            <p:cNvSpPr/>
            <p:nvPr/>
          </p:nvSpPr>
          <p:spPr bwMode="auto">
            <a:xfrm>
              <a:off x="3844716" y="952141"/>
              <a:ext cx="165146" cy="125285"/>
            </a:xfrm>
            <a:custGeom>
              <a:avLst/>
              <a:gdLst>
                <a:gd name="T0" fmla="*/ 7 w 12"/>
                <a:gd name="T1" fmla="*/ 0 h 9"/>
                <a:gd name="T2" fmla="*/ 7 w 12"/>
                <a:gd name="T3" fmla="*/ 0 h 9"/>
                <a:gd name="T4" fmla="*/ 5 w 12"/>
                <a:gd name="T5" fmla="*/ 0 h 9"/>
                <a:gd name="T6" fmla="*/ 5 w 12"/>
                <a:gd name="T7" fmla="*/ 0 h 9"/>
                <a:gd name="T8" fmla="*/ 0 w 12"/>
                <a:gd name="T9" fmla="*/ 8 h 9"/>
                <a:gd name="T10" fmla="*/ 1 w 12"/>
                <a:gd name="T11" fmla="*/ 9 h 9"/>
                <a:gd name="T12" fmla="*/ 12 w 12"/>
                <a:gd name="T13" fmla="*/ 9 h 9"/>
                <a:gd name="T14" fmla="*/ 12 w 12"/>
                <a:gd name="T15" fmla="*/ 8 h 9"/>
                <a:gd name="T16" fmla="*/ 7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7" y="0"/>
                  </a:moveTo>
                  <a:cubicBezTo>
                    <a:pt x="7" y="0"/>
                    <a:pt x="7" y="0"/>
                    <a:pt x="7" y="0"/>
                  </a:cubicBezTo>
                  <a:cubicBezTo>
                    <a:pt x="7" y="1"/>
                    <a:pt x="6" y="1"/>
                    <a:pt x="5" y="0"/>
                  </a:cubicBezTo>
                  <a:cubicBezTo>
                    <a:pt x="5" y="0"/>
                    <a:pt x="5" y="0"/>
                    <a:pt x="5" y="0"/>
                  </a:cubicBezTo>
                  <a:cubicBezTo>
                    <a:pt x="0" y="8"/>
                    <a:pt x="0" y="8"/>
                    <a:pt x="0" y="8"/>
                  </a:cubicBezTo>
                  <a:cubicBezTo>
                    <a:pt x="0" y="9"/>
                    <a:pt x="0" y="9"/>
                    <a:pt x="1" y="9"/>
                  </a:cubicBezTo>
                  <a:cubicBezTo>
                    <a:pt x="12" y="9"/>
                    <a:pt x="12" y="9"/>
                    <a:pt x="12" y="9"/>
                  </a:cubicBezTo>
                  <a:cubicBezTo>
                    <a:pt x="12" y="9"/>
                    <a:pt x="12" y="9"/>
                    <a:pt x="12" y="8"/>
                  </a:cubicBezTo>
                  <a:lnTo>
                    <a:pt x="7" y="0"/>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3"/>
            <p:cNvSpPr>
              <a:spLocks noChangeArrowheads="1"/>
            </p:cNvSpPr>
            <p:nvPr/>
          </p:nvSpPr>
          <p:spPr bwMode="auto">
            <a:xfrm>
              <a:off x="3884581" y="866721"/>
              <a:ext cx="79727" cy="85423"/>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4"/>
            <p:cNvSpPr>
              <a:spLocks noEditPoints="1"/>
            </p:cNvSpPr>
            <p:nvPr/>
          </p:nvSpPr>
          <p:spPr bwMode="auto">
            <a:xfrm>
              <a:off x="3708042" y="690181"/>
              <a:ext cx="449885" cy="438499"/>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1 h 32"/>
                <a:gd name="T12" fmla="*/ 1 w 33"/>
                <a:gd name="T13" fmla="*/ 16 h 32"/>
                <a:gd name="T14" fmla="*/ 16 w 33"/>
                <a:gd name="T15" fmla="*/ 31 h 32"/>
                <a:gd name="T16" fmla="*/ 31 w 33"/>
                <a:gd name="T17" fmla="*/ 16 h 32"/>
                <a:gd name="T18" fmla="*/ 16 w 33"/>
                <a:gd name="T1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2"/>
                  </a:moveTo>
                  <a:cubicBezTo>
                    <a:pt x="7" y="32"/>
                    <a:pt x="0" y="25"/>
                    <a:pt x="0" y="16"/>
                  </a:cubicBezTo>
                  <a:cubicBezTo>
                    <a:pt x="0" y="7"/>
                    <a:pt x="7" y="0"/>
                    <a:pt x="16" y="0"/>
                  </a:cubicBezTo>
                  <a:cubicBezTo>
                    <a:pt x="25" y="0"/>
                    <a:pt x="33" y="7"/>
                    <a:pt x="33" y="16"/>
                  </a:cubicBezTo>
                  <a:cubicBezTo>
                    <a:pt x="33" y="25"/>
                    <a:pt x="25" y="32"/>
                    <a:pt x="16" y="32"/>
                  </a:cubicBezTo>
                  <a:close/>
                  <a:moveTo>
                    <a:pt x="16" y="1"/>
                  </a:moveTo>
                  <a:cubicBezTo>
                    <a:pt x="8" y="1"/>
                    <a:pt x="1" y="8"/>
                    <a:pt x="1" y="16"/>
                  </a:cubicBezTo>
                  <a:cubicBezTo>
                    <a:pt x="1" y="24"/>
                    <a:pt x="8" y="31"/>
                    <a:pt x="16" y="31"/>
                  </a:cubicBezTo>
                  <a:cubicBezTo>
                    <a:pt x="25" y="31"/>
                    <a:pt x="31" y="24"/>
                    <a:pt x="31" y="16"/>
                  </a:cubicBezTo>
                  <a:cubicBezTo>
                    <a:pt x="31" y="8"/>
                    <a:pt x="25" y="1"/>
                    <a:pt x="16" y="1"/>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4" name="组合 223"/>
          <p:cNvGrpSpPr/>
          <p:nvPr/>
        </p:nvGrpSpPr>
        <p:grpSpPr>
          <a:xfrm rot="639884">
            <a:off x="4535087" y="5986043"/>
            <a:ext cx="883285" cy="630919"/>
            <a:chOff x="1588" y="563784"/>
            <a:chExt cx="1714123" cy="1224376"/>
          </a:xfrm>
        </p:grpSpPr>
        <p:sp>
          <p:nvSpPr>
            <p:cNvPr id="39" name="Rectangle 5"/>
            <p:cNvSpPr>
              <a:spLocks noChangeArrowheads="1"/>
            </p:cNvSpPr>
            <p:nvPr/>
          </p:nvSpPr>
          <p:spPr bwMode="auto">
            <a:xfrm>
              <a:off x="58536" y="592256"/>
              <a:ext cx="1657175" cy="1167429"/>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Freeform 6"/>
            <p:cNvSpPr/>
            <p:nvPr/>
          </p:nvSpPr>
          <p:spPr bwMode="auto">
            <a:xfrm>
              <a:off x="1588"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
            <p:cNvSpPr/>
            <p:nvPr/>
          </p:nvSpPr>
          <p:spPr bwMode="auto">
            <a:xfrm>
              <a:off x="1140541" y="563784"/>
              <a:ext cx="68337" cy="1224376"/>
            </a:xfrm>
            <a:custGeom>
              <a:avLst/>
              <a:gdLst>
                <a:gd name="T0" fmla="*/ 3 w 5"/>
                <a:gd name="T1" fmla="*/ 0 h 89"/>
                <a:gd name="T2" fmla="*/ 5 w 5"/>
                <a:gd name="T3" fmla="*/ 2 h 89"/>
                <a:gd name="T4" fmla="*/ 5 w 5"/>
                <a:gd name="T5" fmla="*/ 87 h 89"/>
                <a:gd name="T6" fmla="*/ 3 w 5"/>
                <a:gd name="T7" fmla="*/ 89 h 89"/>
                <a:gd name="T8" fmla="*/ 3 w 5"/>
                <a:gd name="T9" fmla="*/ 89 h 89"/>
                <a:gd name="T10" fmla="*/ 0 w 5"/>
                <a:gd name="T11" fmla="*/ 87 h 89"/>
                <a:gd name="T12" fmla="*/ 0 w 5"/>
                <a:gd name="T13" fmla="*/ 2 h 89"/>
                <a:gd name="T14" fmla="*/ 3 w 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9">
                  <a:moveTo>
                    <a:pt x="3" y="0"/>
                  </a:moveTo>
                  <a:cubicBezTo>
                    <a:pt x="4" y="0"/>
                    <a:pt x="5" y="1"/>
                    <a:pt x="5" y="2"/>
                  </a:cubicBezTo>
                  <a:cubicBezTo>
                    <a:pt x="5" y="87"/>
                    <a:pt x="5" y="87"/>
                    <a:pt x="5" y="87"/>
                  </a:cubicBezTo>
                  <a:cubicBezTo>
                    <a:pt x="5" y="88"/>
                    <a:pt x="4" y="89"/>
                    <a:pt x="3" y="89"/>
                  </a:cubicBezTo>
                  <a:cubicBezTo>
                    <a:pt x="3" y="89"/>
                    <a:pt x="3" y="89"/>
                    <a:pt x="3" y="89"/>
                  </a:cubicBezTo>
                  <a:cubicBezTo>
                    <a:pt x="1" y="89"/>
                    <a:pt x="0" y="88"/>
                    <a:pt x="0" y="87"/>
                  </a:cubicBezTo>
                  <a:cubicBezTo>
                    <a:pt x="0" y="2"/>
                    <a:pt x="0" y="2"/>
                    <a:pt x="0" y="2"/>
                  </a:cubicBezTo>
                  <a:cubicBezTo>
                    <a:pt x="0" y="1"/>
                    <a:pt x="1" y="0"/>
                    <a:pt x="3"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
            <p:cNvSpPr/>
            <p:nvPr/>
          </p:nvSpPr>
          <p:spPr bwMode="auto">
            <a:xfrm>
              <a:off x="576757"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
            <p:cNvSpPr/>
            <p:nvPr/>
          </p:nvSpPr>
          <p:spPr bwMode="auto">
            <a:xfrm>
              <a:off x="724821" y="1207290"/>
              <a:ext cx="153757" cy="153760"/>
            </a:xfrm>
            <a:custGeom>
              <a:avLst/>
              <a:gdLst>
                <a:gd name="T0" fmla="*/ 9 w 11"/>
                <a:gd name="T1" fmla="*/ 0 h 11"/>
                <a:gd name="T2" fmla="*/ 1 w 11"/>
                <a:gd name="T3" fmla="*/ 5 h 11"/>
                <a:gd name="T4" fmla="*/ 1 w 11"/>
                <a:gd name="T5" fmla="*/ 5 h 11"/>
                <a:gd name="T6" fmla="*/ 10 w 11"/>
                <a:gd name="T7" fmla="*/ 11 h 11"/>
                <a:gd name="T8" fmla="*/ 11 w 11"/>
                <a:gd name="T9" fmla="*/ 10 h 11"/>
                <a:gd name="T10" fmla="*/ 11 w 11"/>
                <a:gd name="T11" fmla="*/ 1 h 11"/>
                <a:gd name="T12" fmla="*/ 9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9" y="0"/>
                  </a:moveTo>
                  <a:cubicBezTo>
                    <a:pt x="1" y="5"/>
                    <a:pt x="1" y="5"/>
                    <a:pt x="1" y="5"/>
                  </a:cubicBezTo>
                  <a:cubicBezTo>
                    <a:pt x="0" y="5"/>
                    <a:pt x="0" y="5"/>
                    <a:pt x="1" y="5"/>
                  </a:cubicBezTo>
                  <a:cubicBezTo>
                    <a:pt x="10" y="11"/>
                    <a:pt x="10" y="11"/>
                    <a:pt x="10" y="11"/>
                  </a:cubicBezTo>
                  <a:cubicBezTo>
                    <a:pt x="11" y="11"/>
                    <a:pt x="11" y="11"/>
                    <a:pt x="11" y="10"/>
                  </a:cubicBezTo>
                  <a:cubicBezTo>
                    <a:pt x="11" y="1"/>
                    <a:pt x="11" y="1"/>
                    <a:pt x="11" y="1"/>
                  </a:cubicBezTo>
                  <a:cubicBezTo>
                    <a:pt x="10" y="1"/>
                    <a:pt x="9" y="1"/>
                    <a:pt x="9"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
            <p:cNvSpPr/>
            <p:nvPr/>
          </p:nvSpPr>
          <p:spPr bwMode="auto">
            <a:xfrm>
              <a:off x="724821" y="990889"/>
              <a:ext cx="153757" cy="148064"/>
            </a:xfrm>
            <a:custGeom>
              <a:avLst/>
              <a:gdLst>
                <a:gd name="T0" fmla="*/ 10 w 11"/>
                <a:gd name="T1" fmla="*/ 0 h 11"/>
                <a:gd name="T2" fmla="*/ 1 w 11"/>
                <a:gd name="T3" fmla="*/ 5 h 11"/>
                <a:gd name="T4" fmla="*/ 1 w 11"/>
                <a:gd name="T5" fmla="*/ 6 h 11"/>
                <a:gd name="T6" fmla="*/ 9 w 11"/>
                <a:gd name="T7" fmla="*/ 11 h 11"/>
                <a:gd name="T8" fmla="*/ 11 w 11"/>
                <a:gd name="T9" fmla="*/ 10 h 11"/>
                <a:gd name="T10" fmla="*/ 11 w 11"/>
                <a:gd name="T11" fmla="*/ 1 h 11"/>
                <a:gd name="T12" fmla="*/ 1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0"/>
                  </a:moveTo>
                  <a:cubicBezTo>
                    <a:pt x="1" y="5"/>
                    <a:pt x="1" y="5"/>
                    <a:pt x="1" y="5"/>
                  </a:cubicBezTo>
                  <a:cubicBezTo>
                    <a:pt x="0" y="6"/>
                    <a:pt x="0" y="6"/>
                    <a:pt x="1" y="6"/>
                  </a:cubicBezTo>
                  <a:cubicBezTo>
                    <a:pt x="9" y="11"/>
                    <a:pt x="9" y="11"/>
                    <a:pt x="9" y="11"/>
                  </a:cubicBezTo>
                  <a:cubicBezTo>
                    <a:pt x="9" y="10"/>
                    <a:pt x="10" y="10"/>
                    <a:pt x="11" y="10"/>
                  </a:cubicBezTo>
                  <a:cubicBezTo>
                    <a:pt x="11" y="1"/>
                    <a:pt x="11" y="1"/>
                    <a:pt x="11" y="1"/>
                  </a:cubicBezTo>
                  <a:cubicBezTo>
                    <a:pt x="11" y="0"/>
                    <a:pt x="11" y="0"/>
                    <a:pt x="10" y="0"/>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
            <p:cNvSpPr/>
            <p:nvPr/>
          </p:nvSpPr>
          <p:spPr bwMode="auto">
            <a:xfrm>
              <a:off x="935529" y="1087702"/>
              <a:ext cx="119588" cy="165150"/>
            </a:xfrm>
            <a:custGeom>
              <a:avLst/>
              <a:gdLst>
                <a:gd name="T0" fmla="*/ 0 w 9"/>
                <a:gd name="T1" fmla="*/ 5 h 12"/>
                <a:gd name="T2" fmla="*/ 0 w 9"/>
                <a:gd name="T3" fmla="*/ 6 h 12"/>
                <a:gd name="T4" fmla="*/ 0 w 9"/>
                <a:gd name="T5" fmla="*/ 7 h 12"/>
                <a:gd name="T6" fmla="*/ 0 w 9"/>
                <a:gd name="T7" fmla="*/ 8 h 12"/>
                <a:gd name="T8" fmla="*/ 8 w 9"/>
                <a:gd name="T9" fmla="*/ 12 h 12"/>
                <a:gd name="T10" fmla="*/ 9 w 9"/>
                <a:gd name="T11" fmla="*/ 12 h 12"/>
                <a:gd name="T12" fmla="*/ 9 w 9"/>
                <a:gd name="T13" fmla="*/ 1 h 12"/>
                <a:gd name="T14" fmla="*/ 8 w 9"/>
                <a:gd name="T15" fmla="*/ 1 h 12"/>
                <a:gd name="T16" fmla="*/ 0 w 9"/>
                <a:gd name="T1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0" y="5"/>
                  </a:moveTo>
                  <a:cubicBezTo>
                    <a:pt x="0" y="5"/>
                    <a:pt x="0" y="6"/>
                    <a:pt x="0" y="6"/>
                  </a:cubicBezTo>
                  <a:cubicBezTo>
                    <a:pt x="0" y="6"/>
                    <a:pt x="0" y="7"/>
                    <a:pt x="0" y="7"/>
                  </a:cubicBezTo>
                  <a:cubicBezTo>
                    <a:pt x="0" y="7"/>
                    <a:pt x="0" y="7"/>
                    <a:pt x="0" y="8"/>
                  </a:cubicBezTo>
                  <a:cubicBezTo>
                    <a:pt x="8" y="12"/>
                    <a:pt x="8" y="12"/>
                    <a:pt x="8" y="12"/>
                  </a:cubicBezTo>
                  <a:cubicBezTo>
                    <a:pt x="9" y="12"/>
                    <a:pt x="9" y="12"/>
                    <a:pt x="9" y="12"/>
                  </a:cubicBezTo>
                  <a:cubicBezTo>
                    <a:pt x="9" y="1"/>
                    <a:pt x="9" y="1"/>
                    <a:pt x="9" y="1"/>
                  </a:cubicBezTo>
                  <a:cubicBezTo>
                    <a:pt x="9" y="1"/>
                    <a:pt x="9" y="0"/>
                    <a:pt x="8" y="1"/>
                  </a:cubicBezTo>
                  <a:lnTo>
                    <a:pt x="0" y="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3"/>
            <p:cNvSpPr>
              <a:spLocks noChangeArrowheads="1"/>
            </p:cNvSpPr>
            <p:nvPr/>
          </p:nvSpPr>
          <p:spPr bwMode="auto">
            <a:xfrm>
              <a:off x="850106" y="1138953"/>
              <a:ext cx="85420" cy="68337"/>
            </a:xfrm>
            <a:prstGeom prst="ellipse">
              <a:avLst/>
            </a:pr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4"/>
            <p:cNvSpPr>
              <a:spLocks noEditPoints="1"/>
            </p:cNvSpPr>
            <p:nvPr/>
          </p:nvSpPr>
          <p:spPr bwMode="auto">
            <a:xfrm>
              <a:off x="656484" y="945331"/>
              <a:ext cx="455581" cy="455581"/>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2 w 33"/>
                <a:gd name="T11" fmla="*/ 16 h 33"/>
                <a:gd name="T12" fmla="*/ 17 w 33"/>
                <a:gd name="T13" fmla="*/ 32 h 33"/>
                <a:gd name="T14" fmla="*/ 32 w 33"/>
                <a:gd name="T15" fmla="*/ 16 h 33"/>
                <a:gd name="T16" fmla="*/ 17 w 33"/>
                <a:gd name="T17" fmla="*/ 1 h 33"/>
                <a:gd name="T18" fmla="*/ 2 w 33"/>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33" y="16"/>
                  </a:moveTo>
                  <a:cubicBezTo>
                    <a:pt x="33" y="26"/>
                    <a:pt x="26" y="33"/>
                    <a:pt x="17" y="33"/>
                  </a:cubicBezTo>
                  <a:cubicBezTo>
                    <a:pt x="8" y="33"/>
                    <a:pt x="0" y="26"/>
                    <a:pt x="0" y="16"/>
                  </a:cubicBezTo>
                  <a:cubicBezTo>
                    <a:pt x="0" y="7"/>
                    <a:pt x="8" y="0"/>
                    <a:pt x="17" y="0"/>
                  </a:cubicBezTo>
                  <a:cubicBezTo>
                    <a:pt x="26" y="0"/>
                    <a:pt x="33" y="7"/>
                    <a:pt x="33" y="16"/>
                  </a:cubicBezTo>
                  <a:close/>
                  <a:moveTo>
                    <a:pt x="2" y="16"/>
                  </a:moveTo>
                  <a:cubicBezTo>
                    <a:pt x="2" y="25"/>
                    <a:pt x="8" y="32"/>
                    <a:pt x="17" y="32"/>
                  </a:cubicBezTo>
                  <a:cubicBezTo>
                    <a:pt x="25" y="32"/>
                    <a:pt x="32" y="25"/>
                    <a:pt x="32" y="16"/>
                  </a:cubicBezTo>
                  <a:cubicBezTo>
                    <a:pt x="32" y="8"/>
                    <a:pt x="25" y="1"/>
                    <a:pt x="17" y="1"/>
                  </a:cubicBezTo>
                  <a:cubicBezTo>
                    <a:pt x="8" y="1"/>
                    <a:pt x="2" y="8"/>
                    <a:pt x="2" y="16"/>
                  </a:cubicBez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6"/>
            <p:cNvSpPr/>
            <p:nvPr/>
          </p:nvSpPr>
          <p:spPr bwMode="auto">
            <a:xfrm>
              <a:off x="1657530" y="563784"/>
              <a:ext cx="56948" cy="1224376"/>
            </a:xfrm>
            <a:custGeom>
              <a:avLst/>
              <a:gdLst>
                <a:gd name="T0" fmla="*/ 2 w 4"/>
                <a:gd name="T1" fmla="*/ 0 h 89"/>
                <a:gd name="T2" fmla="*/ 4 w 4"/>
                <a:gd name="T3" fmla="*/ 2 h 89"/>
                <a:gd name="T4" fmla="*/ 4 w 4"/>
                <a:gd name="T5" fmla="*/ 87 h 89"/>
                <a:gd name="T6" fmla="*/ 2 w 4"/>
                <a:gd name="T7" fmla="*/ 89 h 89"/>
                <a:gd name="T8" fmla="*/ 2 w 4"/>
                <a:gd name="T9" fmla="*/ 89 h 89"/>
                <a:gd name="T10" fmla="*/ 0 w 4"/>
                <a:gd name="T11" fmla="*/ 87 h 89"/>
                <a:gd name="T12" fmla="*/ 0 w 4"/>
                <a:gd name="T13" fmla="*/ 2 h 89"/>
                <a:gd name="T14" fmla="*/ 2 w 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9">
                  <a:moveTo>
                    <a:pt x="2" y="0"/>
                  </a:moveTo>
                  <a:cubicBezTo>
                    <a:pt x="3" y="0"/>
                    <a:pt x="4" y="1"/>
                    <a:pt x="4" y="2"/>
                  </a:cubicBezTo>
                  <a:cubicBezTo>
                    <a:pt x="4" y="87"/>
                    <a:pt x="4" y="87"/>
                    <a:pt x="4" y="87"/>
                  </a:cubicBezTo>
                  <a:cubicBezTo>
                    <a:pt x="4" y="88"/>
                    <a:pt x="3" y="89"/>
                    <a:pt x="2" y="89"/>
                  </a:cubicBezTo>
                  <a:cubicBezTo>
                    <a:pt x="2" y="89"/>
                    <a:pt x="2" y="89"/>
                    <a:pt x="2" y="89"/>
                  </a:cubicBezTo>
                  <a:cubicBezTo>
                    <a:pt x="1" y="89"/>
                    <a:pt x="0" y="88"/>
                    <a:pt x="0" y="87"/>
                  </a:cubicBezTo>
                  <a:cubicBezTo>
                    <a:pt x="0" y="2"/>
                    <a:pt x="0" y="2"/>
                    <a:pt x="0" y="2"/>
                  </a:cubicBezTo>
                  <a:cubicBezTo>
                    <a:pt x="0" y="1"/>
                    <a:pt x="1" y="0"/>
                    <a:pt x="2"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6243890" y="4923313"/>
            <a:ext cx="3178175" cy="1558925"/>
            <a:chOff x="7912101" y="4763453"/>
            <a:chExt cx="3178175" cy="1558925"/>
          </a:xfrm>
        </p:grpSpPr>
        <p:sp>
          <p:nvSpPr>
            <p:cNvPr id="188" name="Freeform 69"/>
            <p:cNvSpPr/>
            <p:nvPr/>
          </p:nvSpPr>
          <p:spPr bwMode="auto">
            <a:xfrm>
              <a:off x="10391776" y="5163503"/>
              <a:ext cx="242888" cy="614362"/>
            </a:xfrm>
            <a:custGeom>
              <a:avLst/>
              <a:gdLst>
                <a:gd name="T0" fmla="*/ 18 w 153"/>
                <a:gd name="T1" fmla="*/ 387 h 387"/>
                <a:gd name="T2" fmla="*/ 0 w 153"/>
                <a:gd name="T3" fmla="*/ 378 h 387"/>
                <a:gd name="T4" fmla="*/ 144 w 153"/>
                <a:gd name="T5" fmla="*/ 0 h 387"/>
                <a:gd name="T6" fmla="*/ 153 w 153"/>
                <a:gd name="T7" fmla="*/ 9 h 387"/>
                <a:gd name="T8" fmla="*/ 18 w 153"/>
                <a:gd name="T9" fmla="*/ 387 h 387"/>
              </a:gdLst>
              <a:ahLst/>
              <a:cxnLst>
                <a:cxn ang="0">
                  <a:pos x="T0" y="T1"/>
                </a:cxn>
                <a:cxn ang="0">
                  <a:pos x="T2" y="T3"/>
                </a:cxn>
                <a:cxn ang="0">
                  <a:pos x="T4" y="T5"/>
                </a:cxn>
                <a:cxn ang="0">
                  <a:pos x="T6" y="T7"/>
                </a:cxn>
                <a:cxn ang="0">
                  <a:pos x="T8" y="T9"/>
                </a:cxn>
              </a:cxnLst>
              <a:rect l="0" t="0" r="r" b="b"/>
              <a:pathLst>
                <a:path w="153" h="387">
                  <a:moveTo>
                    <a:pt x="18" y="387"/>
                  </a:moveTo>
                  <a:lnTo>
                    <a:pt x="0" y="378"/>
                  </a:lnTo>
                  <a:lnTo>
                    <a:pt x="144" y="0"/>
                  </a:lnTo>
                  <a:lnTo>
                    <a:pt x="153" y="9"/>
                  </a:lnTo>
                  <a:lnTo>
                    <a:pt x="18"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0"/>
            <p:cNvSpPr/>
            <p:nvPr/>
          </p:nvSpPr>
          <p:spPr bwMode="auto">
            <a:xfrm>
              <a:off x="10648951" y="5163503"/>
              <a:ext cx="242888" cy="614362"/>
            </a:xfrm>
            <a:custGeom>
              <a:avLst/>
              <a:gdLst>
                <a:gd name="T0" fmla="*/ 135 w 153"/>
                <a:gd name="T1" fmla="*/ 387 h 387"/>
                <a:gd name="T2" fmla="*/ 153 w 153"/>
                <a:gd name="T3" fmla="*/ 378 h 387"/>
                <a:gd name="T4" fmla="*/ 18 w 153"/>
                <a:gd name="T5" fmla="*/ 0 h 387"/>
                <a:gd name="T6" fmla="*/ 0 w 153"/>
                <a:gd name="T7" fmla="*/ 9 h 387"/>
                <a:gd name="T8" fmla="*/ 135 w 153"/>
                <a:gd name="T9" fmla="*/ 387 h 387"/>
              </a:gdLst>
              <a:ahLst/>
              <a:cxnLst>
                <a:cxn ang="0">
                  <a:pos x="T0" y="T1"/>
                </a:cxn>
                <a:cxn ang="0">
                  <a:pos x="T2" y="T3"/>
                </a:cxn>
                <a:cxn ang="0">
                  <a:pos x="T4" y="T5"/>
                </a:cxn>
                <a:cxn ang="0">
                  <a:pos x="T6" y="T7"/>
                </a:cxn>
                <a:cxn ang="0">
                  <a:pos x="T8" y="T9"/>
                </a:cxn>
              </a:cxnLst>
              <a:rect l="0" t="0" r="r" b="b"/>
              <a:pathLst>
                <a:path w="153" h="387">
                  <a:moveTo>
                    <a:pt x="135" y="387"/>
                  </a:moveTo>
                  <a:lnTo>
                    <a:pt x="153" y="378"/>
                  </a:lnTo>
                  <a:lnTo>
                    <a:pt x="18" y="0"/>
                  </a:lnTo>
                  <a:lnTo>
                    <a:pt x="0" y="9"/>
                  </a:lnTo>
                  <a:lnTo>
                    <a:pt x="135" y="387"/>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Rectangle 71"/>
            <p:cNvSpPr>
              <a:spLocks noChangeArrowheads="1"/>
            </p:cNvSpPr>
            <p:nvPr/>
          </p:nvSpPr>
          <p:spPr bwMode="auto">
            <a:xfrm>
              <a:off x="10606088" y="5163503"/>
              <a:ext cx="71438" cy="50006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1" name="Rectangle 72"/>
            <p:cNvSpPr>
              <a:spLocks noChangeArrowheads="1"/>
            </p:cNvSpPr>
            <p:nvPr/>
          </p:nvSpPr>
          <p:spPr bwMode="auto">
            <a:xfrm>
              <a:off x="10620376" y="4763453"/>
              <a:ext cx="42863" cy="900112"/>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Freeform 73"/>
            <p:cNvSpPr/>
            <p:nvPr/>
          </p:nvSpPr>
          <p:spPr bwMode="auto">
            <a:xfrm>
              <a:off x="10236201" y="5563553"/>
              <a:ext cx="811213" cy="71437"/>
            </a:xfrm>
            <a:custGeom>
              <a:avLst/>
              <a:gdLst>
                <a:gd name="T0" fmla="*/ 27 w 511"/>
                <a:gd name="T1" fmla="*/ 45 h 45"/>
                <a:gd name="T2" fmla="*/ 27 w 511"/>
                <a:gd name="T3" fmla="*/ 27 h 45"/>
                <a:gd name="T4" fmla="*/ 98 w 511"/>
                <a:gd name="T5" fmla="*/ 27 h 45"/>
                <a:gd name="T6" fmla="*/ 98 w 511"/>
                <a:gd name="T7" fmla="*/ 45 h 45"/>
                <a:gd name="T8" fmla="*/ 125 w 511"/>
                <a:gd name="T9" fmla="*/ 45 h 45"/>
                <a:gd name="T10" fmla="*/ 125 w 511"/>
                <a:gd name="T11" fmla="*/ 27 h 45"/>
                <a:gd name="T12" fmla="*/ 197 w 511"/>
                <a:gd name="T13" fmla="*/ 27 h 45"/>
                <a:gd name="T14" fmla="*/ 197 w 511"/>
                <a:gd name="T15" fmla="*/ 45 h 45"/>
                <a:gd name="T16" fmla="*/ 224 w 511"/>
                <a:gd name="T17" fmla="*/ 45 h 45"/>
                <a:gd name="T18" fmla="*/ 224 w 511"/>
                <a:gd name="T19" fmla="*/ 27 h 45"/>
                <a:gd name="T20" fmla="*/ 296 w 511"/>
                <a:gd name="T21" fmla="*/ 27 h 45"/>
                <a:gd name="T22" fmla="*/ 296 w 511"/>
                <a:gd name="T23" fmla="*/ 45 h 45"/>
                <a:gd name="T24" fmla="*/ 314 w 511"/>
                <a:gd name="T25" fmla="*/ 45 h 45"/>
                <a:gd name="T26" fmla="*/ 314 w 511"/>
                <a:gd name="T27" fmla="*/ 27 h 45"/>
                <a:gd name="T28" fmla="*/ 395 w 511"/>
                <a:gd name="T29" fmla="*/ 27 h 45"/>
                <a:gd name="T30" fmla="*/ 395 w 511"/>
                <a:gd name="T31" fmla="*/ 45 h 45"/>
                <a:gd name="T32" fmla="*/ 413 w 511"/>
                <a:gd name="T33" fmla="*/ 45 h 45"/>
                <a:gd name="T34" fmla="*/ 413 w 511"/>
                <a:gd name="T35" fmla="*/ 27 h 45"/>
                <a:gd name="T36" fmla="*/ 484 w 511"/>
                <a:gd name="T37" fmla="*/ 27 h 45"/>
                <a:gd name="T38" fmla="*/ 484 w 511"/>
                <a:gd name="T39" fmla="*/ 45 h 45"/>
                <a:gd name="T40" fmla="*/ 511 w 511"/>
                <a:gd name="T41" fmla="*/ 45 h 45"/>
                <a:gd name="T42" fmla="*/ 511 w 511"/>
                <a:gd name="T43" fmla="*/ 0 h 45"/>
                <a:gd name="T44" fmla="*/ 0 w 511"/>
                <a:gd name="T45" fmla="*/ 0 h 45"/>
                <a:gd name="T46" fmla="*/ 0 w 511"/>
                <a:gd name="T47" fmla="*/ 45 h 45"/>
                <a:gd name="T48" fmla="*/ 27 w 511"/>
                <a:gd name="T4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45">
                  <a:moveTo>
                    <a:pt x="27" y="45"/>
                  </a:moveTo>
                  <a:lnTo>
                    <a:pt x="27" y="27"/>
                  </a:lnTo>
                  <a:lnTo>
                    <a:pt x="98" y="27"/>
                  </a:lnTo>
                  <a:lnTo>
                    <a:pt x="98" y="45"/>
                  </a:lnTo>
                  <a:lnTo>
                    <a:pt x="125" y="45"/>
                  </a:lnTo>
                  <a:lnTo>
                    <a:pt x="125" y="27"/>
                  </a:lnTo>
                  <a:lnTo>
                    <a:pt x="197" y="27"/>
                  </a:lnTo>
                  <a:lnTo>
                    <a:pt x="197" y="45"/>
                  </a:lnTo>
                  <a:lnTo>
                    <a:pt x="224" y="45"/>
                  </a:lnTo>
                  <a:lnTo>
                    <a:pt x="224" y="27"/>
                  </a:lnTo>
                  <a:lnTo>
                    <a:pt x="296" y="27"/>
                  </a:lnTo>
                  <a:lnTo>
                    <a:pt x="296" y="45"/>
                  </a:lnTo>
                  <a:lnTo>
                    <a:pt x="314" y="45"/>
                  </a:lnTo>
                  <a:lnTo>
                    <a:pt x="314" y="27"/>
                  </a:lnTo>
                  <a:lnTo>
                    <a:pt x="395" y="27"/>
                  </a:lnTo>
                  <a:lnTo>
                    <a:pt x="395" y="45"/>
                  </a:lnTo>
                  <a:lnTo>
                    <a:pt x="413" y="45"/>
                  </a:lnTo>
                  <a:lnTo>
                    <a:pt x="413" y="27"/>
                  </a:lnTo>
                  <a:lnTo>
                    <a:pt x="484" y="27"/>
                  </a:lnTo>
                  <a:lnTo>
                    <a:pt x="484" y="45"/>
                  </a:lnTo>
                  <a:lnTo>
                    <a:pt x="511" y="45"/>
                  </a:lnTo>
                  <a:lnTo>
                    <a:pt x="511" y="0"/>
                  </a:lnTo>
                  <a:lnTo>
                    <a:pt x="0" y="0"/>
                  </a:lnTo>
                  <a:lnTo>
                    <a:pt x="0" y="45"/>
                  </a:lnTo>
                  <a:lnTo>
                    <a:pt x="27" y="45"/>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4"/>
            <p:cNvSpPr>
              <a:spLocks noEditPoints="1"/>
            </p:cNvSpPr>
            <p:nvPr/>
          </p:nvSpPr>
          <p:spPr bwMode="auto">
            <a:xfrm>
              <a:off x="7954963" y="5377816"/>
              <a:ext cx="471488" cy="342900"/>
            </a:xfrm>
            <a:custGeom>
              <a:avLst/>
              <a:gdLst>
                <a:gd name="T0" fmla="*/ 297 w 297"/>
                <a:gd name="T1" fmla="*/ 216 h 216"/>
                <a:gd name="T2" fmla="*/ 297 w 297"/>
                <a:gd name="T3" fmla="*/ 0 h 216"/>
                <a:gd name="T4" fmla="*/ 0 w 297"/>
                <a:gd name="T5" fmla="*/ 0 h 216"/>
                <a:gd name="T6" fmla="*/ 0 w 297"/>
                <a:gd name="T7" fmla="*/ 216 h 216"/>
                <a:gd name="T8" fmla="*/ 297 w 297"/>
                <a:gd name="T9" fmla="*/ 216 h 216"/>
                <a:gd name="T10" fmla="*/ 225 w 297"/>
                <a:gd name="T11" fmla="*/ 45 h 216"/>
                <a:gd name="T12" fmla="*/ 270 w 297"/>
                <a:gd name="T13" fmla="*/ 45 h 216"/>
                <a:gd name="T14" fmla="*/ 270 w 297"/>
                <a:gd name="T15" fmla="*/ 81 h 216"/>
                <a:gd name="T16" fmla="*/ 225 w 297"/>
                <a:gd name="T17" fmla="*/ 81 h 216"/>
                <a:gd name="T18" fmla="*/ 225 w 297"/>
                <a:gd name="T19" fmla="*/ 45 h 216"/>
                <a:gd name="T20" fmla="*/ 162 w 297"/>
                <a:gd name="T21" fmla="*/ 45 h 216"/>
                <a:gd name="T22" fmla="*/ 207 w 297"/>
                <a:gd name="T23" fmla="*/ 45 h 216"/>
                <a:gd name="T24" fmla="*/ 207 w 297"/>
                <a:gd name="T25" fmla="*/ 81 h 216"/>
                <a:gd name="T26" fmla="*/ 162 w 297"/>
                <a:gd name="T27" fmla="*/ 81 h 216"/>
                <a:gd name="T28" fmla="*/ 162 w 297"/>
                <a:gd name="T29" fmla="*/ 45 h 216"/>
                <a:gd name="T30" fmla="*/ 90 w 297"/>
                <a:gd name="T31" fmla="*/ 45 h 216"/>
                <a:gd name="T32" fmla="*/ 135 w 297"/>
                <a:gd name="T33" fmla="*/ 45 h 216"/>
                <a:gd name="T34" fmla="*/ 135 w 297"/>
                <a:gd name="T35" fmla="*/ 81 h 216"/>
                <a:gd name="T36" fmla="*/ 90 w 297"/>
                <a:gd name="T37" fmla="*/ 81 h 216"/>
                <a:gd name="T38" fmla="*/ 90 w 297"/>
                <a:gd name="T39" fmla="*/ 45 h 216"/>
                <a:gd name="T40" fmla="*/ 27 w 297"/>
                <a:gd name="T41" fmla="*/ 45 h 216"/>
                <a:gd name="T42" fmla="*/ 72 w 297"/>
                <a:gd name="T43" fmla="*/ 45 h 216"/>
                <a:gd name="T44" fmla="*/ 72 w 297"/>
                <a:gd name="T45" fmla="*/ 81 h 216"/>
                <a:gd name="T46" fmla="*/ 27 w 297"/>
                <a:gd name="T47" fmla="*/ 81 h 216"/>
                <a:gd name="T48" fmla="*/ 27 w 297"/>
                <a:gd name="T49"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216">
                  <a:moveTo>
                    <a:pt x="297" y="216"/>
                  </a:moveTo>
                  <a:lnTo>
                    <a:pt x="297" y="0"/>
                  </a:lnTo>
                  <a:lnTo>
                    <a:pt x="0" y="0"/>
                  </a:lnTo>
                  <a:lnTo>
                    <a:pt x="0" y="216"/>
                  </a:lnTo>
                  <a:lnTo>
                    <a:pt x="297" y="216"/>
                  </a:lnTo>
                  <a:close/>
                  <a:moveTo>
                    <a:pt x="225" y="45"/>
                  </a:moveTo>
                  <a:lnTo>
                    <a:pt x="270" y="45"/>
                  </a:lnTo>
                  <a:lnTo>
                    <a:pt x="270" y="81"/>
                  </a:lnTo>
                  <a:lnTo>
                    <a:pt x="225" y="81"/>
                  </a:lnTo>
                  <a:lnTo>
                    <a:pt x="225" y="45"/>
                  </a:lnTo>
                  <a:close/>
                  <a:moveTo>
                    <a:pt x="162" y="45"/>
                  </a:moveTo>
                  <a:lnTo>
                    <a:pt x="207" y="45"/>
                  </a:lnTo>
                  <a:lnTo>
                    <a:pt x="207" y="81"/>
                  </a:lnTo>
                  <a:lnTo>
                    <a:pt x="162" y="81"/>
                  </a:lnTo>
                  <a:lnTo>
                    <a:pt x="162" y="45"/>
                  </a:lnTo>
                  <a:close/>
                  <a:moveTo>
                    <a:pt x="90" y="45"/>
                  </a:moveTo>
                  <a:lnTo>
                    <a:pt x="135" y="45"/>
                  </a:lnTo>
                  <a:lnTo>
                    <a:pt x="135" y="81"/>
                  </a:lnTo>
                  <a:lnTo>
                    <a:pt x="90" y="81"/>
                  </a:lnTo>
                  <a:lnTo>
                    <a:pt x="90" y="45"/>
                  </a:lnTo>
                  <a:close/>
                  <a:moveTo>
                    <a:pt x="27" y="45"/>
                  </a:moveTo>
                  <a:lnTo>
                    <a:pt x="72" y="45"/>
                  </a:lnTo>
                  <a:lnTo>
                    <a:pt x="72" y="81"/>
                  </a:lnTo>
                  <a:lnTo>
                    <a:pt x="27" y="81"/>
                  </a:lnTo>
                  <a:lnTo>
                    <a:pt x="27" y="45"/>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5"/>
            <p:cNvSpPr/>
            <p:nvPr/>
          </p:nvSpPr>
          <p:spPr bwMode="auto">
            <a:xfrm>
              <a:off x="7940676" y="5649278"/>
              <a:ext cx="485775" cy="57150"/>
            </a:xfrm>
            <a:custGeom>
              <a:avLst/>
              <a:gdLst>
                <a:gd name="T0" fmla="*/ 27 w 306"/>
                <a:gd name="T1" fmla="*/ 36 h 36"/>
                <a:gd name="T2" fmla="*/ 27 w 306"/>
                <a:gd name="T3" fmla="*/ 18 h 36"/>
                <a:gd name="T4" fmla="*/ 99 w 306"/>
                <a:gd name="T5" fmla="*/ 18 h 36"/>
                <a:gd name="T6" fmla="*/ 99 w 306"/>
                <a:gd name="T7" fmla="*/ 36 h 36"/>
                <a:gd name="T8" fmla="*/ 117 w 306"/>
                <a:gd name="T9" fmla="*/ 36 h 36"/>
                <a:gd name="T10" fmla="*/ 117 w 306"/>
                <a:gd name="T11" fmla="*/ 18 h 36"/>
                <a:gd name="T12" fmla="*/ 189 w 306"/>
                <a:gd name="T13" fmla="*/ 18 h 36"/>
                <a:gd name="T14" fmla="*/ 189 w 306"/>
                <a:gd name="T15" fmla="*/ 36 h 36"/>
                <a:gd name="T16" fmla="*/ 216 w 306"/>
                <a:gd name="T17" fmla="*/ 36 h 36"/>
                <a:gd name="T18" fmla="*/ 216 w 306"/>
                <a:gd name="T19" fmla="*/ 18 h 36"/>
                <a:gd name="T20" fmla="*/ 288 w 306"/>
                <a:gd name="T21" fmla="*/ 18 h 36"/>
                <a:gd name="T22" fmla="*/ 288 w 306"/>
                <a:gd name="T23" fmla="*/ 36 h 36"/>
                <a:gd name="T24" fmla="*/ 306 w 306"/>
                <a:gd name="T25" fmla="*/ 36 h 36"/>
                <a:gd name="T26" fmla="*/ 306 w 306"/>
                <a:gd name="T27" fmla="*/ 0 h 36"/>
                <a:gd name="T28" fmla="*/ 0 w 306"/>
                <a:gd name="T29" fmla="*/ 0 h 36"/>
                <a:gd name="T30" fmla="*/ 0 w 306"/>
                <a:gd name="T31" fmla="*/ 36 h 36"/>
                <a:gd name="T32" fmla="*/ 27 w 306"/>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6">
                  <a:moveTo>
                    <a:pt x="27" y="36"/>
                  </a:moveTo>
                  <a:lnTo>
                    <a:pt x="27" y="18"/>
                  </a:lnTo>
                  <a:lnTo>
                    <a:pt x="99" y="18"/>
                  </a:lnTo>
                  <a:lnTo>
                    <a:pt x="99" y="36"/>
                  </a:lnTo>
                  <a:lnTo>
                    <a:pt x="117" y="36"/>
                  </a:lnTo>
                  <a:lnTo>
                    <a:pt x="117" y="18"/>
                  </a:lnTo>
                  <a:lnTo>
                    <a:pt x="189" y="18"/>
                  </a:lnTo>
                  <a:lnTo>
                    <a:pt x="189" y="36"/>
                  </a:lnTo>
                  <a:lnTo>
                    <a:pt x="216" y="36"/>
                  </a:lnTo>
                  <a:lnTo>
                    <a:pt x="216" y="18"/>
                  </a:lnTo>
                  <a:lnTo>
                    <a:pt x="288" y="18"/>
                  </a:lnTo>
                  <a:lnTo>
                    <a:pt x="288" y="36"/>
                  </a:lnTo>
                  <a:lnTo>
                    <a:pt x="306" y="36"/>
                  </a:lnTo>
                  <a:lnTo>
                    <a:pt x="306" y="0"/>
                  </a:lnTo>
                  <a:lnTo>
                    <a:pt x="0" y="0"/>
                  </a:lnTo>
                  <a:lnTo>
                    <a:pt x="0" y="36"/>
                  </a:lnTo>
                  <a:lnTo>
                    <a:pt x="27" y="36"/>
                  </a:lnTo>
                  <a:close/>
                </a:path>
              </a:pathLst>
            </a:custGeom>
            <a:solidFill>
              <a:srgbClr val="2835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6"/>
            <p:cNvSpPr/>
            <p:nvPr/>
          </p:nvSpPr>
          <p:spPr bwMode="auto">
            <a:xfrm>
              <a:off x="7912101" y="5634991"/>
              <a:ext cx="3178175" cy="687387"/>
            </a:xfrm>
            <a:custGeom>
              <a:avLst/>
              <a:gdLst>
                <a:gd name="T0" fmla="*/ 220 w 223"/>
                <a:gd name="T1" fmla="*/ 0 h 48"/>
                <a:gd name="T2" fmla="*/ 162 w 223"/>
                <a:gd name="T3" fmla="*/ 0 h 48"/>
                <a:gd name="T4" fmla="*/ 153 w 223"/>
                <a:gd name="T5" fmla="*/ 8 h 48"/>
                <a:gd name="T6" fmla="*/ 148 w 223"/>
                <a:gd name="T7" fmla="*/ 10 h 48"/>
                <a:gd name="T8" fmla="*/ 47 w 223"/>
                <a:gd name="T9" fmla="*/ 10 h 48"/>
                <a:gd name="T10" fmla="*/ 42 w 223"/>
                <a:gd name="T11" fmla="*/ 8 h 48"/>
                <a:gd name="T12" fmla="*/ 35 w 223"/>
                <a:gd name="T13" fmla="*/ 5 h 48"/>
                <a:gd name="T14" fmla="*/ 3 w 223"/>
                <a:gd name="T15" fmla="*/ 5 h 48"/>
                <a:gd name="T16" fmla="*/ 1 w 223"/>
                <a:gd name="T17" fmla="*/ 7 h 48"/>
                <a:gd name="T18" fmla="*/ 24 w 223"/>
                <a:gd name="T19" fmla="*/ 46 h 48"/>
                <a:gd name="T20" fmla="*/ 28 w 223"/>
                <a:gd name="T21" fmla="*/ 48 h 48"/>
                <a:gd name="T22" fmla="*/ 190 w 223"/>
                <a:gd name="T23" fmla="*/ 48 h 48"/>
                <a:gd name="T24" fmla="*/ 195 w 223"/>
                <a:gd name="T25" fmla="*/ 46 h 48"/>
                <a:gd name="T26" fmla="*/ 221 w 223"/>
                <a:gd name="T27" fmla="*/ 3 h 48"/>
                <a:gd name="T28" fmla="*/ 223 w 223"/>
                <a:gd name="T29" fmla="*/ 0 h 48"/>
                <a:gd name="T30" fmla="*/ 220 w 223"/>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48">
                  <a:moveTo>
                    <a:pt x="220" y="0"/>
                  </a:moveTo>
                  <a:cubicBezTo>
                    <a:pt x="220" y="0"/>
                    <a:pt x="164" y="0"/>
                    <a:pt x="162" y="0"/>
                  </a:cubicBezTo>
                  <a:cubicBezTo>
                    <a:pt x="153" y="8"/>
                    <a:pt x="153" y="8"/>
                    <a:pt x="153" y="8"/>
                  </a:cubicBezTo>
                  <a:cubicBezTo>
                    <a:pt x="151" y="9"/>
                    <a:pt x="149" y="10"/>
                    <a:pt x="148" y="10"/>
                  </a:cubicBezTo>
                  <a:cubicBezTo>
                    <a:pt x="47" y="10"/>
                    <a:pt x="47" y="10"/>
                    <a:pt x="47" y="10"/>
                  </a:cubicBezTo>
                  <a:cubicBezTo>
                    <a:pt x="45" y="10"/>
                    <a:pt x="43" y="9"/>
                    <a:pt x="42" y="8"/>
                  </a:cubicBezTo>
                  <a:cubicBezTo>
                    <a:pt x="42" y="8"/>
                    <a:pt x="39" y="5"/>
                    <a:pt x="35" y="5"/>
                  </a:cubicBezTo>
                  <a:cubicBezTo>
                    <a:pt x="3" y="5"/>
                    <a:pt x="3" y="5"/>
                    <a:pt x="3" y="5"/>
                  </a:cubicBezTo>
                  <a:cubicBezTo>
                    <a:pt x="1" y="5"/>
                    <a:pt x="0" y="6"/>
                    <a:pt x="1" y="7"/>
                  </a:cubicBezTo>
                  <a:cubicBezTo>
                    <a:pt x="24" y="46"/>
                    <a:pt x="24" y="46"/>
                    <a:pt x="24" y="46"/>
                  </a:cubicBezTo>
                  <a:cubicBezTo>
                    <a:pt x="24" y="47"/>
                    <a:pt x="26" y="48"/>
                    <a:pt x="28" y="48"/>
                  </a:cubicBezTo>
                  <a:cubicBezTo>
                    <a:pt x="190" y="48"/>
                    <a:pt x="190" y="48"/>
                    <a:pt x="190" y="48"/>
                  </a:cubicBezTo>
                  <a:cubicBezTo>
                    <a:pt x="192" y="48"/>
                    <a:pt x="194" y="47"/>
                    <a:pt x="195" y="46"/>
                  </a:cubicBezTo>
                  <a:cubicBezTo>
                    <a:pt x="221" y="3"/>
                    <a:pt x="221" y="3"/>
                    <a:pt x="221" y="3"/>
                  </a:cubicBezTo>
                  <a:cubicBezTo>
                    <a:pt x="222" y="2"/>
                    <a:pt x="223" y="1"/>
                    <a:pt x="223" y="0"/>
                  </a:cubicBezTo>
                  <a:cubicBezTo>
                    <a:pt x="223" y="0"/>
                    <a:pt x="222" y="0"/>
                    <a:pt x="220" y="0"/>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7"/>
            <p:cNvSpPr/>
            <p:nvPr/>
          </p:nvSpPr>
          <p:spPr bwMode="auto">
            <a:xfrm>
              <a:off x="10477501" y="5706428"/>
              <a:ext cx="271463" cy="271462"/>
            </a:xfrm>
            <a:custGeom>
              <a:avLst/>
              <a:gdLst>
                <a:gd name="T0" fmla="*/ 17 w 19"/>
                <a:gd name="T1" fmla="*/ 14 h 19"/>
                <a:gd name="T2" fmla="*/ 9 w 19"/>
                <a:gd name="T3" fmla="*/ 19 h 19"/>
                <a:gd name="T4" fmla="*/ 1 w 19"/>
                <a:gd name="T5" fmla="*/ 14 h 19"/>
                <a:gd name="T6" fmla="*/ 0 w 19"/>
                <a:gd name="T7" fmla="*/ 14 h 19"/>
                <a:gd name="T8" fmla="*/ 1 w 19"/>
                <a:gd name="T9" fmla="*/ 10 h 19"/>
                <a:gd name="T10" fmla="*/ 6 w 19"/>
                <a:gd name="T11" fmla="*/ 12 h 19"/>
                <a:gd name="T12" fmla="*/ 4 w 19"/>
                <a:gd name="T13" fmla="*/ 13 h 19"/>
                <a:gd name="T14" fmla="*/ 8 w 19"/>
                <a:gd name="T15" fmla="*/ 16 h 19"/>
                <a:gd name="T16" fmla="*/ 8 w 19"/>
                <a:gd name="T17" fmla="*/ 5 h 19"/>
                <a:gd name="T18" fmla="*/ 7 w 19"/>
                <a:gd name="T19" fmla="*/ 3 h 19"/>
                <a:gd name="T20" fmla="*/ 9 w 19"/>
                <a:gd name="T21" fmla="*/ 0 h 19"/>
                <a:gd name="T22" fmla="*/ 12 w 19"/>
                <a:gd name="T23" fmla="*/ 3 h 19"/>
                <a:gd name="T24" fmla="*/ 11 w 19"/>
                <a:gd name="T25" fmla="*/ 5 h 19"/>
                <a:gd name="T26" fmla="*/ 11 w 19"/>
                <a:gd name="T27" fmla="*/ 16 h 19"/>
                <a:gd name="T28" fmla="*/ 14 w 19"/>
                <a:gd name="T29" fmla="*/ 12 h 19"/>
                <a:gd name="T30" fmla="*/ 13 w 19"/>
                <a:gd name="T31" fmla="*/ 12 h 19"/>
                <a:gd name="T32" fmla="*/ 17 w 19"/>
                <a:gd name="T33" fmla="*/ 10 h 19"/>
                <a:gd name="T34" fmla="*/ 19 w 19"/>
                <a:gd name="T35" fmla="*/ 14 h 19"/>
                <a:gd name="T36" fmla="*/ 17 w 19"/>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9">
                  <a:moveTo>
                    <a:pt x="17" y="14"/>
                  </a:moveTo>
                  <a:cubicBezTo>
                    <a:pt x="16" y="17"/>
                    <a:pt x="13" y="19"/>
                    <a:pt x="9" y="19"/>
                  </a:cubicBezTo>
                  <a:cubicBezTo>
                    <a:pt x="6" y="19"/>
                    <a:pt x="2" y="17"/>
                    <a:pt x="1" y="14"/>
                  </a:cubicBezTo>
                  <a:cubicBezTo>
                    <a:pt x="0" y="14"/>
                    <a:pt x="0" y="14"/>
                    <a:pt x="0" y="14"/>
                  </a:cubicBezTo>
                  <a:cubicBezTo>
                    <a:pt x="1" y="10"/>
                    <a:pt x="1" y="10"/>
                    <a:pt x="1" y="10"/>
                  </a:cubicBezTo>
                  <a:cubicBezTo>
                    <a:pt x="6" y="12"/>
                    <a:pt x="6" y="12"/>
                    <a:pt x="6" y="12"/>
                  </a:cubicBezTo>
                  <a:cubicBezTo>
                    <a:pt x="4" y="13"/>
                    <a:pt x="4" y="13"/>
                    <a:pt x="4" y="13"/>
                  </a:cubicBezTo>
                  <a:cubicBezTo>
                    <a:pt x="5" y="14"/>
                    <a:pt x="6" y="15"/>
                    <a:pt x="8" y="16"/>
                  </a:cubicBezTo>
                  <a:cubicBezTo>
                    <a:pt x="8" y="5"/>
                    <a:pt x="8" y="5"/>
                    <a:pt x="8" y="5"/>
                  </a:cubicBezTo>
                  <a:cubicBezTo>
                    <a:pt x="7" y="4"/>
                    <a:pt x="7" y="3"/>
                    <a:pt x="7" y="3"/>
                  </a:cubicBezTo>
                  <a:cubicBezTo>
                    <a:pt x="7" y="1"/>
                    <a:pt x="8" y="0"/>
                    <a:pt x="9" y="0"/>
                  </a:cubicBezTo>
                  <a:cubicBezTo>
                    <a:pt x="11" y="0"/>
                    <a:pt x="12" y="1"/>
                    <a:pt x="12" y="3"/>
                  </a:cubicBezTo>
                  <a:cubicBezTo>
                    <a:pt x="12" y="3"/>
                    <a:pt x="11" y="4"/>
                    <a:pt x="11" y="5"/>
                  </a:cubicBezTo>
                  <a:cubicBezTo>
                    <a:pt x="11" y="16"/>
                    <a:pt x="11" y="16"/>
                    <a:pt x="11" y="16"/>
                  </a:cubicBezTo>
                  <a:cubicBezTo>
                    <a:pt x="12" y="15"/>
                    <a:pt x="14" y="14"/>
                    <a:pt x="14" y="12"/>
                  </a:cubicBezTo>
                  <a:cubicBezTo>
                    <a:pt x="13" y="12"/>
                    <a:pt x="13" y="12"/>
                    <a:pt x="13" y="12"/>
                  </a:cubicBezTo>
                  <a:cubicBezTo>
                    <a:pt x="17" y="10"/>
                    <a:pt x="17" y="10"/>
                    <a:pt x="17" y="10"/>
                  </a:cubicBezTo>
                  <a:cubicBezTo>
                    <a:pt x="19" y="14"/>
                    <a:pt x="19" y="14"/>
                    <a:pt x="19" y="14"/>
                  </a:cubicBezTo>
                  <a:lnTo>
                    <a:pt x="17" y="14"/>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78"/>
            <p:cNvSpPr>
              <a:spLocks noChangeArrowheads="1"/>
            </p:cNvSpPr>
            <p:nvPr/>
          </p:nvSpPr>
          <p:spPr bwMode="auto">
            <a:xfrm>
              <a:off x="8154988" y="5806441"/>
              <a:ext cx="200025" cy="200025"/>
            </a:xfrm>
            <a:prstGeom prst="ellipse">
              <a:avLst/>
            </a:pr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Rectangle 79"/>
            <p:cNvSpPr>
              <a:spLocks noChangeArrowheads="1"/>
            </p:cNvSpPr>
            <p:nvPr/>
          </p:nvSpPr>
          <p:spPr bwMode="auto">
            <a:xfrm>
              <a:off x="10534651" y="5149216"/>
              <a:ext cx="21431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80"/>
            <p:cNvSpPr>
              <a:spLocks noChangeArrowheads="1"/>
            </p:cNvSpPr>
            <p:nvPr/>
          </p:nvSpPr>
          <p:spPr bwMode="auto">
            <a:xfrm>
              <a:off x="10563226" y="50492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81"/>
            <p:cNvSpPr>
              <a:spLocks noChangeArrowheads="1"/>
            </p:cNvSpPr>
            <p:nvPr/>
          </p:nvSpPr>
          <p:spPr bwMode="auto">
            <a:xfrm>
              <a:off x="10563226" y="49349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82"/>
            <p:cNvSpPr>
              <a:spLocks noChangeArrowheads="1"/>
            </p:cNvSpPr>
            <p:nvPr/>
          </p:nvSpPr>
          <p:spPr bwMode="auto">
            <a:xfrm>
              <a:off x="10563226" y="4820603"/>
              <a:ext cx="157163" cy="14287"/>
            </a:xfrm>
            <a:prstGeom prst="rect">
              <a:avLst/>
            </a:prstGeom>
            <a:solidFill>
              <a:srgbClr val="1357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 name="MH_Number_1"/>
          <p:cNvSpPr/>
          <p:nvPr>
            <p:custDataLst>
              <p:tags r:id="rId1"/>
            </p:custDataLst>
          </p:nvPr>
        </p:nvSpPr>
        <p:spPr>
          <a:xfrm flipH="1">
            <a:off x="2230220" y="2463740"/>
            <a:ext cx="965912" cy="965260"/>
          </a:xfrm>
          <a:prstGeom prst="roundRect">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4800" b="1"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flipH="1">
            <a:off x="3473955" y="2463740"/>
            <a:ext cx="6352391" cy="965260"/>
          </a:xfrm>
          <a:prstGeom prst="roundRect">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400" spc="200" dirty="0">
                <a:solidFill>
                  <a:prstClr val="white"/>
                </a:solidFill>
                <a:latin typeface="微软雅黑" panose="020B0503020204020204" pitchFamily="34" charset="-122"/>
                <a:ea typeface="微软雅黑" panose="020B0503020204020204" pitchFamily="34" charset="-122"/>
              </a:rPr>
              <a:t>请在此处输入您的标题</a:t>
            </a:r>
          </a:p>
        </p:txBody>
      </p:sp>
      <p:grpSp>
        <p:nvGrpSpPr>
          <p:cNvPr id="6" name="组合 5"/>
          <p:cNvGrpSpPr/>
          <p:nvPr/>
        </p:nvGrpSpPr>
        <p:grpSpPr>
          <a:xfrm>
            <a:off x="2475292" y="6196489"/>
            <a:ext cx="741363" cy="414337"/>
            <a:chOff x="1464180" y="6125051"/>
            <a:chExt cx="741363" cy="414337"/>
          </a:xfrm>
        </p:grpSpPr>
        <p:sp>
          <p:nvSpPr>
            <p:cNvPr id="170" name="Freeform 56"/>
            <p:cNvSpPr/>
            <p:nvPr/>
          </p:nvSpPr>
          <p:spPr bwMode="auto">
            <a:xfrm>
              <a:off x="1464180" y="6125051"/>
              <a:ext cx="641350" cy="414337"/>
            </a:xfrm>
            <a:custGeom>
              <a:avLst/>
              <a:gdLst>
                <a:gd name="T0" fmla="*/ 16 w 45"/>
                <a:gd name="T1" fmla="*/ 27 h 29"/>
                <a:gd name="T2" fmla="*/ 2 w 45"/>
                <a:gd name="T3" fmla="*/ 21 h 29"/>
                <a:gd name="T4" fmla="*/ 2 w 45"/>
                <a:gd name="T5" fmla="*/ 21 h 29"/>
                <a:gd name="T6" fmla="*/ 10 w 45"/>
                <a:gd name="T7" fmla="*/ 9 h 29"/>
                <a:gd name="T8" fmla="*/ 29 w 45"/>
                <a:gd name="T9" fmla="*/ 2 h 29"/>
                <a:gd name="T10" fmla="*/ 43 w 45"/>
                <a:gd name="T11" fmla="*/ 8 h 29"/>
                <a:gd name="T12" fmla="*/ 43 w 45"/>
                <a:gd name="T13" fmla="*/ 8 h 29"/>
                <a:gd name="T14" fmla="*/ 35 w 45"/>
                <a:gd name="T15" fmla="*/ 20 h 29"/>
                <a:gd name="T16" fmla="*/ 16 w 45"/>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16" y="27"/>
                  </a:moveTo>
                  <a:cubicBezTo>
                    <a:pt x="10" y="29"/>
                    <a:pt x="4" y="27"/>
                    <a:pt x="2" y="21"/>
                  </a:cubicBezTo>
                  <a:cubicBezTo>
                    <a:pt x="2" y="21"/>
                    <a:pt x="2" y="21"/>
                    <a:pt x="2" y="21"/>
                  </a:cubicBezTo>
                  <a:cubicBezTo>
                    <a:pt x="0" y="16"/>
                    <a:pt x="4" y="10"/>
                    <a:pt x="10" y="9"/>
                  </a:cubicBezTo>
                  <a:cubicBezTo>
                    <a:pt x="16" y="7"/>
                    <a:pt x="23" y="5"/>
                    <a:pt x="29" y="2"/>
                  </a:cubicBezTo>
                  <a:cubicBezTo>
                    <a:pt x="35" y="0"/>
                    <a:pt x="41" y="2"/>
                    <a:pt x="43" y="8"/>
                  </a:cubicBezTo>
                  <a:cubicBezTo>
                    <a:pt x="43" y="8"/>
                    <a:pt x="43" y="8"/>
                    <a:pt x="43" y="8"/>
                  </a:cubicBezTo>
                  <a:cubicBezTo>
                    <a:pt x="45" y="13"/>
                    <a:pt x="41" y="19"/>
                    <a:pt x="35" y="20"/>
                  </a:cubicBezTo>
                  <a:cubicBezTo>
                    <a:pt x="29" y="22"/>
                    <a:pt x="22" y="24"/>
                    <a:pt x="16" y="27"/>
                  </a:cubicBez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7"/>
            <p:cNvSpPr/>
            <p:nvPr/>
          </p:nvSpPr>
          <p:spPr bwMode="auto">
            <a:xfrm>
              <a:off x="1664205" y="6167914"/>
              <a:ext cx="271463" cy="314325"/>
            </a:xfrm>
            <a:custGeom>
              <a:avLst/>
              <a:gdLst>
                <a:gd name="T0" fmla="*/ 0 w 19"/>
                <a:gd name="T1" fmla="*/ 5 h 22"/>
                <a:gd name="T2" fmla="*/ 6 w 19"/>
                <a:gd name="T3" fmla="*/ 22 h 22"/>
                <a:gd name="T4" fmla="*/ 19 w 19"/>
                <a:gd name="T5" fmla="*/ 18 h 22"/>
                <a:gd name="T6" fmla="*/ 13 w 19"/>
                <a:gd name="T7" fmla="*/ 0 h 22"/>
                <a:gd name="T8" fmla="*/ 0 w 19"/>
                <a:gd name="T9" fmla="*/ 5 h 22"/>
              </a:gdLst>
              <a:ahLst/>
              <a:cxnLst>
                <a:cxn ang="0">
                  <a:pos x="T0" y="T1"/>
                </a:cxn>
                <a:cxn ang="0">
                  <a:pos x="T2" y="T3"/>
                </a:cxn>
                <a:cxn ang="0">
                  <a:pos x="T4" y="T5"/>
                </a:cxn>
                <a:cxn ang="0">
                  <a:pos x="T6" y="T7"/>
                </a:cxn>
                <a:cxn ang="0">
                  <a:pos x="T8" y="T9"/>
                </a:cxn>
              </a:cxnLst>
              <a:rect l="0" t="0" r="r" b="b"/>
              <a:pathLst>
                <a:path w="19" h="22">
                  <a:moveTo>
                    <a:pt x="0" y="5"/>
                  </a:moveTo>
                  <a:cubicBezTo>
                    <a:pt x="6" y="22"/>
                    <a:pt x="6" y="22"/>
                    <a:pt x="6" y="22"/>
                  </a:cubicBezTo>
                  <a:cubicBezTo>
                    <a:pt x="10" y="20"/>
                    <a:pt x="14" y="19"/>
                    <a:pt x="19" y="18"/>
                  </a:cubicBezTo>
                  <a:cubicBezTo>
                    <a:pt x="13" y="0"/>
                    <a:pt x="13" y="0"/>
                    <a:pt x="13" y="0"/>
                  </a:cubicBezTo>
                  <a:cubicBezTo>
                    <a:pt x="9" y="2"/>
                    <a:pt x="4" y="4"/>
                    <a:pt x="0" y="5"/>
                  </a:cubicBez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8"/>
            <p:cNvSpPr/>
            <p:nvPr/>
          </p:nvSpPr>
          <p:spPr bwMode="auto">
            <a:xfrm>
              <a:off x="2019805" y="6153626"/>
              <a:ext cx="142875" cy="142875"/>
            </a:xfrm>
            <a:custGeom>
              <a:avLst/>
              <a:gdLst>
                <a:gd name="T0" fmla="*/ 27 w 90"/>
                <a:gd name="T1" fmla="*/ 90 h 90"/>
                <a:gd name="T2" fmla="*/ 0 w 90"/>
                <a:gd name="T3" fmla="*/ 27 h 90"/>
                <a:gd name="T4" fmla="*/ 63 w 90"/>
                <a:gd name="T5" fmla="*/ 0 h 90"/>
                <a:gd name="T6" fmla="*/ 90 w 90"/>
                <a:gd name="T7" fmla="*/ 63 h 90"/>
                <a:gd name="T8" fmla="*/ 27 w 90"/>
                <a:gd name="T9" fmla="*/ 90 h 90"/>
              </a:gdLst>
              <a:ahLst/>
              <a:cxnLst>
                <a:cxn ang="0">
                  <a:pos x="T0" y="T1"/>
                </a:cxn>
                <a:cxn ang="0">
                  <a:pos x="T2" y="T3"/>
                </a:cxn>
                <a:cxn ang="0">
                  <a:pos x="T4" y="T5"/>
                </a:cxn>
                <a:cxn ang="0">
                  <a:pos x="T6" y="T7"/>
                </a:cxn>
                <a:cxn ang="0">
                  <a:pos x="T8" y="T9"/>
                </a:cxn>
              </a:cxnLst>
              <a:rect l="0" t="0" r="r" b="b"/>
              <a:pathLst>
                <a:path w="90" h="90">
                  <a:moveTo>
                    <a:pt x="27" y="90"/>
                  </a:moveTo>
                  <a:lnTo>
                    <a:pt x="0" y="27"/>
                  </a:lnTo>
                  <a:lnTo>
                    <a:pt x="63" y="0"/>
                  </a:lnTo>
                  <a:lnTo>
                    <a:pt x="90" y="63"/>
                  </a:lnTo>
                  <a:lnTo>
                    <a:pt x="27" y="90"/>
                  </a:lnTo>
                  <a:close/>
                </a:path>
              </a:pathLst>
            </a:custGeom>
            <a:solidFill>
              <a:srgbClr val="81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9"/>
            <p:cNvSpPr/>
            <p:nvPr/>
          </p:nvSpPr>
          <p:spPr bwMode="auto">
            <a:xfrm>
              <a:off x="2062668" y="6125051"/>
              <a:ext cx="142875" cy="171450"/>
            </a:xfrm>
            <a:custGeom>
              <a:avLst/>
              <a:gdLst>
                <a:gd name="T0" fmla="*/ 5 w 10"/>
                <a:gd name="T1" fmla="*/ 12 h 12"/>
                <a:gd name="T2" fmla="*/ 3 w 10"/>
                <a:gd name="T3" fmla="*/ 11 h 12"/>
                <a:gd name="T4" fmla="*/ 1 w 10"/>
                <a:gd name="T5" fmla="*/ 3 h 12"/>
                <a:gd name="T6" fmla="*/ 1 w 10"/>
                <a:gd name="T7" fmla="*/ 2 h 12"/>
                <a:gd name="T8" fmla="*/ 5 w 10"/>
                <a:gd name="T9" fmla="*/ 0 h 12"/>
                <a:gd name="T10" fmla="*/ 7 w 10"/>
                <a:gd name="T11" fmla="*/ 1 h 12"/>
                <a:gd name="T12" fmla="*/ 10 w 10"/>
                <a:gd name="T13" fmla="*/ 9 h 12"/>
                <a:gd name="T14" fmla="*/ 9 w 10"/>
                <a:gd name="T15" fmla="*/ 10 h 12"/>
                <a:gd name="T16" fmla="*/ 5 w 1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5" y="12"/>
                  </a:moveTo>
                  <a:cubicBezTo>
                    <a:pt x="4" y="12"/>
                    <a:pt x="3" y="11"/>
                    <a:pt x="3" y="11"/>
                  </a:cubicBezTo>
                  <a:cubicBezTo>
                    <a:pt x="1" y="3"/>
                    <a:pt x="1" y="3"/>
                    <a:pt x="1" y="3"/>
                  </a:cubicBezTo>
                  <a:cubicBezTo>
                    <a:pt x="0" y="3"/>
                    <a:pt x="1" y="2"/>
                    <a:pt x="1" y="2"/>
                  </a:cubicBezTo>
                  <a:cubicBezTo>
                    <a:pt x="5" y="0"/>
                    <a:pt x="5" y="0"/>
                    <a:pt x="5" y="0"/>
                  </a:cubicBezTo>
                  <a:cubicBezTo>
                    <a:pt x="6" y="0"/>
                    <a:pt x="7" y="1"/>
                    <a:pt x="7" y="1"/>
                  </a:cubicBezTo>
                  <a:cubicBezTo>
                    <a:pt x="10" y="9"/>
                    <a:pt x="10" y="9"/>
                    <a:pt x="10" y="9"/>
                  </a:cubicBezTo>
                  <a:cubicBezTo>
                    <a:pt x="10" y="9"/>
                    <a:pt x="9" y="10"/>
                    <a:pt x="9" y="10"/>
                  </a:cubicBezTo>
                  <a:lnTo>
                    <a:pt x="5" y="12"/>
                  </a:ln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524380" y="6010751"/>
            <a:ext cx="527051" cy="657225"/>
            <a:chOff x="524380" y="6010751"/>
            <a:chExt cx="527051" cy="657225"/>
          </a:xfrm>
        </p:grpSpPr>
        <p:sp>
          <p:nvSpPr>
            <p:cNvPr id="174" name="Freeform 60"/>
            <p:cNvSpPr/>
            <p:nvPr/>
          </p:nvSpPr>
          <p:spPr bwMode="auto">
            <a:xfrm>
              <a:off x="524380" y="6096476"/>
              <a:ext cx="484188" cy="571500"/>
            </a:xfrm>
            <a:custGeom>
              <a:avLst/>
              <a:gdLst>
                <a:gd name="T0" fmla="*/ 18 w 34"/>
                <a:gd name="T1" fmla="*/ 34 h 40"/>
                <a:gd name="T2" fmla="*/ 5 w 34"/>
                <a:gd name="T3" fmla="*/ 37 h 40"/>
                <a:gd name="T4" fmla="*/ 5 w 34"/>
                <a:gd name="T5" fmla="*/ 37 h 40"/>
                <a:gd name="T6" fmla="*/ 4 w 34"/>
                <a:gd name="T7" fmla="*/ 23 h 40"/>
                <a:gd name="T8" fmla="*/ 15 w 34"/>
                <a:gd name="T9" fmla="*/ 7 h 40"/>
                <a:gd name="T10" fmla="*/ 29 w 34"/>
                <a:gd name="T11" fmla="*/ 3 h 40"/>
                <a:gd name="T12" fmla="*/ 29 w 34"/>
                <a:gd name="T13" fmla="*/ 3 h 40"/>
                <a:gd name="T14" fmla="*/ 30 w 34"/>
                <a:gd name="T15" fmla="*/ 17 h 40"/>
                <a:gd name="T16" fmla="*/ 18 w 34"/>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0">
                  <a:moveTo>
                    <a:pt x="18" y="34"/>
                  </a:moveTo>
                  <a:cubicBezTo>
                    <a:pt x="16" y="39"/>
                    <a:pt x="10" y="40"/>
                    <a:pt x="5" y="37"/>
                  </a:cubicBezTo>
                  <a:cubicBezTo>
                    <a:pt x="5" y="37"/>
                    <a:pt x="5" y="37"/>
                    <a:pt x="5" y="37"/>
                  </a:cubicBezTo>
                  <a:cubicBezTo>
                    <a:pt x="0" y="34"/>
                    <a:pt x="0" y="27"/>
                    <a:pt x="4" y="23"/>
                  </a:cubicBezTo>
                  <a:cubicBezTo>
                    <a:pt x="8" y="18"/>
                    <a:pt x="12" y="13"/>
                    <a:pt x="15" y="7"/>
                  </a:cubicBezTo>
                  <a:cubicBezTo>
                    <a:pt x="18" y="2"/>
                    <a:pt x="24" y="0"/>
                    <a:pt x="29" y="3"/>
                  </a:cubicBezTo>
                  <a:cubicBezTo>
                    <a:pt x="29" y="3"/>
                    <a:pt x="29" y="3"/>
                    <a:pt x="29" y="3"/>
                  </a:cubicBezTo>
                  <a:cubicBezTo>
                    <a:pt x="33" y="7"/>
                    <a:pt x="34" y="13"/>
                    <a:pt x="30" y="17"/>
                  </a:cubicBezTo>
                  <a:cubicBezTo>
                    <a:pt x="26" y="22"/>
                    <a:pt x="22" y="28"/>
                    <a:pt x="18" y="34"/>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1"/>
            <p:cNvSpPr/>
            <p:nvPr/>
          </p:nvSpPr>
          <p:spPr bwMode="auto">
            <a:xfrm>
              <a:off x="624393" y="6225064"/>
              <a:ext cx="298450" cy="300037"/>
            </a:xfrm>
            <a:custGeom>
              <a:avLst/>
              <a:gdLst>
                <a:gd name="T0" fmla="*/ 0 w 21"/>
                <a:gd name="T1" fmla="*/ 11 h 21"/>
                <a:gd name="T2" fmla="*/ 14 w 21"/>
                <a:gd name="T3" fmla="*/ 21 h 21"/>
                <a:gd name="T4" fmla="*/ 21 w 21"/>
                <a:gd name="T5" fmla="*/ 10 h 21"/>
                <a:gd name="T6" fmla="*/ 7 w 21"/>
                <a:gd name="T7" fmla="*/ 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14" y="21"/>
                    <a:pt x="14" y="21"/>
                    <a:pt x="14" y="21"/>
                  </a:cubicBezTo>
                  <a:cubicBezTo>
                    <a:pt x="16" y="17"/>
                    <a:pt x="18" y="14"/>
                    <a:pt x="21" y="10"/>
                  </a:cubicBezTo>
                  <a:cubicBezTo>
                    <a:pt x="7" y="0"/>
                    <a:pt x="7" y="0"/>
                    <a:pt x="7" y="0"/>
                  </a:cubicBezTo>
                  <a:cubicBezTo>
                    <a:pt x="5" y="4"/>
                    <a:pt x="2" y="7"/>
                    <a:pt x="0" y="11"/>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2"/>
            <p:cNvSpPr/>
            <p:nvPr/>
          </p:nvSpPr>
          <p:spPr bwMode="auto">
            <a:xfrm>
              <a:off x="865693" y="6053614"/>
              <a:ext cx="142875" cy="142875"/>
            </a:xfrm>
            <a:custGeom>
              <a:avLst/>
              <a:gdLst>
                <a:gd name="T0" fmla="*/ 54 w 90"/>
                <a:gd name="T1" fmla="*/ 90 h 90"/>
                <a:gd name="T2" fmla="*/ 0 w 90"/>
                <a:gd name="T3" fmla="*/ 54 h 90"/>
                <a:gd name="T4" fmla="*/ 36 w 90"/>
                <a:gd name="T5" fmla="*/ 0 h 90"/>
                <a:gd name="T6" fmla="*/ 90 w 90"/>
                <a:gd name="T7" fmla="*/ 45 h 90"/>
                <a:gd name="T8" fmla="*/ 54 w 90"/>
                <a:gd name="T9" fmla="*/ 90 h 90"/>
              </a:gdLst>
              <a:ahLst/>
              <a:cxnLst>
                <a:cxn ang="0">
                  <a:pos x="T0" y="T1"/>
                </a:cxn>
                <a:cxn ang="0">
                  <a:pos x="T2" y="T3"/>
                </a:cxn>
                <a:cxn ang="0">
                  <a:pos x="T4" y="T5"/>
                </a:cxn>
                <a:cxn ang="0">
                  <a:pos x="T6" y="T7"/>
                </a:cxn>
                <a:cxn ang="0">
                  <a:pos x="T8" y="T9"/>
                </a:cxn>
              </a:cxnLst>
              <a:rect l="0" t="0" r="r" b="b"/>
              <a:pathLst>
                <a:path w="90" h="90">
                  <a:moveTo>
                    <a:pt x="54" y="90"/>
                  </a:moveTo>
                  <a:lnTo>
                    <a:pt x="0" y="54"/>
                  </a:lnTo>
                  <a:lnTo>
                    <a:pt x="36" y="0"/>
                  </a:lnTo>
                  <a:lnTo>
                    <a:pt x="90" y="45"/>
                  </a:lnTo>
                  <a:lnTo>
                    <a:pt x="54" y="90"/>
                  </a:ln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3"/>
            <p:cNvSpPr/>
            <p:nvPr/>
          </p:nvSpPr>
          <p:spPr bwMode="auto">
            <a:xfrm>
              <a:off x="894268" y="6010751"/>
              <a:ext cx="157163" cy="157162"/>
            </a:xfrm>
            <a:custGeom>
              <a:avLst/>
              <a:gdLst>
                <a:gd name="T0" fmla="*/ 8 w 11"/>
                <a:gd name="T1" fmla="*/ 10 h 11"/>
                <a:gd name="T2" fmla="*/ 6 w 11"/>
                <a:gd name="T3" fmla="*/ 10 h 11"/>
                <a:gd name="T4" fmla="*/ 0 w 11"/>
                <a:gd name="T5" fmla="*/ 6 h 11"/>
                <a:gd name="T6" fmla="*/ 0 w 11"/>
                <a:gd name="T7" fmla="*/ 4 h 11"/>
                <a:gd name="T8" fmla="*/ 2 w 11"/>
                <a:gd name="T9" fmla="*/ 1 h 11"/>
                <a:gd name="T10" fmla="*/ 4 w 11"/>
                <a:gd name="T11" fmla="*/ 1 h 11"/>
                <a:gd name="T12" fmla="*/ 10 w 11"/>
                <a:gd name="T13" fmla="*/ 5 h 11"/>
                <a:gd name="T14" fmla="*/ 10 w 11"/>
                <a:gd name="T15" fmla="*/ 7 h 11"/>
                <a:gd name="T16" fmla="*/ 8 w 11"/>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8" y="10"/>
                  </a:moveTo>
                  <a:cubicBezTo>
                    <a:pt x="8" y="11"/>
                    <a:pt x="7" y="11"/>
                    <a:pt x="6" y="10"/>
                  </a:cubicBezTo>
                  <a:cubicBezTo>
                    <a:pt x="0" y="6"/>
                    <a:pt x="0" y="6"/>
                    <a:pt x="0" y="6"/>
                  </a:cubicBezTo>
                  <a:cubicBezTo>
                    <a:pt x="0" y="6"/>
                    <a:pt x="0" y="5"/>
                    <a:pt x="0" y="4"/>
                  </a:cubicBezTo>
                  <a:cubicBezTo>
                    <a:pt x="2" y="1"/>
                    <a:pt x="2" y="1"/>
                    <a:pt x="2" y="1"/>
                  </a:cubicBezTo>
                  <a:cubicBezTo>
                    <a:pt x="3" y="1"/>
                    <a:pt x="3" y="0"/>
                    <a:pt x="4" y="1"/>
                  </a:cubicBezTo>
                  <a:cubicBezTo>
                    <a:pt x="10" y="5"/>
                    <a:pt x="10" y="5"/>
                    <a:pt x="10" y="5"/>
                  </a:cubicBezTo>
                  <a:cubicBezTo>
                    <a:pt x="11" y="6"/>
                    <a:pt x="11" y="6"/>
                    <a:pt x="10" y="7"/>
                  </a:cubicBezTo>
                  <a:lnTo>
                    <a:pt x="8" y="1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903838" y="6267926"/>
            <a:ext cx="698500" cy="271462"/>
            <a:chOff x="2775455" y="6225064"/>
            <a:chExt cx="698500" cy="271462"/>
          </a:xfrm>
        </p:grpSpPr>
        <p:sp>
          <p:nvSpPr>
            <p:cNvPr id="178" name="Freeform 64"/>
            <p:cNvSpPr/>
            <p:nvPr/>
          </p:nvSpPr>
          <p:spPr bwMode="auto">
            <a:xfrm>
              <a:off x="2889755" y="6225064"/>
              <a:ext cx="584200" cy="271462"/>
            </a:xfrm>
            <a:custGeom>
              <a:avLst/>
              <a:gdLst>
                <a:gd name="T0" fmla="*/ 30 w 41"/>
                <a:gd name="T1" fmla="*/ 0 h 19"/>
                <a:gd name="T2" fmla="*/ 41 w 41"/>
                <a:gd name="T3" fmla="*/ 9 h 19"/>
                <a:gd name="T4" fmla="*/ 41 w 41"/>
                <a:gd name="T5" fmla="*/ 9 h 19"/>
                <a:gd name="T6" fmla="*/ 30 w 41"/>
                <a:gd name="T7" fmla="*/ 18 h 19"/>
                <a:gd name="T8" fmla="*/ 10 w 41"/>
                <a:gd name="T9" fmla="*/ 18 h 19"/>
                <a:gd name="T10" fmla="*/ 0 w 41"/>
                <a:gd name="T11" fmla="*/ 9 h 19"/>
                <a:gd name="T12" fmla="*/ 0 w 41"/>
                <a:gd name="T13" fmla="*/ 9 h 19"/>
                <a:gd name="T14" fmla="*/ 10 w 41"/>
                <a:gd name="T15" fmla="*/ 0 h 19"/>
                <a:gd name="T16" fmla="*/ 30 w 4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9">
                  <a:moveTo>
                    <a:pt x="30" y="0"/>
                  </a:moveTo>
                  <a:cubicBezTo>
                    <a:pt x="36" y="0"/>
                    <a:pt x="41" y="4"/>
                    <a:pt x="41" y="9"/>
                  </a:cubicBezTo>
                  <a:cubicBezTo>
                    <a:pt x="41" y="9"/>
                    <a:pt x="41" y="9"/>
                    <a:pt x="41" y="9"/>
                  </a:cubicBezTo>
                  <a:cubicBezTo>
                    <a:pt x="41" y="15"/>
                    <a:pt x="36" y="19"/>
                    <a:pt x="30" y="18"/>
                  </a:cubicBezTo>
                  <a:cubicBezTo>
                    <a:pt x="24" y="18"/>
                    <a:pt x="17" y="18"/>
                    <a:pt x="10" y="18"/>
                  </a:cubicBezTo>
                  <a:cubicBezTo>
                    <a:pt x="4" y="19"/>
                    <a:pt x="0" y="15"/>
                    <a:pt x="0" y="9"/>
                  </a:cubicBezTo>
                  <a:cubicBezTo>
                    <a:pt x="0" y="9"/>
                    <a:pt x="0" y="9"/>
                    <a:pt x="0" y="9"/>
                  </a:cubicBezTo>
                  <a:cubicBezTo>
                    <a:pt x="0" y="3"/>
                    <a:pt x="5" y="0"/>
                    <a:pt x="10" y="0"/>
                  </a:cubicBezTo>
                  <a:cubicBezTo>
                    <a:pt x="17" y="1"/>
                    <a:pt x="24" y="1"/>
                    <a:pt x="30" y="0"/>
                  </a:cubicBezTo>
                  <a:close/>
                </a:path>
              </a:pathLst>
            </a:custGeom>
            <a:solidFill>
              <a:srgbClr val="FFC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5"/>
            <p:cNvSpPr/>
            <p:nvPr/>
          </p:nvSpPr>
          <p:spPr bwMode="auto">
            <a:xfrm>
              <a:off x="3075493" y="6239351"/>
              <a:ext cx="184150" cy="242887"/>
            </a:xfrm>
            <a:custGeom>
              <a:avLst/>
              <a:gdLst>
                <a:gd name="T0" fmla="*/ 13 w 13"/>
                <a:gd name="T1" fmla="*/ 17 h 17"/>
                <a:gd name="T2" fmla="*/ 13 w 13"/>
                <a:gd name="T3" fmla="*/ 0 h 17"/>
                <a:gd name="T4" fmla="*/ 0 w 13"/>
                <a:gd name="T5" fmla="*/ 0 h 17"/>
                <a:gd name="T6" fmla="*/ 0 w 13"/>
                <a:gd name="T7" fmla="*/ 17 h 17"/>
                <a:gd name="T8" fmla="*/ 13 w 13"/>
                <a:gd name="T9" fmla="*/ 17 h 17"/>
              </a:gdLst>
              <a:ahLst/>
              <a:cxnLst>
                <a:cxn ang="0">
                  <a:pos x="T0" y="T1"/>
                </a:cxn>
                <a:cxn ang="0">
                  <a:pos x="T2" y="T3"/>
                </a:cxn>
                <a:cxn ang="0">
                  <a:pos x="T4" y="T5"/>
                </a:cxn>
                <a:cxn ang="0">
                  <a:pos x="T6" y="T7"/>
                </a:cxn>
                <a:cxn ang="0">
                  <a:pos x="T8" y="T9"/>
                </a:cxn>
              </a:cxnLst>
              <a:rect l="0" t="0" r="r" b="b"/>
              <a:pathLst>
                <a:path w="13" h="17">
                  <a:moveTo>
                    <a:pt x="13" y="17"/>
                  </a:moveTo>
                  <a:cubicBezTo>
                    <a:pt x="13" y="0"/>
                    <a:pt x="13" y="0"/>
                    <a:pt x="13" y="0"/>
                  </a:cubicBezTo>
                  <a:cubicBezTo>
                    <a:pt x="9" y="0"/>
                    <a:pt x="4" y="0"/>
                    <a:pt x="0" y="0"/>
                  </a:cubicBezTo>
                  <a:cubicBezTo>
                    <a:pt x="0" y="17"/>
                    <a:pt x="0" y="17"/>
                    <a:pt x="0" y="17"/>
                  </a:cubicBezTo>
                  <a:cubicBezTo>
                    <a:pt x="4" y="17"/>
                    <a:pt x="8" y="17"/>
                    <a:pt x="13" y="17"/>
                  </a:cubicBezTo>
                  <a:close/>
                </a:path>
              </a:pathLst>
            </a:custGeom>
            <a:solidFill>
              <a:srgbClr val="1357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Rectangle 66"/>
            <p:cNvSpPr>
              <a:spLocks noChangeArrowheads="1"/>
            </p:cNvSpPr>
            <p:nvPr/>
          </p:nvSpPr>
          <p:spPr bwMode="auto">
            <a:xfrm>
              <a:off x="2818318" y="6310789"/>
              <a:ext cx="100013" cy="100012"/>
            </a:xfrm>
            <a:prstGeom prst="rect">
              <a:avLst/>
            </a:prstGeom>
            <a:solidFill>
              <a:srgbClr val="FFC1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Freeform 67"/>
            <p:cNvSpPr/>
            <p:nvPr/>
          </p:nvSpPr>
          <p:spPr bwMode="auto">
            <a:xfrm>
              <a:off x="2775455" y="6282214"/>
              <a:ext cx="100013" cy="142875"/>
            </a:xfrm>
            <a:custGeom>
              <a:avLst/>
              <a:gdLst>
                <a:gd name="T0" fmla="*/ 5 w 7"/>
                <a:gd name="T1" fmla="*/ 0 h 10"/>
                <a:gd name="T2" fmla="*/ 7 w 7"/>
                <a:gd name="T3" fmla="*/ 2 h 10"/>
                <a:gd name="T4" fmla="*/ 6 w 7"/>
                <a:gd name="T5" fmla="*/ 9 h 10"/>
                <a:gd name="T6" fmla="*/ 5 w 7"/>
                <a:gd name="T7" fmla="*/ 10 h 10"/>
                <a:gd name="T8" fmla="*/ 1 w 7"/>
                <a:gd name="T9" fmla="*/ 10 h 10"/>
                <a:gd name="T10" fmla="*/ 0 w 7"/>
                <a:gd name="T11" fmla="*/ 9 h 10"/>
                <a:gd name="T12" fmla="*/ 0 w 7"/>
                <a:gd name="T13" fmla="*/ 2 h 10"/>
                <a:gd name="T14" fmla="*/ 1 w 7"/>
                <a:gd name="T15" fmla="*/ 0 h 10"/>
                <a:gd name="T16" fmla="*/ 5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0"/>
                  </a:moveTo>
                  <a:cubicBezTo>
                    <a:pt x="6" y="0"/>
                    <a:pt x="7" y="1"/>
                    <a:pt x="7" y="2"/>
                  </a:cubicBezTo>
                  <a:cubicBezTo>
                    <a:pt x="6" y="9"/>
                    <a:pt x="6" y="9"/>
                    <a:pt x="6" y="9"/>
                  </a:cubicBezTo>
                  <a:cubicBezTo>
                    <a:pt x="6" y="10"/>
                    <a:pt x="6" y="10"/>
                    <a:pt x="5" y="10"/>
                  </a:cubicBezTo>
                  <a:cubicBezTo>
                    <a:pt x="1" y="10"/>
                    <a:pt x="1" y="10"/>
                    <a:pt x="1" y="10"/>
                  </a:cubicBezTo>
                  <a:cubicBezTo>
                    <a:pt x="0" y="10"/>
                    <a:pt x="0" y="10"/>
                    <a:pt x="0" y="9"/>
                  </a:cubicBezTo>
                  <a:cubicBezTo>
                    <a:pt x="0" y="2"/>
                    <a:pt x="0" y="2"/>
                    <a:pt x="0" y="2"/>
                  </a:cubicBezTo>
                  <a:cubicBezTo>
                    <a:pt x="0" y="1"/>
                    <a:pt x="1" y="0"/>
                    <a:pt x="1" y="0"/>
                  </a:cubicBezTo>
                  <a:lnTo>
                    <a:pt x="5" y="0"/>
                  </a:lnTo>
                  <a:close/>
                </a:path>
              </a:pathLst>
            </a:custGeom>
            <a:solidFill>
              <a:srgbClr val="F15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27"/>
          <p:cNvSpPr/>
          <p:nvPr/>
        </p:nvSpPr>
        <p:spPr bwMode="auto">
          <a:xfrm>
            <a:off x="-13494" y="6377940"/>
            <a:ext cx="12205494" cy="503238"/>
          </a:xfrm>
          <a:custGeom>
            <a:avLst/>
            <a:gdLst>
              <a:gd name="T0" fmla="*/ 177 w 177"/>
              <a:gd name="T1" fmla="*/ 25 h 25"/>
              <a:gd name="T2" fmla="*/ 177 w 177"/>
              <a:gd name="T3" fmla="*/ 0 h 25"/>
              <a:gd name="T4" fmla="*/ 165 w 177"/>
              <a:gd name="T5" fmla="*/ 4 h 25"/>
              <a:gd name="T6" fmla="*/ 150 w 177"/>
              <a:gd name="T7" fmla="*/ 0 h 25"/>
              <a:gd name="T8" fmla="*/ 134 w 177"/>
              <a:gd name="T9" fmla="*/ 4 h 25"/>
              <a:gd name="T10" fmla="*/ 119 w 177"/>
              <a:gd name="T11" fmla="*/ 0 h 25"/>
              <a:gd name="T12" fmla="*/ 104 w 177"/>
              <a:gd name="T13" fmla="*/ 4 h 25"/>
              <a:gd name="T14" fmla="*/ 88 w 177"/>
              <a:gd name="T15" fmla="*/ 0 h 25"/>
              <a:gd name="T16" fmla="*/ 73 w 177"/>
              <a:gd name="T17" fmla="*/ 4 h 25"/>
              <a:gd name="T18" fmla="*/ 58 w 177"/>
              <a:gd name="T19" fmla="*/ 0 h 25"/>
              <a:gd name="T20" fmla="*/ 42 w 177"/>
              <a:gd name="T21" fmla="*/ 4 h 25"/>
              <a:gd name="T22" fmla="*/ 27 w 177"/>
              <a:gd name="T23" fmla="*/ 0 h 25"/>
              <a:gd name="T24" fmla="*/ 11 w 177"/>
              <a:gd name="T25" fmla="*/ 4 h 25"/>
              <a:gd name="T26" fmla="*/ 0 w 177"/>
              <a:gd name="T27" fmla="*/ 0 h 25"/>
              <a:gd name="T28" fmla="*/ 0 w 177"/>
              <a:gd name="T29" fmla="*/ 25 h 25"/>
              <a:gd name="T30" fmla="*/ 177 w 177"/>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5">
                <a:moveTo>
                  <a:pt x="177" y="25"/>
                </a:moveTo>
                <a:cubicBezTo>
                  <a:pt x="177" y="0"/>
                  <a:pt x="177" y="0"/>
                  <a:pt x="177" y="0"/>
                </a:cubicBezTo>
                <a:cubicBezTo>
                  <a:pt x="173" y="1"/>
                  <a:pt x="171" y="4"/>
                  <a:pt x="165" y="4"/>
                </a:cubicBezTo>
                <a:cubicBezTo>
                  <a:pt x="158" y="4"/>
                  <a:pt x="158" y="0"/>
                  <a:pt x="150" y="0"/>
                </a:cubicBezTo>
                <a:cubicBezTo>
                  <a:pt x="142" y="0"/>
                  <a:pt x="142" y="4"/>
                  <a:pt x="134" y="4"/>
                </a:cubicBezTo>
                <a:cubicBezTo>
                  <a:pt x="127" y="4"/>
                  <a:pt x="127" y="0"/>
                  <a:pt x="119" y="0"/>
                </a:cubicBezTo>
                <a:cubicBezTo>
                  <a:pt x="111" y="0"/>
                  <a:pt x="111" y="4"/>
                  <a:pt x="104" y="4"/>
                </a:cubicBezTo>
                <a:cubicBezTo>
                  <a:pt x="96" y="4"/>
                  <a:pt x="96" y="0"/>
                  <a:pt x="88" y="0"/>
                </a:cubicBezTo>
                <a:cubicBezTo>
                  <a:pt x="81" y="0"/>
                  <a:pt x="81" y="4"/>
                  <a:pt x="73" y="4"/>
                </a:cubicBezTo>
                <a:cubicBezTo>
                  <a:pt x="65" y="4"/>
                  <a:pt x="65" y="0"/>
                  <a:pt x="58" y="0"/>
                </a:cubicBezTo>
                <a:cubicBezTo>
                  <a:pt x="50" y="0"/>
                  <a:pt x="50" y="4"/>
                  <a:pt x="42" y="4"/>
                </a:cubicBezTo>
                <a:cubicBezTo>
                  <a:pt x="35" y="4"/>
                  <a:pt x="35" y="0"/>
                  <a:pt x="27" y="0"/>
                </a:cubicBezTo>
                <a:cubicBezTo>
                  <a:pt x="19" y="0"/>
                  <a:pt x="19" y="4"/>
                  <a:pt x="11" y="4"/>
                </a:cubicBezTo>
                <a:cubicBezTo>
                  <a:pt x="5" y="4"/>
                  <a:pt x="4" y="1"/>
                  <a:pt x="0" y="0"/>
                </a:cubicBezTo>
                <a:cubicBezTo>
                  <a:pt x="0" y="25"/>
                  <a:pt x="0" y="25"/>
                  <a:pt x="0" y="25"/>
                </a:cubicBezTo>
                <a:lnTo>
                  <a:pt x="177" y="25"/>
                </a:lnTo>
                <a:close/>
              </a:path>
            </a:pathLst>
          </a:custGeom>
          <a:solidFill>
            <a:srgbClr val="92DCFC"/>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1480849" y="3429000"/>
            <a:ext cx="9144001" cy="0"/>
          </a:xfrm>
          <a:prstGeom prst="line">
            <a:avLst/>
          </a:prstGeom>
          <a:ln w="222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3093749" y="3038476"/>
            <a:ext cx="812800" cy="403225"/>
          </a:xfrm>
          <a:prstGeom prst="rect">
            <a:avLst/>
          </a:prstGeom>
          <a:solidFill>
            <a:srgbClr val="63BC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Arial Black" panose="020B0A04020102020204" pitchFamily="34" charset="0"/>
                <a:ea typeface="Verdana" panose="020B0604030504040204" pitchFamily="34" charset="0"/>
                <a:cs typeface="Verdana" panose="020B0604030504040204" pitchFamily="34" charset="0"/>
              </a:rPr>
              <a:t>2015</a:t>
            </a:r>
            <a:endParaRPr lang="zh-CN" altLang="en-US">
              <a:solidFill>
                <a:srgbClr val="FFFFFF"/>
              </a:solidFill>
              <a:latin typeface="Arial Black" panose="020B0A04020102020204" pitchFamily="34" charset="0"/>
              <a:cs typeface="Verdana" panose="020B0604030504040204" pitchFamily="34" charset="0"/>
            </a:endParaRPr>
          </a:p>
        </p:txBody>
      </p:sp>
      <p:sp>
        <p:nvSpPr>
          <p:cNvPr id="47" name="矩形 46"/>
          <p:cNvSpPr/>
          <p:nvPr/>
        </p:nvSpPr>
        <p:spPr>
          <a:xfrm>
            <a:off x="5686136" y="3038476"/>
            <a:ext cx="812800" cy="403225"/>
          </a:xfrm>
          <a:prstGeom prst="rect">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Arial Black" panose="020B0A04020102020204" pitchFamily="34" charset="0"/>
                <a:ea typeface="Verdana" panose="020B0604030504040204" pitchFamily="34" charset="0"/>
                <a:cs typeface="Verdana" panose="020B0604030504040204" pitchFamily="34" charset="0"/>
              </a:rPr>
              <a:t>2017</a:t>
            </a:r>
            <a:endParaRPr lang="zh-CN" altLang="en-US">
              <a:solidFill>
                <a:srgbClr val="FFFFFF"/>
              </a:solidFill>
              <a:latin typeface="Arial Black" panose="020B0A04020102020204" pitchFamily="34" charset="0"/>
              <a:cs typeface="Verdana" panose="020B0604030504040204" pitchFamily="34" charset="0"/>
            </a:endParaRPr>
          </a:p>
        </p:txBody>
      </p:sp>
      <p:sp>
        <p:nvSpPr>
          <p:cNvPr id="48" name="矩形 47"/>
          <p:cNvSpPr/>
          <p:nvPr/>
        </p:nvSpPr>
        <p:spPr>
          <a:xfrm>
            <a:off x="8280111" y="3038476"/>
            <a:ext cx="812800" cy="403225"/>
          </a:xfrm>
          <a:prstGeom prst="rect">
            <a:avLst/>
          </a:prstGeom>
          <a:solidFill>
            <a:srgbClr val="F48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Arial Black" panose="020B0A04020102020204" pitchFamily="34" charset="0"/>
                <a:ea typeface="Verdana" panose="020B0604030504040204" pitchFamily="34" charset="0"/>
                <a:cs typeface="Verdana" panose="020B0604030504040204" pitchFamily="34" charset="0"/>
              </a:rPr>
              <a:t>2019</a:t>
            </a:r>
            <a:endParaRPr lang="zh-CN" altLang="en-US">
              <a:solidFill>
                <a:srgbClr val="FFFFFF"/>
              </a:solidFill>
              <a:latin typeface="Arial Black" panose="020B0A04020102020204" pitchFamily="34" charset="0"/>
              <a:cs typeface="Verdana" panose="020B0604030504040204" pitchFamily="34" charset="0"/>
            </a:endParaRPr>
          </a:p>
        </p:txBody>
      </p:sp>
      <p:sp>
        <p:nvSpPr>
          <p:cNvPr id="49" name="矩形 48"/>
          <p:cNvSpPr/>
          <p:nvPr/>
        </p:nvSpPr>
        <p:spPr>
          <a:xfrm>
            <a:off x="4390736" y="3419476"/>
            <a:ext cx="812800" cy="401637"/>
          </a:xfrm>
          <a:prstGeom prst="rect">
            <a:avLst/>
          </a:prstGeom>
          <a:solidFill>
            <a:srgbClr val="3C7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Arial Black" panose="020B0A04020102020204" pitchFamily="34" charset="0"/>
                <a:ea typeface="Verdana" panose="020B0604030504040204" pitchFamily="34" charset="0"/>
                <a:cs typeface="Verdana" panose="020B0604030504040204" pitchFamily="34" charset="0"/>
              </a:rPr>
              <a:t>2016</a:t>
            </a:r>
            <a:endParaRPr lang="zh-CN" altLang="en-US">
              <a:solidFill>
                <a:srgbClr val="FFFFFF"/>
              </a:solidFill>
              <a:latin typeface="Arial Black" panose="020B0A04020102020204" pitchFamily="34" charset="0"/>
              <a:cs typeface="Verdana" panose="020B0604030504040204" pitchFamily="34" charset="0"/>
            </a:endParaRPr>
          </a:p>
        </p:txBody>
      </p:sp>
      <p:sp>
        <p:nvSpPr>
          <p:cNvPr id="50" name="矩形 49"/>
          <p:cNvSpPr/>
          <p:nvPr/>
        </p:nvSpPr>
        <p:spPr>
          <a:xfrm>
            <a:off x="6983124" y="3419476"/>
            <a:ext cx="812800" cy="401637"/>
          </a:xfrm>
          <a:prstGeom prst="rect">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Arial Black" panose="020B0A04020102020204" pitchFamily="34" charset="0"/>
                <a:ea typeface="Verdana" panose="020B0604030504040204" pitchFamily="34" charset="0"/>
                <a:cs typeface="Verdana" panose="020B0604030504040204" pitchFamily="34" charset="0"/>
              </a:rPr>
              <a:t>2018</a:t>
            </a:r>
            <a:endParaRPr lang="zh-CN" altLang="en-US">
              <a:solidFill>
                <a:srgbClr val="FFFFFF"/>
              </a:solidFill>
              <a:latin typeface="Arial Black" panose="020B0A04020102020204" pitchFamily="34" charset="0"/>
              <a:cs typeface="Verdana" panose="020B0604030504040204" pitchFamily="34" charset="0"/>
            </a:endParaRPr>
          </a:p>
        </p:txBody>
      </p:sp>
      <p:sp>
        <p:nvSpPr>
          <p:cNvPr id="51" name="文本框 50"/>
          <p:cNvSpPr txBox="1"/>
          <p:nvPr/>
        </p:nvSpPr>
        <p:spPr>
          <a:xfrm>
            <a:off x="2641312" y="2036763"/>
            <a:ext cx="1711325" cy="828675"/>
          </a:xfrm>
          <a:prstGeom prst="rect">
            <a:avLst/>
          </a:prstGeom>
          <a:noFill/>
        </p:spPr>
        <p:txBody>
          <a:bodyPr lIns="0" tIns="0" rIns="0" bIns="0" anchor="b"/>
          <a:lstStyle/>
          <a:p>
            <a:pPr algn="ctr">
              <a:lnSpc>
                <a:spcPct val="130000"/>
              </a:lnSpc>
              <a:buClr>
                <a:schemeClr val="bg1">
                  <a:lumMod val="75000"/>
                </a:schemeClr>
              </a:buClr>
              <a:defRPr/>
            </a:pPr>
            <a:r>
              <a:rPr lang="zh-CN" altLang="en-US" sz="1400">
                <a:latin typeface="+mn-ea"/>
              </a:rPr>
              <a:t>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这里请输入您的文本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这里输入您的文本</a:t>
            </a:r>
            <a:endParaRPr lang="en-US" altLang="zh-CN" sz="1400">
              <a:latin typeface="+mn-ea"/>
            </a:endParaRPr>
          </a:p>
        </p:txBody>
      </p:sp>
      <p:sp>
        <p:nvSpPr>
          <p:cNvPr id="52" name="文本框 51"/>
          <p:cNvSpPr txBox="1"/>
          <p:nvPr/>
        </p:nvSpPr>
        <p:spPr>
          <a:xfrm>
            <a:off x="5221000" y="2036763"/>
            <a:ext cx="1709737" cy="828675"/>
          </a:xfrm>
          <a:prstGeom prst="rect">
            <a:avLst/>
          </a:prstGeom>
          <a:noFill/>
        </p:spPr>
        <p:txBody>
          <a:bodyPr lIns="0" tIns="0" rIns="0" bIns="0" anchor="b"/>
          <a:lstStyle/>
          <a:p>
            <a:pPr algn="ctr">
              <a:lnSpc>
                <a:spcPct val="130000"/>
              </a:lnSpc>
              <a:buClr>
                <a:schemeClr val="bg1">
                  <a:lumMod val="75000"/>
                </a:schemeClr>
              </a:buClr>
              <a:defRPr/>
            </a:pPr>
            <a:r>
              <a:rPr lang="zh-CN" altLang="en-US" sz="1400">
                <a:latin typeface="+mn-ea"/>
              </a:rPr>
              <a:t>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这里请输入您的文本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这里输入您的文本</a:t>
            </a:r>
            <a:endParaRPr lang="en-US" altLang="zh-CN" sz="1400">
              <a:latin typeface="+mn-ea"/>
            </a:endParaRPr>
          </a:p>
        </p:txBody>
      </p:sp>
      <p:sp>
        <p:nvSpPr>
          <p:cNvPr id="53" name="文本框 52"/>
          <p:cNvSpPr txBox="1"/>
          <p:nvPr/>
        </p:nvSpPr>
        <p:spPr>
          <a:xfrm>
            <a:off x="7799100" y="2036763"/>
            <a:ext cx="1709737" cy="828675"/>
          </a:xfrm>
          <a:prstGeom prst="rect">
            <a:avLst/>
          </a:prstGeom>
          <a:noFill/>
        </p:spPr>
        <p:txBody>
          <a:bodyPr lIns="0" tIns="0" rIns="0" bIns="0" anchor="b"/>
          <a:lstStyle/>
          <a:p>
            <a:pPr algn="ctr">
              <a:lnSpc>
                <a:spcPct val="130000"/>
              </a:lnSpc>
              <a:buClr>
                <a:schemeClr val="bg1">
                  <a:lumMod val="75000"/>
                </a:schemeClr>
              </a:buClr>
              <a:defRPr/>
            </a:pPr>
            <a:r>
              <a:rPr lang="zh-CN" altLang="en-US" sz="1400">
                <a:latin typeface="+mn-ea"/>
              </a:rPr>
              <a:t>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这里请输入您的文本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这里输入您的文本</a:t>
            </a:r>
            <a:endParaRPr lang="en-US" altLang="zh-CN" sz="1400">
              <a:latin typeface="+mn-ea"/>
            </a:endParaRPr>
          </a:p>
        </p:txBody>
      </p:sp>
      <p:sp>
        <p:nvSpPr>
          <p:cNvPr id="54" name="文本框 53"/>
          <p:cNvSpPr txBox="1"/>
          <p:nvPr/>
        </p:nvSpPr>
        <p:spPr>
          <a:xfrm>
            <a:off x="3911311" y="3959226"/>
            <a:ext cx="1709738" cy="828675"/>
          </a:xfrm>
          <a:prstGeom prst="rect">
            <a:avLst/>
          </a:prstGeom>
          <a:noFill/>
        </p:spPr>
        <p:txBody>
          <a:bodyPr lIns="0" tIns="0" rIns="0" bIns="0"/>
          <a:lstStyle/>
          <a:p>
            <a:pPr algn="ctr">
              <a:lnSpc>
                <a:spcPct val="130000"/>
              </a:lnSpc>
              <a:buClr>
                <a:schemeClr val="bg1">
                  <a:lumMod val="75000"/>
                </a:schemeClr>
              </a:buClr>
              <a:defRPr/>
            </a:pPr>
            <a:r>
              <a:rPr lang="zh-CN" altLang="en-US" sz="1400">
                <a:latin typeface="+mn-ea"/>
              </a:rPr>
              <a:t>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这里请输入您的文本</a:t>
            </a:r>
            <a:endParaRPr lang="en-US" altLang="zh-CN" sz="1400">
              <a:latin typeface="+mn-ea"/>
            </a:endParaRPr>
          </a:p>
          <a:p>
            <a:pPr algn="ctr">
              <a:lnSpc>
                <a:spcPct val="130000"/>
              </a:lnSpc>
              <a:buClr>
                <a:schemeClr val="bg1">
                  <a:lumMod val="75000"/>
                </a:schemeClr>
              </a:buClr>
              <a:defRPr/>
            </a:pPr>
            <a:r>
              <a:rPr lang="zh-CN" altLang="en-US" sz="1400">
                <a:latin typeface="+mn-ea"/>
              </a:rPr>
              <a:t>这里输入您的文本</a:t>
            </a:r>
            <a:endParaRPr lang="en-US" altLang="zh-CN" sz="1400">
              <a:latin typeface="+mn-ea"/>
            </a:endParaRPr>
          </a:p>
        </p:txBody>
      </p:sp>
      <p:sp>
        <p:nvSpPr>
          <p:cNvPr id="55" name="文本框 54"/>
          <p:cNvSpPr txBox="1"/>
          <p:nvPr/>
        </p:nvSpPr>
        <p:spPr>
          <a:xfrm>
            <a:off x="6562436" y="3959226"/>
            <a:ext cx="1709738" cy="828675"/>
          </a:xfrm>
          <a:prstGeom prst="rect">
            <a:avLst/>
          </a:prstGeom>
          <a:noFill/>
        </p:spPr>
        <p:txBody>
          <a:bodyPr lIns="0" tIns="0" rIns="0" bIns="0"/>
          <a:lstStyle/>
          <a:p>
            <a:pPr algn="ctr">
              <a:lnSpc>
                <a:spcPct val="130000"/>
              </a:lnSpc>
              <a:buClr>
                <a:schemeClr val="bg1">
                  <a:lumMod val="75000"/>
                </a:schemeClr>
              </a:buClr>
              <a:defRPr/>
            </a:pPr>
            <a:r>
              <a:rPr lang="zh-CN" altLang="en-US" sz="1400" dirty="0">
                <a:latin typeface="+mn-ea"/>
              </a:rPr>
              <a:t>输入您的文本</a:t>
            </a:r>
            <a:endParaRPr lang="en-US" altLang="zh-CN" sz="1400" dirty="0">
              <a:latin typeface="+mn-ea"/>
            </a:endParaRPr>
          </a:p>
          <a:p>
            <a:pPr algn="ctr">
              <a:lnSpc>
                <a:spcPct val="130000"/>
              </a:lnSpc>
              <a:buClr>
                <a:schemeClr val="bg1">
                  <a:lumMod val="75000"/>
                </a:schemeClr>
              </a:buClr>
              <a:defRPr/>
            </a:pPr>
            <a:r>
              <a:rPr lang="zh-CN" altLang="en-US" sz="1400" dirty="0">
                <a:latin typeface="+mn-ea"/>
              </a:rPr>
              <a:t>这里请输入您的文本</a:t>
            </a:r>
            <a:endParaRPr lang="en-US" altLang="zh-CN" sz="1400" dirty="0">
              <a:latin typeface="+mn-ea"/>
            </a:endParaRPr>
          </a:p>
          <a:p>
            <a:pPr algn="ctr">
              <a:lnSpc>
                <a:spcPct val="130000"/>
              </a:lnSpc>
              <a:buClr>
                <a:schemeClr val="bg1">
                  <a:lumMod val="75000"/>
                </a:schemeClr>
              </a:buClr>
              <a:defRPr/>
            </a:pPr>
            <a:r>
              <a:rPr lang="zh-CN" altLang="en-US" sz="1400" dirty="0">
                <a:latin typeface="+mn-ea"/>
              </a:rPr>
              <a:t>这里输入您的文本</a:t>
            </a:r>
            <a:endParaRPr lang="en-US" altLang="zh-CN" sz="1400" dirty="0">
              <a:latin typeface="+mn-ea"/>
            </a:endParaRPr>
          </a:p>
        </p:txBody>
      </p:sp>
      <p:sp>
        <p:nvSpPr>
          <p:cNvPr id="13" name="MH_Number_1"/>
          <p:cNvSpPr/>
          <p:nvPr>
            <p:custDataLst>
              <p:tags r:id="rId1"/>
            </p:custDataLst>
          </p:nvPr>
        </p:nvSpPr>
        <p:spPr>
          <a:xfrm>
            <a:off x="115210" y="120909"/>
            <a:ext cx="498951" cy="498614"/>
          </a:xfrm>
          <a:prstGeom prst="roundRect">
            <a:avLst>
              <a:gd name="adj" fmla="val 7615"/>
            </a:avLst>
          </a:prstGeom>
          <a:solidFill>
            <a:srgbClr val="FDC6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MH_Entry_1"/>
          <p:cNvSpPr/>
          <p:nvPr>
            <p:custDataLst>
              <p:tags r:id="rId2"/>
            </p:custDataLst>
          </p:nvPr>
        </p:nvSpPr>
        <p:spPr>
          <a:xfrm>
            <a:off x="785760" y="120909"/>
            <a:ext cx="4027591" cy="498614"/>
          </a:xfrm>
          <a:prstGeom prst="roundRect">
            <a:avLst>
              <a:gd name="adj" fmla="val 9124"/>
            </a:avLst>
          </a:prstGeom>
          <a:solidFill>
            <a:srgbClr val="AFD1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spc="200" dirty="0">
                <a:solidFill>
                  <a:schemeClr val="bg1"/>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1702</Words>
  <Application>Microsoft Office PowerPoint</Application>
  <PresentationFormat>宽屏</PresentationFormat>
  <Paragraphs>187</Paragraphs>
  <Slides>24</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宋体</vt:lpstr>
      <vt:lpstr>微软雅黑</vt:lpstr>
      <vt:lpstr>Agency FB</vt:lpstr>
      <vt:lpstr>Arial</vt:lpstr>
      <vt:lpstr>Arial Black</vt:lpstr>
      <vt:lpstr>Calibri</vt:lpstr>
      <vt:lpstr>Calibri Light</vt:lpstr>
      <vt:lpstr>Impact</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cp:revision>
  <dcterms:created xsi:type="dcterms:W3CDTF">2015-07-21T13:24:00Z</dcterms:created>
  <dcterms:modified xsi:type="dcterms:W3CDTF">2021-01-05T15:54:33Z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