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theme/themeOverride2.xml" ContentType="application/vnd.openxmlformats-officedocument.themeOverride+xml"/>
  <Override PartName="/ppt/notesSlides/notesSlide2.xml" ContentType="application/vnd.openxmlformats-officedocument.presentationml.notesSl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theme/themeOverride7.xml" ContentType="application/vnd.openxmlformats-officedocument.themeOverride+xml"/>
  <Override PartName="/ppt/theme/themeOverride8.xml" ContentType="application/vnd.openxmlformats-officedocument.themeOverride+xml"/>
  <Override PartName="/ppt/theme/themeOverride9.xml" ContentType="application/vnd.openxmlformats-officedocument.themeOverride+xml"/>
  <Override PartName="/ppt/theme/themeOverride10.xml" ContentType="application/vnd.openxmlformats-officedocument.themeOverride+xml"/>
  <Override PartName="/ppt/theme/themeOverride11.xml" ContentType="application/vnd.openxmlformats-officedocument.themeOverride+xml"/>
  <Override PartName="/ppt/theme/themeOverride12.xml" ContentType="application/vnd.openxmlformats-officedocument.themeOverride+xml"/>
  <Override PartName="/ppt/theme/themeOverride13.xml" ContentType="application/vnd.openxmlformats-officedocument.themeOverride+xml"/>
  <Override PartName="/ppt/theme/themeOverride14.xml" ContentType="application/vnd.openxmlformats-officedocument.themeOverride+xml"/>
  <Override PartName="/ppt/theme/themeOverride15.xml" ContentType="application/vnd.openxmlformats-officedocument.themeOverride+xml"/>
  <Override PartName="/ppt/theme/themeOverride16.xml" ContentType="application/vnd.openxmlformats-officedocument.themeOverride+xml"/>
  <Override PartName="/ppt/theme/themeOverride17.xml" ContentType="application/vnd.openxmlformats-officedocument.themeOverride+xml"/>
  <Override PartName="/ppt/theme/themeOverride18.xml" ContentType="application/vnd.openxmlformats-officedocument.themeOverride+xml"/>
  <Override PartName="/ppt/theme/themeOverride19.xml" ContentType="application/vnd.openxmlformats-officedocument.themeOverride+xml"/>
  <Override PartName="/ppt/theme/themeOverride20.xml" ContentType="application/vnd.openxmlformats-officedocument.themeOverride+xml"/>
  <Override PartName="/ppt/theme/themeOverride21.xml" ContentType="application/vnd.openxmlformats-officedocument.themeOverride+xml"/>
  <Override PartName="/ppt/theme/themeOverride22.xml" ContentType="application/vnd.openxmlformats-officedocument.themeOverride+xml"/>
  <Override PartName="/ppt/theme/themeOverride23.xml" ContentType="application/vnd.openxmlformats-officedocument.themeOverride+xml"/>
  <Override PartName="/ppt/theme/themeOverride24.xml" ContentType="application/vnd.openxmlformats-officedocument.themeOverride+xml"/>
  <Override PartName="/ppt/theme/themeOverride25.xml" ContentType="application/vnd.openxmlformats-officedocument.themeOverride+xml"/>
  <Override PartName="/ppt/theme/themeOverride26.xml" ContentType="application/vnd.openxmlformats-officedocument.themeOverride+xml"/>
  <Override PartName="/ppt/theme/themeOverride27.xml" ContentType="application/vnd.openxmlformats-officedocument.themeOverride+xml"/>
  <Override PartName="/ppt/theme/themeOverride28.xml" ContentType="application/vnd.openxmlformats-officedocument.themeOverride+xml"/>
  <Override PartName="/ppt/theme/themeOverride29.xml" ContentType="application/vnd.openxmlformats-officedocument.themeOverride+xml"/>
  <Override PartName="/ppt/theme/themeOverride30.xml" ContentType="application/vnd.openxmlformats-officedocument.themeOverride+xml"/>
  <Override PartName="/ppt/theme/themeOverride31.xml" ContentType="application/vnd.openxmlformats-officedocument.themeOverride+xml"/>
  <Override PartName="/ppt/theme/themeOverride32.xml" ContentType="application/vnd.openxmlformats-officedocument.themeOverride+xml"/>
  <Override PartName="/ppt/theme/themeOverride33.xml" ContentType="application/vnd.openxmlformats-officedocument.themeOverride+xml"/>
  <Override PartName="/ppt/theme/themeOverride34.xml" ContentType="application/vnd.openxmlformats-officedocument.themeOverride+xml"/>
  <Override PartName="/ppt/theme/themeOverride35.xml" ContentType="application/vnd.openxmlformats-officedocument.themeOverride+xml"/>
  <Override PartName="/ppt/theme/themeOverride36.xml" ContentType="application/vnd.openxmlformats-officedocument.themeOverride+xml"/>
  <Override PartName="/ppt/theme/themeOverride37.xml" ContentType="application/vnd.openxmlformats-officedocument.themeOverride+xml"/>
  <Override PartName="/ppt/theme/themeOverride38.xml" ContentType="application/vnd.openxmlformats-officedocument.themeOverride+xml"/>
  <Override PartName="/ppt/theme/themeOverride39.xml" ContentType="application/vnd.openxmlformats-officedocument.themeOverride+xml"/>
  <Override PartName="/ppt/theme/themeOverride40.xml" ContentType="application/vnd.openxmlformats-officedocument.themeOverride+xml"/>
  <Override PartName="/ppt/theme/themeOverride41.xml" ContentType="application/vnd.openxmlformats-officedocument.themeOverride+xml"/>
  <Override PartName="/ppt/theme/themeOverride42.xml" ContentType="application/vnd.openxmlformats-officedocument.themeOverride+xml"/>
  <Override PartName="/ppt/theme/themeOverride43.xml" ContentType="application/vnd.openxmlformats-officedocument.themeOverride+xml"/>
  <Override PartName="/ppt/theme/themeOverride44.xml" ContentType="application/vnd.openxmlformats-officedocument.themeOverride+xml"/>
  <Override PartName="/ppt/theme/themeOverride45.xml" ContentType="application/vnd.openxmlformats-officedocument.themeOverride+xml"/>
  <Override PartName="/ppt/theme/themeOverride46.xml" ContentType="application/vnd.openxmlformats-officedocument.themeOverride+xml"/>
  <Override PartName="/ppt/theme/themeOverride47.xml" ContentType="application/vnd.openxmlformats-officedocument.themeOverride+xml"/>
  <Override PartName="/ppt/theme/themeOverride48.xml" ContentType="application/vnd.openxmlformats-officedocument.themeOverride+xml"/>
  <Override PartName="/ppt/theme/themeOverride49.xml" ContentType="application/vnd.openxmlformats-officedocument.themeOverride+xml"/>
  <Override PartName="/ppt/theme/themeOverride50.xml" ContentType="application/vnd.openxmlformats-officedocument.themeOverride+xml"/>
  <Override PartName="/ppt/theme/themeOverride51.xml" ContentType="application/vnd.openxmlformats-officedocument.themeOverride+xml"/>
  <Override PartName="/ppt/notesSlides/notesSlide3.xml" ContentType="application/vnd.openxmlformats-officedocument.presentationml.notesSlide+xml"/>
  <Override PartName="/ppt/theme/themeOverride52.xml" ContentType="application/vnd.openxmlformats-officedocument.themeOverride+xml"/>
  <Override PartName="/ppt/theme/themeOverride53.xml" ContentType="application/vnd.openxmlformats-officedocument.themeOverride+xml"/>
  <Override PartName="/ppt/charts/chart1.xml" ContentType="application/vnd.openxmlformats-officedocument.drawingml.chart+xml"/>
  <Override PartName="/ppt/theme/themeOverride54.xml" ContentType="application/vnd.openxmlformats-officedocument.themeOverride+xml"/>
  <Override PartName="/ppt/theme/themeOverride55.xml" ContentType="application/vnd.openxmlformats-officedocument.themeOverride+xml"/>
  <Override PartName="/ppt/theme/themeOverride56.xml" ContentType="application/vnd.openxmlformats-officedocument.themeOverride+xml"/>
  <Override PartName="/ppt/theme/themeOverride57.xml" ContentType="application/vnd.openxmlformats-officedocument.themeOverride+xml"/>
  <Override PartName="/ppt/notesSlides/notesSlide4.xml" ContentType="application/vnd.openxmlformats-officedocument.presentationml.notesSlide+xml"/>
  <Override PartName="/ppt/theme/themeOverride58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60"/>
  </p:notesMasterIdLst>
  <p:handoutMasterIdLst>
    <p:handoutMasterId r:id="rId61"/>
  </p:handoutMasterIdLst>
  <p:sldIdLst>
    <p:sldId id="401" r:id="rId2"/>
    <p:sldId id="403" r:id="rId3"/>
    <p:sldId id="407" r:id="rId4"/>
    <p:sldId id="408" r:id="rId5"/>
    <p:sldId id="409" r:id="rId6"/>
    <p:sldId id="410" r:id="rId7"/>
    <p:sldId id="411" r:id="rId8"/>
    <p:sldId id="412" r:id="rId9"/>
    <p:sldId id="413" r:id="rId10"/>
    <p:sldId id="414" r:id="rId11"/>
    <p:sldId id="415" r:id="rId12"/>
    <p:sldId id="416" r:id="rId13"/>
    <p:sldId id="417" r:id="rId14"/>
    <p:sldId id="418" r:id="rId15"/>
    <p:sldId id="419" r:id="rId16"/>
    <p:sldId id="420" r:id="rId17"/>
    <p:sldId id="421" r:id="rId18"/>
    <p:sldId id="422" r:id="rId19"/>
    <p:sldId id="423" r:id="rId20"/>
    <p:sldId id="424" r:id="rId21"/>
    <p:sldId id="425" r:id="rId22"/>
    <p:sldId id="426" r:id="rId23"/>
    <p:sldId id="427" r:id="rId24"/>
    <p:sldId id="428" r:id="rId25"/>
    <p:sldId id="429" r:id="rId26"/>
    <p:sldId id="430" r:id="rId27"/>
    <p:sldId id="431" r:id="rId28"/>
    <p:sldId id="432" r:id="rId29"/>
    <p:sldId id="433" r:id="rId30"/>
    <p:sldId id="434" r:id="rId31"/>
    <p:sldId id="435" r:id="rId32"/>
    <p:sldId id="436" r:id="rId33"/>
    <p:sldId id="437" r:id="rId34"/>
    <p:sldId id="438" r:id="rId35"/>
    <p:sldId id="439" r:id="rId36"/>
    <p:sldId id="440" r:id="rId37"/>
    <p:sldId id="441" r:id="rId38"/>
    <p:sldId id="442" r:id="rId39"/>
    <p:sldId id="443" r:id="rId40"/>
    <p:sldId id="444" r:id="rId41"/>
    <p:sldId id="445" r:id="rId42"/>
    <p:sldId id="446" r:id="rId43"/>
    <p:sldId id="447" r:id="rId44"/>
    <p:sldId id="448" r:id="rId45"/>
    <p:sldId id="449" r:id="rId46"/>
    <p:sldId id="450" r:id="rId47"/>
    <p:sldId id="451" r:id="rId48"/>
    <p:sldId id="452" r:id="rId49"/>
    <p:sldId id="453" r:id="rId50"/>
    <p:sldId id="454" r:id="rId51"/>
    <p:sldId id="455" r:id="rId52"/>
    <p:sldId id="456" r:id="rId53"/>
    <p:sldId id="457" r:id="rId54"/>
    <p:sldId id="458" r:id="rId55"/>
    <p:sldId id="459" r:id="rId56"/>
    <p:sldId id="460" r:id="rId57"/>
    <p:sldId id="461" r:id="rId58"/>
    <p:sldId id="462" r:id="rId59"/>
  </p:sldIdLst>
  <p:sldSz cx="12192000" cy="6858000"/>
  <p:notesSz cx="6858000" cy="9144000"/>
  <p:custDataLst>
    <p:tags r:id="rId62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4">
          <p15:clr>
            <a:srgbClr val="A4A3A4"/>
          </p15:clr>
        </p15:guide>
        <p15:guide id="2" orient="horz" pos="618">
          <p15:clr>
            <a:srgbClr val="A4A3A4"/>
          </p15:clr>
        </p15:guide>
        <p15:guide id="3" orient="horz" pos="754">
          <p15:clr>
            <a:srgbClr val="A4A3A4"/>
          </p15:clr>
        </p15:guide>
        <p15:guide id="4" orient="horz" pos="3974">
          <p15:clr>
            <a:srgbClr val="A4A3A4"/>
          </p15:clr>
        </p15:guide>
        <p15:guide id="5" orient="horz" pos="4065">
          <p15:clr>
            <a:srgbClr val="A4A3A4"/>
          </p15:clr>
        </p15:guide>
        <p15:guide id="6" orient="horz" pos="4247">
          <p15:clr>
            <a:srgbClr val="A4A3A4"/>
          </p15:clr>
        </p15:guide>
        <p15:guide id="7" orient="horz" pos="3748">
          <p15:clr>
            <a:srgbClr val="A4A3A4"/>
          </p15:clr>
        </p15:guide>
        <p15:guide id="8" pos="7333">
          <p15:clr>
            <a:srgbClr val="A4A3A4"/>
          </p15:clr>
        </p15:guide>
        <p15:guide id="9" pos="347">
          <p15:clr>
            <a:srgbClr val="A4A3A4"/>
          </p15:clr>
        </p15:guide>
        <p15:guide id="10" pos="3840">
          <p15:clr>
            <a:srgbClr val="A4A3A4"/>
          </p15:clr>
        </p15:guide>
        <p15:guide id="11" pos="3749">
          <p15:clr>
            <a:srgbClr val="A4A3A4"/>
          </p15:clr>
        </p15:guide>
        <p15:guide id="12" pos="390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orient="horz" pos="476">
          <p15:clr>
            <a:srgbClr val="A4A3A4"/>
          </p15:clr>
        </p15:guide>
        <p15:guide id="3" orient="horz" pos="5465">
          <p15:clr>
            <a:srgbClr val="A4A3A4"/>
          </p15:clr>
        </p15:guide>
        <p15:guide id="4" orient="horz" pos="5759">
          <p15:clr>
            <a:srgbClr val="A4A3A4"/>
          </p15:clr>
        </p15:guide>
        <p15:guide id="5" orient="horz" pos="5511">
          <p15:clr>
            <a:srgbClr val="A4A3A4"/>
          </p15:clr>
        </p15:guide>
        <p15:guide id="6" orient="horz" pos="5692">
          <p15:clr>
            <a:srgbClr val="A4A3A4"/>
          </p15:clr>
        </p15:guide>
        <p15:guide id="7" pos="3974">
          <p15:clr>
            <a:srgbClr val="A4A3A4"/>
          </p15:clr>
        </p15:guide>
        <p15:guide id="8" pos="34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42D3C"/>
    <a:srgbClr val="16C6CC"/>
    <a:srgbClr val="FFD85C"/>
    <a:srgbClr val="FFBA32"/>
    <a:srgbClr val="FFFFFF"/>
    <a:srgbClr val="E45327"/>
    <a:srgbClr val="FF6600"/>
    <a:srgbClr val="7D7D7D"/>
    <a:srgbClr val="6D6D6D"/>
    <a:srgbClr val="FAFA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412" autoAdjust="0"/>
    <p:restoredTop sz="88351" autoAdjust="0"/>
  </p:normalViewPr>
  <p:slideViewPr>
    <p:cSldViewPr showGuides="1">
      <p:cViewPr varScale="1">
        <p:scale>
          <a:sx n="101" d="100"/>
          <a:sy n="101" d="100"/>
        </p:scale>
        <p:origin x="738" y="102"/>
      </p:cViewPr>
      <p:guideLst>
        <p:guide orient="horz" pos="164"/>
        <p:guide orient="horz" pos="618"/>
        <p:guide orient="horz" pos="754"/>
        <p:guide orient="horz" pos="3974"/>
        <p:guide orient="horz" pos="4065"/>
        <p:guide orient="horz" pos="4247"/>
        <p:guide orient="horz" pos="3748"/>
        <p:guide pos="7333"/>
        <p:guide pos="347"/>
        <p:guide pos="3840"/>
        <p:guide pos="3749"/>
        <p:guide pos="390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44" d="100"/>
        <a:sy n="44" d="100"/>
      </p:scale>
      <p:origin x="0" y="-18006"/>
    </p:cViewPr>
  </p:sorterViewPr>
  <p:notesViewPr>
    <p:cSldViewPr>
      <p:cViewPr varScale="1">
        <p:scale>
          <a:sx n="56" d="100"/>
          <a:sy n="56" d="100"/>
        </p:scale>
        <p:origin x="-2544" y="-78"/>
      </p:cViewPr>
      <p:guideLst>
        <p:guide orient="horz" pos="2880"/>
        <p:guide orient="horz" pos="476"/>
        <p:guide orient="horz" pos="5465"/>
        <p:guide orient="horz" pos="5759"/>
        <p:guide orient="horz" pos="5511"/>
        <p:guide orient="horz" pos="5692"/>
        <p:guide pos="3974"/>
        <p:guide pos="34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notesMaster" Target="notesMasters/notesMaster1.xml"/><Relationship Id="rId65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Project01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Category01</c:v>
                </c:pt>
                <c:pt idx="1">
                  <c:v>Category02</c:v>
                </c:pt>
                <c:pt idx="2">
                  <c:v>Category03</c:v>
                </c:pt>
                <c:pt idx="3">
                  <c:v>Category04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D82-46F3-810C-0AC68D8B072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Project02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Category01</c:v>
                </c:pt>
                <c:pt idx="1">
                  <c:v>Category02</c:v>
                </c:pt>
                <c:pt idx="2">
                  <c:v>Category03</c:v>
                </c:pt>
                <c:pt idx="3">
                  <c:v>Category04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D82-46F3-810C-0AC68D8B0721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Project03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Category01</c:v>
                </c:pt>
                <c:pt idx="1">
                  <c:v>Category02</c:v>
                </c:pt>
                <c:pt idx="2">
                  <c:v>Category03</c:v>
                </c:pt>
                <c:pt idx="3">
                  <c:v>Category04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D82-46F3-810C-0AC68D8B0721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Project04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Category01</c:v>
                </c:pt>
                <c:pt idx="1">
                  <c:v>Category02</c:v>
                </c:pt>
                <c:pt idx="2">
                  <c:v>Category03</c:v>
                </c:pt>
                <c:pt idx="3">
                  <c:v>Category04</c:v>
                </c:pt>
              </c:strCache>
            </c:strRef>
          </c:cat>
          <c:val>
            <c:numRef>
              <c:f>Sheet1!$E$2:$E$5</c:f>
              <c:numCache>
                <c:formatCode>General</c:formatCode>
                <c:ptCount val="4"/>
                <c:pt idx="0">
                  <c:v>2.2999999999999998</c:v>
                </c:pt>
                <c:pt idx="1">
                  <c:v>3.5</c:v>
                </c:pt>
                <c:pt idx="2">
                  <c:v>2.1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D82-46F3-810C-0AC68D8B0721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Project05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Category01</c:v>
                </c:pt>
                <c:pt idx="1">
                  <c:v>Category02</c:v>
                </c:pt>
                <c:pt idx="2">
                  <c:v>Category03</c:v>
                </c:pt>
                <c:pt idx="3">
                  <c:v>Category04</c:v>
                </c:pt>
              </c:strCache>
            </c:strRef>
          </c:cat>
          <c:val>
            <c:numRef>
              <c:f>Sheet1!$F$2:$F$5</c:f>
              <c:numCache>
                <c:formatCode>General</c:formatCode>
                <c:ptCount val="4"/>
                <c:pt idx="0">
                  <c:v>3.4</c:v>
                </c:pt>
                <c:pt idx="1">
                  <c:v>6.7</c:v>
                </c:pt>
                <c:pt idx="2">
                  <c:v>4.5999999999999996</c:v>
                </c:pt>
                <c:pt idx="3">
                  <c:v>7.1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D82-46F3-810C-0AC68D8B0721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项目 六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Category01</c:v>
                </c:pt>
                <c:pt idx="1">
                  <c:v>Category02</c:v>
                </c:pt>
                <c:pt idx="2">
                  <c:v>Category03</c:v>
                </c:pt>
                <c:pt idx="3">
                  <c:v>Category04</c:v>
                </c:pt>
              </c:strCache>
            </c:strRef>
          </c:cat>
          <c:val>
            <c:numRef>
              <c:f>Sheet1!$G$2:$G$5</c:f>
              <c:numCache>
                <c:formatCode>General</c:formatCode>
                <c:ptCount val="4"/>
                <c:pt idx="0">
                  <c:v>5.4</c:v>
                </c:pt>
                <c:pt idx="1">
                  <c:v>3.5</c:v>
                </c:pt>
                <c:pt idx="2">
                  <c:v>6.5</c:v>
                </c:pt>
                <c:pt idx="3">
                  <c:v>5.0999999999999996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5D82-46F3-810C-0AC68D8B072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30"/>
        <c:overlap val="-20"/>
        <c:axId val="652263264"/>
        <c:axId val="700669728"/>
      </c:barChart>
      <c:catAx>
        <c:axId val="65226326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 w="9525" cap="flat" cmpd="sng" algn="ctr">
            <a:solidFill>
              <a:schemeClr val="tx2"/>
            </a:solidFill>
            <a:prstDash val="solid"/>
            <a:round/>
          </a:ln>
        </c:spPr>
        <c:txPr>
          <a:bodyPr rot="-60000000" spcFirstLastPara="0" vertOverflow="ellipsis" vert="horz" wrap="square" anchor="ctr" anchorCtr="1"/>
          <a:lstStyle/>
          <a:p>
            <a:pPr>
              <a:defRPr lang="zh-CN" sz="11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ea"/>
                <a:sym typeface="+mn-lt"/>
              </a:defRPr>
            </a:pPr>
            <a:endParaRPr lang="zh-CN"/>
          </a:p>
        </c:txPr>
        <c:crossAx val="700669728"/>
        <c:crosses val="autoZero"/>
        <c:auto val="1"/>
        <c:lblAlgn val="ctr"/>
        <c:lblOffset val="100"/>
        <c:noMultiLvlLbl val="0"/>
      </c:catAx>
      <c:valAx>
        <c:axId val="7006697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/>
              </a:solidFill>
              <a:prstDash val="solid"/>
              <a:round/>
            </a:ln>
          </c:spPr>
        </c:majorGridlines>
        <c:numFmt formatCode="General" sourceLinked="1"/>
        <c:majorTickMark val="out"/>
        <c:minorTickMark val="none"/>
        <c:tickLblPos val="nextTo"/>
        <c:spPr>
          <a:ln w="9525" cap="flat" cmpd="sng" algn="ctr">
            <a:solidFill>
              <a:schemeClr val="tx2"/>
            </a:solidFill>
            <a:prstDash val="solid"/>
            <a:round/>
          </a:ln>
        </c:spPr>
        <c:txPr>
          <a:bodyPr rot="-60000000" spcFirstLastPara="0" vertOverflow="ellipsis" vert="horz" wrap="square" anchor="ctr" anchorCtr="1"/>
          <a:lstStyle/>
          <a:p>
            <a:pPr>
              <a:defRPr lang="zh-CN"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ea"/>
                <a:sym typeface="+mn-lt"/>
              </a:defRPr>
            </a:pPr>
            <a:endParaRPr lang="zh-CN"/>
          </a:p>
        </c:txPr>
        <c:crossAx val="65226326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lang="zh-CN" sz="1800">
          <a:latin typeface="+mn-lt"/>
          <a:ea typeface="+mn-ea"/>
          <a:cs typeface="+mn-ea"/>
          <a:sym typeface="+mn-lt"/>
        </a:defRPr>
      </a:pPr>
      <a:endParaRPr lang="zh-CN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1988229" y="107503"/>
            <a:ext cx="4320496" cy="2398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zh-CN" altLang="en-US" dirty="0"/>
              <a:t>此处添加页眉信息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1989137" y="351842"/>
            <a:ext cx="4319587" cy="2286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algn="l"/>
            <a:fld id="{CB446F43-867F-4F64-92FD-6C8496B9358B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518112" y="8748464"/>
            <a:ext cx="2971800" cy="32194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zh-CN" altLang="en-US" dirty="0"/>
              <a:t>此处添加页脚信息</a:t>
            </a: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5085183" y="8748464"/>
            <a:ext cx="1223541" cy="32352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r>
              <a:rPr lang="zh-CN" altLang="en-US" dirty="0"/>
              <a:t>第 </a:t>
            </a:r>
            <a:fld id="{15FF29FA-1BF5-411D-8347-0A24CCE555CE}" type="slidenum">
              <a:rPr lang="zh-CN" altLang="en-US" dirty="0" smtClean="0"/>
              <a:t>‹#›</a:t>
            </a:fld>
            <a:r>
              <a:rPr lang="zh-CN" altLang="en-US" dirty="0"/>
              <a:t> 页 讲义</a:t>
            </a:r>
          </a:p>
        </p:txBody>
      </p:sp>
      <p:cxnSp>
        <p:nvCxnSpPr>
          <p:cNvPr id="10" name="直接连接符 9"/>
          <p:cNvCxnSpPr/>
          <p:nvPr/>
        </p:nvCxnSpPr>
        <p:spPr>
          <a:xfrm>
            <a:off x="0" y="723669"/>
            <a:ext cx="6858000" cy="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" name="组合 16"/>
          <p:cNvGrpSpPr/>
          <p:nvPr/>
        </p:nvGrpSpPr>
        <p:grpSpPr>
          <a:xfrm>
            <a:off x="3429000" y="1312195"/>
            <a:ext cx="2879725" cy="1603621"/>
            <a:chOff x="0" y="1312195"/>
            <a:chExt cx="6858000" cy="1603621"/>
          </a:xfrm>
        </p:grpSpPr>
        <p:cxnSp>
          <p:nvCxnSpPr>
            <p:cNvPr id="11" name="直接连接符 10"/>
            <p:cNvCxnSpPr/>
            <p:nvPr/>
          </p:nvCxnSpPr>
          <p:spPr>
            <a:xfrm>
              <a:off x="0" y="1312195"/>
              <a:ext cx="6858000" cy="0"/>
            </a:xfrm>
            <a:prstGeom prst="line">
              <a:avLst/>
            </a:prstGeom>
            <a:ln>
              <a:solidFill>
                <a:srgbClr val="C0C0C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接连接符 11"/>
            <p:cNvCxnSpPr/>
            <p:nvPr/>
          </p:nvCxnSpPr>
          <p:spPr>
            <a:xfrm>
              <a:off x="0" y="1713100"/>
              <a:ext cx="6858000" cy="0"/>
            </a:xfrm>
            <a:prstGeom prst="line">
              <a:avLst/>
            </a:prstGeom>
            <a:ln>
              <a:solidFill>
                <a:srgbClr val="C0C0C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直接连接符 12"/>
            <p:cNvCxnSpPr/>
            <p:nvPr/>
          </p:nvCxnSpPr>
          <p:spPr>
            <a:xfrm>
              <a:off x="0" y="2114005"/>
              <a:ext cx="6858000" cy="0"/>
            </a:xfrm>
            <a:prstGeom prst="line">
              <a:avLst/>
            </a:prstGeom>
            <a:ln>
              <a:solidFill>
                <a:srgbClr val="C0C0C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接连接符 13"/>
            <p:cNvCxnSpPr/>
            <p:nvPr/>
          </p:nvCxnSpPr>
          <p:spPr>
            <a:xfrm>
              <a:off x="0" y="2514910"/>
              <a:ext cx="6858000" cy="0"/>
            </a:xfrm>
            <a:prstGeom prst="line">
              <a:avLst/>
            </a:prstGeom>
            <a:ln>
              <a:solidFill>
                <a:srgbClr val="C0C0C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接连接符 14"/>
            <p:cNvCxnSpPr/>
            <p:nvPr/>
          </p:nvCxnSpPr>
          <p:spPr>
            <a:xfrm>
              <a:off x="0" y="2915816"/>
              <a:ext cx="6858000" cy="0"/>
            </a:xfrm>
            <a:prstGeom prst="line">
              <a:avLst/>
            </a:prstGeom>
            <a:ln>
              <a:solidFill>
                <a:srgbClr val="C0C0C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组合 17"/>
          <p:cNvGrpSpPr/>
          <p:nvPr/>
        </p:nvGrpSpPr>
        <p:grpSpPr>
          <a:xfrm>
            <a:off x="3429000" y="3980364"/>
            <a:ext cx="2879725" cy="1603621"/>
            <a:chOff x="0" y="1312195"/>
            <a:chExt cx="6858000" cy="1603621"/>
          </a:xfrm>
        </p:grpSpPr>
        <p:cxnSp>
          <p:nvCxnSpPr>
            <p:cNvPr id="19" name="直接连接符 18"/>
            <p:cNvCxnSpPr/>
            <p:nvPr/>
          </p:nvCxnSpPr>
          <p:spPr>
            <a:xfrm>
              <a:off x="0" y="1312195"/>
              <a:ext cx="6858000" cy="0"/>
            </a:xfrm>
            <a:prstGeom prst="line">
              <a:avLst/>
            </a:prstGeom>
            <a:ln>
              <a:solidFill>
                <a:srgbClr val="C0C0C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直接连接符 19"/>
            <p:cNvCxnSpPr/>
            <p:nvPr/>
          </p:nvCxnSpPr>
          <p:spPr>
            <a:xfrm>
              <a:off x="0" y="1713100"/>
              <a:ext cx="6858000" cy="0"/>
            </a:xfrm>
            <a:prstGeom prst="line">
              <a:avLst/>
            </a:prstGeom>
            <a:ln>
              <a:solidFill>
                <a:srgbClr val="C0C0C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接连接符 20"/>
            <p:cNvCxnSpPr/>
            <p:nvPr/>
          </p:nvCxnSpPr>
          <p:spPr>
            <a:xfrm>
              <a:off x="0" y="2114005"/>
              <a:ext cx="6858000" cy="0"/>
            </a:xfrm>
            <a:prstGeom prst="line">
              <a:avLst/>
            </a:prstGeom>
            <a:ln>
              <a:solidFill>
                <a:srgbClr val="C0C0C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接连接符 21"/>
            <p:cNvCxnSpPr/>
            <p:nvPr/>
          </p:nvCxnSpPr>
          <p:spPr>
            <a:xfrm>
              <a:off x="0" y="2514910"/>
              <a:ext cx="6858000" cy="0"/>
            </a:xfrm>
            <a:prstGeom prst="line">
              <a:avLst/>
            </a:prstGeom>
            <a:ln>
              <a:solidFill>
                <a:srgbClr val="C0C0C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直接连接符 22"/>
            <p:cNvCxnSpPr/>
            <p:nvPr/>
          </p:nvCxnSpPr>
          <p:spPr>
            <a:xfrm>
              <a:off x="0" y="2915816"/>
              <a:ext cx="6858000" cy="0"/>
            </a:xfrm>
            <a:prstGeom prst="line">
              <a:avLst/>
            </a:prstGeom>
            <a:ln>
              <a:solidFill>
                <a:srgbClr val="C0C0C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" name="组合 24"/>
          <p:cNvGrpSpPr/>
          <p:nvPr/>
        </p:nvGrpSpPr>
        <p:grpSpPr>
          <a:xfrm>
            <a:off x="3429000" y="6629089"/>
            <a:ext cx="2879725" cy="1603621"/>
            <a:chOff x="0" y="1312195"/>
            <a:chExt cx="6858000" cy="1603621"/>
          </a:xfrm>
        </p:grpSpPr>
        <p:cxnSp>
          <p:nvCxnSpPr>
            <p:cNvPr id="26" name="直接连接符 25"/>
            <p:cNvCxnSpPr/>
            <p:nvPr/>
          </p:nvCxnSpPr>
          <p:spPr>
            <a:xfrm>
              <a:off x="0" y="1312195"/>
              <a:ext cx="6858000" cy="0"/>
            </a:xfrm>
            <a:prstGeom prst="line">
              <a:avLst/>
            </a:prstGeom>
            <a:ln>
              <a:solidFill>
                <a:srgbClr val="C0C0C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直接连接符 26"/>
            <p:cNvCxnSpPr/>
            <p:nvPr/>
          </p:nvCxnSpPr>
          <p:spPr>
            <a:xfrm>
              <a:off x="0" y="1713100"/>
              <a:ext cx="6858000" cy="0"/>
            </a:xfrm>
            <a:prstGeom prst="line">
              <a:avLst/>
            </a:prstGeom>
            <a:ln>
              <a:solidFill>
                <a:srgbClr val="C0C0C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接连接符 27"/>
            <p:cNvCxnSpPr/>
            <p:nvPr/>
          </p:nvCxnSpPr>
          <p:spPr>
            <a:xfrm>
              <a:off x="0" y="2114005"/>
              <a:ext cx="6858000" cy="0"/>
            </a:xfrm>
            <a:prstGeom prst="line">
              <a:avLst/>
            </a:prstGeom>
            <a:ln>
              <a:solidFill>
                <a:srgbClr val="C0C0C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直接连接符 28"/>
            <p:cNvCxnSpPr/>
            <p:nvPr/>
          </p:nvCxnSpPr>
          <p:spPr>
            <a:xfrm>
              <a:off x="0" y="2514910"/>
              <a:ext cx="6858000" cy="0"/>
            </a:xfrm>
            <a:prstGeom prst="line">
              <a:avLst/>
            </a:prstGeom>
            <a:ln>
              <a:solidFill>
                <a:srgbClr val="C0C0C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直接连接符 29"/>
            <p:cNvCxnSpPr/>
            <p:nvPr/>
          </p:nvCxnSpPr>
          <p:spPr>
            <a:xfrm>
              <a:off x="0" y="2915816"/>
              <a:ext cx="6858000" cy="0"/>
            </a:xfrm>
            <a:prstGeom prst="line">
              <a:avLst/>
            </a:prstGeom>
            <a:ln>
              <a:solidFill>
                <a:srgbClr val="C0C0C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2" name="矩形 31"/>
          <p:cNvSpPr/>
          <p:nvPr/>
        </p:nvSpPr>
        <p:spPr>
          <a:xfrm>
            <a:off x="549275" y="114299"/>
            <a:ext cx="1368152" cy="466143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LOGO</a:t>
            </a:r>
            <a:endParaRPr lang="zh-CN" altLang="en-US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33" name="直接连接符 32"/>
          <p:cNvCxnSpPr/>
          <p:nvPr/>
        </p:nvCxnSpPr>
        <p:spPr>
          <a:xfrm>
            <a:off x="0" y="8676457"/>
            <a:ext cx="6858000" cy="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矩形 34"/>
          <p:cNvSpPr/>
          <p:nvPr/>
        </p:nvSpPr>
        <p:spPr>
          <a:xfrm>
            <a:off x="3328526" y="989904"/>
            <a:ext cx="126188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400" dirty="0">
                <a:solidFill>
                  <a:srgbClr val="C0C0C0"/>
                </a:solidFill>
              </a:rPr>
              <a:t>此处记录讲义</a:t>
            </a:r>
          </a:p>
        </p:txBody>
      </p:sp>
      <p:sp>
        <p:nvSpPr>
          <p:cNvPr id="36" name="矩形 35"/>
          <p:cNvSpPr/>
          <p:nvPr/>
        </p:nvSpPr>
        <p:spPr>
          <a:xfrm>
            <a:off x="3328526" y="3672587"/>
            <a:ext cx="126188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400" dirty="0">
                <a:solidFill>
                  <a:srgbClr val="C0C0C0"/>
                </a:solidFill>
              </a:rPr>
              <a:t>此处记录讲义</a:t>
            </a:r>
          </a:p>
        </p:txBody>
      </p:sp>
      <p:sp>
        <p:nvSpPr>
          <p:cNvPr id="37" name="矩形 36"/>
          <p:cNvSpPr/>
          <p:nvPr/>
        </p:nvSpPr>
        <p:spPr>
          <a:xfrm>
            <a:off x="3328526" y="6321312"/>
            <a:ext cx="126188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400" dirty="0">
                <a:solidFill>
                  <a:srgbClr val="C0C0C0"/>
                </a:solidFill>
              </a:rPr>
              <a:t>此处记录讲义</a:t>
            </a:r>
          </a:p>
        </p:txBody>
      </p:sp>
      <p:pic>
        <p:nvPicPr>
          <p:cNvPr id="38" name="Picture 3" descr="E:\设计素材\shadow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9275" y="2929386"/>
            <a:ext cx="2663701" cy="309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Picture 3" descr="E:\设计素材\shadow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9275" y="5581827"/>
            <a:ext cx="2663701" cy="309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" name="Picture 3" descr="E:\设计素材\shadow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9275" y="8232710"/>
            <a:ext cx="2663701" cy="309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E:\设计素材\shadow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275" y="5292080"/>
            <a:ext cx="5759450" cy="3743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1988840" y="114299"/>
            <a:ext cx="4319884" cy="23307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zh-CN" altLang="en-US" dirty="0"/>
              <a:t>此处添加页眉信息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1988840" y="347370"/>
            <a:ext cx="4319885" cy="23307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fld id="{D51D64F8-606E-4201-A2DE-1AF0754CE781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-404813" y="971550"/>
            <a:ext cx="7670801" cy="43164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549275" y="5508104"/>
            <a:ext cx="5759450" cy="28780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549523" y="8748465"/>
            <a:ext cx="2971800" cy="28758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zh-CN" altLang="en-US" dirty="0"/>
              <a:t>此处添加页脚信息</a:t>
            </a: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748713"/>
            <a:ext cx="2424112" cy="2873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r>
              <a:rPr lang="zh-CN" altLang="en-US" dirty="0"/>
              <a:t>第 </a:t>
            </a:r>
            <a:fld id="{CE884005-AAD7-43DA-8323-709AF992FEE5}" type="slidenum">
              <a:rPr lang="zh-CN" altLang="en-US" dirty="0" smtClean="0"/>
              <a:t>‹#›</a:t>
            </a:fld>
            <a:r>
              <a:rPr lang="zh-CN" altLang="en-US" dirty="0"/>
              <a:t> 页</a:t>
            </a:r>
          </a:p>
        </p:txBody>
      </p:sp>
      <p:cxnSp>
        <p:nvCxnSpPr>
          <p:cNvPr id="8" name="直接连接符 7"/>
          <p:cNvCxnSpPr/>
          <p:nvPr/>
        </p:nvCxnSpPr>
        <p:spPr>
          <a:xfrm>
            <a:off x="0" y="723669"/>
            <a:ext cx="6858000" cy="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矩形 8"/>
          <p:cNvSpPr/>
          <p:nvPr/>
        </p:nvSpPr>
        <p:spPr>
          <a:xfrm>
            <a:off x="549275" y="114299"/>
            <a:ext cx="1368152" cy="466143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LOGO</a:t>
            </a:r>
            <a:endParaRPr lang="zh-CN" altLang="en-US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10" name="直接连接符 9"/>
          <p:cNvCxnSpPr/>
          <p:nvPr/>
        </p:nvCxnSpPr>
        <p:spPr>
          <a:xfrm>
            <a:off x="0" y="8676457"/>
            <a:ext cx="6858000" cy="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notesStyle>
    <a:lvl1pPr marL="171450" indent="-171450" algn="l" defTabSz="914400" rtl="0" eaLnBrk="1" fontAlgn="ctr" latinLnBrk="0" hangingPunct="1">
      <a:buSzPct val="70000"/>
      <a:buFont typeface="Wingdings" panose="05000000000000000000" pitchFamily="2" charset="2"/>
      <a:buChar char="l"/>
      <a:defRPr sz="1200" kern="1200">
        <a:solidFill>
          <a:schemeClr val="tx1">
            <a:lumMod val="75000"/>
            <a:lumOff val="25000"/>
          </a:schemeClr>
        </a:solidFill>
        <a:latin typeface="+mn-lt"/>
        <a:ea typeface="+mn-ea"/>
        <a:cs typeface="+mn-cs"/>
      </a:defRPr>
    </a:lvl1pPr>
    <a:lvl2pPr marL="628650" indent="-171450" algn="l" defTabSz="914400" rtl="0" eaLnBrk="1" fontAlgn="ctr" latinLnBrk="0" hangingPunct="1">
      <a:buSzPct val="70000"/>
      <a:buFont typeface="Wingdings" panose="05000000000000000000" pitchFamily="2" charset="2"/>
      <a:buChar char="l"/>
      <a:defRPr sz="1200" kern="1200">
        <a:solidFill>
          <a:schemeClr val="tx1">
            <a:lumMod val="75000"/>
            <a:lumOff val="25000"/>
          </a:schemeClr>
        </a:solidFill>
        <a:latin typeface="+mn-lt"/>
        <a:ea typeface="+mn-ea"/>
        <a:cs typeface="+mn-cs"/>
      </a:defRPr>
    </a:lvl2pPr>
    <a:lvl3pPr marL="1085850" indent="-171450" algn="l" defTabSz="914400" rtl="0" eaLnBrk="1" fontAlgn="ctr" latinLnBrk="0" hangingPunct="1">
      <a:buSzPct val="70000"/>
      <a:buFont typeface="Wingdings" panose="05000000000000000000" pitchFamily="2" charset="2"/>
      <a:buChar char="l"/>
      <a:defRPr sz="1200" kern="1200">
        <a:solidFill>
          <a:schemeClr val="tx1">
            <a:lumMod val="75000"/>
            <a:lumOff val="25000"/>
          </a:schemeClr>
        </a:solidFill>
        <a:latin typeface="+mn-lt"/>
        <a:ea typeface="+mn-ea"/>
        <a:cs typeface="+mn-cs"/>
      </a:defRPr>
    </a:lvl3pPr>
    <a:lvl4pPr marL="1543050" indent="-171450" algn="l" defTabSz="914400" rtl="0" eaLnBrk="1" fontAlgn="ctr" latinLnBrk="0" hangingPunct="1">
      <a:buSzPct val="70000"/>
      <a:buFont typeface="Wingdings" panose="05000000000000000000" pitchFamily="2" charset="2"/>
      <a:buChar char="l"/>
      <a:defRPr sz="1200" kern="1200">
        <a:solidFill>
          <a:schemeClr val="tx1">
            <a:lumMod val="75000"/>
            <a:lumOff val="25000"/>
          </a:schemeClr>
        </a:solidFill>
        <a:latin typeface="+mn-lt"/>
        <a:ea typeface="+mn-ea"/>
        <a:cs typeface="+mn-cs"/>
      </a:defRPr>
    </a:lvl4pPr>
    <a:lvl5pPr marL="2000250" indent="-171450" algn="l" defTabSz="914400" rtl="0" eaLnBrk="1" fontAlgn="ctr" latinLnBrk="0" hangingPunct="1">
      <a:buSzPct val="70000"/>
      <a:buFont typeface="Wingdings" panose="05000000000000000000" pitchFamily="2" charset="2"/>
      <a:buChar char="l"/>
      <a:defRPr sz="1200" kern="1200">
        <a:solidFill>
          <a:schemeClr val="tx1">
            <a:lumMod val="75000"/>
            <a:lumOff val="25000"/>
          </a:schemeClr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-404813" y="971550"/>
            <a:ext cx="7670801" cy="4316413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US" altLang="zh-CN" b="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zh-CN" altLang="en-US"/>
              <a:t>第 </a:t>
            </a:r>
            <a:fld id="{CE884005-AAD7-43DA-8323-709AF992FEE5}" type="slidenum">
              <a:rPr lang="zh-CN" altLang="en-US" smtClean="0"/>
              <a:t>1</a:t>
            </a:fld>
            <a:r>
              <a:rPr lang="zh-CN" altLang="en-US"/>
              <a:t> 页</a:t>
            </a:r>
            <a:endParaRPr lang="zh-CN" alt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zh-CN" altLang="en-US"/>
              <a:t>第 </a:t>
            </a:r>
            <a:fld id="{CE884005-AAD7-43DA-8323-709AF992FEE5}" type="slidenum">
              <a:rPr lang="zh-CN" altLang="en-US" smtClean="0"/>
              <a:t>2</a:t>
            </a:fld>
            <a:r>
              <a:rPr lang="zh-CN" altLang="en-US"/>
              <a:t> 页</a:t>
            </a:r>
            <a:endParaRPr lang="zh-CN" alt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zh-CN" altLang="en-US"/>
              <a:t>第 </a:t>
            </a:r>
            <a:fld id="{CE884005-AAD7-43DA-8323-709AF992FEE5}" type="slidenum">
              <a:rPr lang="zh-CN" altLang="en-US" smtClean="0"/>
              <a:t>51</a:t>
            </a:fld>
            <a:r>
              <a:rPr lang="zh-CN" altLang="en-US"/>
              <a:t> 页</a:t>
            </a:r>
            <a:endParaRPr lang="zh-CN" alt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zh-CN" altLang="en-US"/>
              <a:t>第 </a:t>
            </a:r>
            <a:fld id="{CE884005-AAD7-43DA-8323-709AF992FEE5}" type="slidenum">
              <a:rPr lang="zh-CN" altLang="en-US" smtClean="0"/>
              <a:t>57</a:t>
            </a:fld>
            <a:r>
              <a:rPr lang="zh-CN" altLang="en-US"/>
              <a:t> 页</a:t>
            </a:r>
            <a:endParaRPr lang="zh-CN" alt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OVER-SING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sz="1600" dirty="0"/>
          </a:p>
        </p:txBody>
      </p:sp>
      <p:sp>
        <p:nvSpPr>
          <p:cNvPr id="9" name="直角三角形 8"/>
          <p:cNvSpPr/>
          <p:nvPr userDrawn="1"/>
        </p:nvSpPr>
        <p:spPr bwMode="auto">
          <a:xfrm rot="10800000">
            <a:off x="0" y="3422"/>
            <a:ext cx="12192000" cy="6854577"/>
          </a:xfrm>
          <a:prstGeom prst="rtTriangle">
            <a:avLst/>
          </a:prstGeom>
          <a:gradFill flip="none" rotWithShape="1">
            <a:gsLst>
              <a:gs pos="0">
                <a:schemeClr val="accent2"/>
              </a:gs>
              <a:gs pos="100000">
                <a:schemeClr val="accent2">
                  <a:lumMod val="50000"/>
                  <a:alpha val="31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40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Stone Sans" pitchFamily="2" charset="0"/>
              <a:ea typeface="宋体" panose="02010600030101010101" pitchFamily="2" charset="-122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ctrTitle" hasCustomPrompt="1"/>
          </p:nvPr>
        </p:nvSpPr>
        <p:spPr>
          <a:xfrm>
            <a:off x="6554565" y="1578794"/>
            <a:ext cx="5064125" cy="792088"/>
          </a:xfrm>
        </p:spPr>
        <p:txBody>
          <a:bodyPr anchor="b">
            <a:noAutofit/>
          </a:bodyPr>
          <a:lstStyle>
            <a:lvl1pPr algn="r">
              <a:defRPr sz="4000" b="1">
                <a:solidFill>
                  <a:schemeClr val="tx1"/>
                </a:solidFill>
              </a:defRPr>
            </a:lvl1pPr>
          </a:lstStyle>
          <a:p>
            <a:r>
              <a:rPr lang="en-US" altLang="zh-CN" dirty="0"/>
              <a:t>Add main title here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6554565" y="2399910"/>
            <a:ext cx="5064125" cy="475920"/>
          </a:xfrm>
        </p:spPr>
        <p:txBody>
          <a:bodyPr>
            <a:noAutofit/>
          </a:bodyPr>
          <a:lstStyle>
            <a:lvl1pPr marL="0" indent="0" algn="r">
              <a:buNone/>
              <a:defRPr sz="2800" b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CN" dirty="0"/>
              <a:t>Add subtitle here</a:t>
            </a:r>
          </a:p>
        </p:txBody>
      </p:sp>
      <p:sp>
        <p:nvSpPr>
          <p:cNvPr id="18" name="图文框 17"/>
          <p:cNvSpPr/>
          <p:nvPr userDrawn="1"/>
        </p:nvSpPr>
        <p:spPr>
          <a:xfrm>
            <a:off x="0" y="3423"/>
            <a:ext cx="12192000" cy="6858000"/>
          </a:xfrm>
          <a:prstGeom prst="frame">
            <a:avLst>
              <a:gd name="adj1" fmla="val 2777"/>
            </a:avLst>
          </a:prstGeom>
          <a:solidFill>
            <a:srgbClr val="FFFFFF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sz="1600" dirty="0">
              <a:solidFill>
                <a:schemeClr val="tx1"/>
              </a:solidFill>
            </a:endParaRPr>
          </a:p>
        </p:txBody>
      </p:sp>
      <p:pic>
        <p:nvPicPr>
          <p:cNvPr id="4" name="图片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336" y="889662"/>
            <a:ext cx="9073008" cy="596833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/>
              <a:t>Add title here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527051" y="1125538"/>
            <a:ext cx="5473700" cy="639762"/>
          </a:xfrm>
        </p:spPr>
        <p:txBody>
          <a:bodyPr anchor="ctr" anchorCtr="0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dirty="0"/>
              <a:t>Add title here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527051" y="1844825"/>
            <a:ext cx="5469467" cy="4463901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4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dirty="0"/>
              <a:t>Add text here</a:t>
            </a:r>
            <a:endParaRPr lang="zh-CN" altLang="en-US" dirty="0"/>
          </a:p>
          <a:p>
            <a:pPr lvl="1"/>
            <a:r>
              <a:rPr lang="en-US" altLang="zh-CN" dirty="0"/>
              <a:t>Add text here</a:t>
            </a:r>
          </a:p>
          <a:p>
            <a:pPr lvl="2"/>
            <a:r>
              <a:rPr lang="en-US" altLang="zh-CN" dirty="0"/>
              <a:t>Add text here</a:t>
            </a:r>
          </a:p>
          <a:p>
            <a:pPr lvl="3"/>
            <a:r>
              <a:rPr lang="en-US" altLang="zh-CN" dirty="0"/>
              <a:t>Add text here</a:t>
            </a:r>
          </a:p>
          <a:p>
            <a:pPr lvl="4"/>
            <a:r>
              <a:rPr lang="en-US" altLang="zh-CN" dirty="0"/>
              <a:t>Add text here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6191250" y="1125538"/>
            <a:ext cx="5473700" cy="639762"/>
          </a:xfrm>
        </p:spPr>
        <p:txBody>
          <a:bodyPr anchor="ctr" anchorCtr="0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dirty="0"/>
              <a:t>Add title here</a:t>
            </a:r>
            <a:endParaRPr lang="zh-CN" altLang="en-US" dirty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 hasCustomPrompt="1"/>
          </p:nvPr>
        </p:nvSpPr>
        <p:spPr>
          <a:xfrm>
            <a:off x="6193367" y="1844825"/>
            <a:ext cx="5471584" cy="4463901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4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dirty="0"/>
              <a:t>Add text here</a:t>
            </a:r>
            <a:endParaRPr lang="zh-CN" altLang="en-US" dirty="0"/>
          </a:p>
          <a:p>
            <a:pPr lvl="1"/>
            <a:r>
              <a:rPr lang="en-US" altLang="zh-CN" dirty="0"/>
              <a:t>Add text here</a:t>
            </a:r>
          </a:p>
          <a:p>
            <a:pPr lvl="2"/>
            <a:r>
              <a:rPr lang="en-US" altLang="zh-CN" dirty="0"/>
              <a:t>Add text here</a:t>
            </a:r>
          </a:p>
          <a:p>
            <a:pPr lvl="3"/>
            <a:r>
              <a:rPr lang="en-US" altLang="zh-CN" dirty="0"/>
              <a:t>Add text here</a:t>
            </a:r>
          </a:p>
          <a:p>
            <a:pPr lvl="4"/>
            <a:r>
              <a:rPr lang="en-US" altLang="zh-CN" dirty="0"/>
              <a:t>Add text here</a:t>
            </a:r>
          </a:p>
          <a:p>
            <a:pPr lvl="0"/>
            <a:endParaRPr lang="zh-CN" altLang="en-US" dirty="0"/>
          </a:p>
        </p:txBody>
      </p:sp>
      <p:sp>
        <p:nvSpPr>
          <p:cNvPr id="10" name="页脚占位符 4"/>
          <p:cNvSpPr>
            <a:spLocks noGrp="1"/>
          </p:cNvSpPr>
          <p:nvPr>
            <p:ph type="ftr" sz="quarter" idx="10"/>
          </p:nvPr>
        </p:nvSpPr>
        <p:spPr>
          <a:xfrm>
            <a:off x="10992544" y="6677579"/>
            <a:ext cx="1199456" cy="16394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bg1"/>
                </a:solidFill>
                <a:latin typeface="+mn-lt"/>
                <a:ea typeface="+mn-ea"/>
              </a:defRPr>
            </a:lvl1pPr>
          </a:lstStyle>
          <a:p>
            <a:r>
              <a:rPr lang="en-US" altLang="zh-CN"/>
              <a:t>/    11</a:t>
            </a:r>
            <a:endParaRPr lang="zh-CN" altLang="en-US" dirty="0"/>
          </a:p>
        </p:txBody>
      </p:sp>
      <p:sp>
        <p:nvSpPr>
          <p:cNvPr id="11" name="灯片编号占位符 5"/>
          <p:cNvSpPr>
            <a:spLocks noGrp="1"/>
          </p:cNvSpPr>
          <p:nvPr>
            <p:ph type="sldNum" sz="quarter" idx="11"/>
          </p:nvPr>
        </p:nvSpPr>
        <p:spPr>
          <a:xfrm>
            <a:off x="8669373" y="6696629"/>
            <a:ext cx="2364415" cy="168065"/>
          </a:xfrm>
          <a:prstGeom prst="rect">
            <a:avLst/>
          </a:prstGeom>
        </p:spPr>
        <p:txBody>
          <a:bodyPr vert="horz" lIns="91440" tIns="0" rIns="91440" bIns="45720" rtlCol="0" anchor="ctr"/>
          <a:lstStyle>
            <a:lvl1pPr marL="0" algn="r" defTabSz="914400" rtl="0" eaLnBrk="1" latinLnBrk="0" hangingPunct="1">
              <a:defRPr lang="en-US" altLang="zh-CN" sz="1100" kern="120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49F4BA8F-7B64-4198-9505-0CB5D4D3B366}" type="slidenum">
              <a:rPr lang="en-US" altLang="zh-CN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-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527051" y="273051"/>
            <a:ext cx="11137900" cy="7080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zh-CN" altLang="en-US"/>
            </a:lvl1pPr>
          </a:lstStyle>
          <a:p>
            <a:pPr marL="0" lvl="0"/>
            <a:r>
              <a:rPr lang="en-US" altLang="zh-CN" dirty="0"/>
              <a:t>Add title here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527382" y="1125538"/>
            <a:ext cx="6898217" cy="5183187"/>
          </a:xfrm>
          <a:ln>
            <a:solidFill>
              <a:schemeClr val="tx2"/>
            </a:solidFill>
          </a:ln>
        </p:spPr>
        <p:txBody>
          <a:bodyPr>
            <a:normAutofit/>
          </a:bodyPr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dirty="0"/>
              <a:t>Add text here</a:t>
            </a:r>
            <a:endParaRPr lang="zh-CN" altLang="en-US" dirty="0"/>
          </a:p>
          <a:p>
            <a:pPr lvl="1"/>
            <a:r>
              <a:rPr lang="en-US" altLang="zh-CN" dirty="0"/>
              <a:t>Add text here</a:t>
            </a:r>
          </a:p>
          <a:p>
            <a:pPr lvl="2"/>
            <a:r>
              <a:rPr lang="en-US" altLang="zh-CN" dirty="0"/>
              <a:t>Add text here</a:t>
            </a:r>
          </a:p>
          <a:p>
            <a:pPr lvl="3"/>
            <a:r>
              <a:rPr lang="en-US" altLang="zh-CN" dirty="0"/>
              <a:t>Add text here</a:t>
            </a:r>
          </a:p>
          <a:p>
            <a:pPr lvl="4"/>
            <a:r>
              <a:rPr lang="en-US" altLang="zh-CN" dirty="0"/>
              <a:t>Add text here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7536161" y="1125538"/>
            <a:ext cx="4093633" cy="518318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dirty="0"/>
              <a:t>Add title here</a:t>
            </a:r>
            <a:endParaRPr lang="zh-CN" altLang="en-US" dirty="0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3"/>
          </p:nvPr>
        </p:nvSpPr>
        <p:spPr>
          <a:xfrm>
            <a:off x="10992544" y="6677579"/>
            <a:ext cx="1199456" cy="16394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bg1"/>
                </a:solidFill>
                <a:latin typeface="+mn-lt"/>
                <a:ea typeface="+mn-ea"/>
              </a:defRPr>
            </a:lvl1pPr>
          </a:lstStyle>
          <a:p>
            <a:r>
              <a:rPr lang="en-US" altLang="zh-CN"/>
              <a:t>/    11</a:t>
            </a:r>
            <a:endParaRPr lang="zh-CN" altLang="en-US" dirty="0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69373" y="6696629"/>
            <a:ext cx="2364415" cy="168065"/>
          </a:xfrm>
          <a:prstGeom prst="rect">
            <a:avLst/>
          </a:prstGeom>
        </p:spPr>
        <p:txBody>
          <a:bodyPr vert="horz" lIns="91440" tIns="0" rIns="91440" bIns="45720" rtlCol="0" anchor="ctr"/>
          <a:lstStyle>
            <a:lvl1pPr marL="0" algn="r" defTabSz="914400" rtl="0" eaLnBrk="1" latinLnBrk="0" hangingPunct="1">
              <a:defRPr lang="en-US" altLang="zh-CN" sz="1100" kern="120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49F4BA8F-7B64-4198-9505-0CB5D4D3B366}" type="slidenum">
              <a:rPr lang="en-US" altLang="zh-CN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 hasCustomPrompt="1"/>
          </p:nvPr>
        </p:nvSpPr>
        <p:spPr>
          <a:xfrm>
            <a:off x="527050" y="1125538"/>
            <a:ext cx="11137900" cy="5111774"/>
          </a:xfrm>
          <a:ln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zh-CN" dirty="0"/>
              <a:t>Add picture</a:t>
            </a:r>
            <a:endParaRPr lang="zh-CN" altLang="en-US" dirty="0"/>
          </a:p>
        </p:txBody>
      </p:sp>
      <p:sp>
        <p:nvSpPr>
          <p:cNvPr id="14" name="标题 1"/>
          <p:cNvSpPr txBox="1"/>
          <p:nvPr userDrawn="1"/>
        </p:nvSpPr>
        <p:spPr>
          <a:xfrm>
            <a:off x="527052" y="260351"/>
            <a:ext cx="11137899" cy="7207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dirty="0">
                <a:solidFill>
                  <a:schemeClr val="tx1"/>
                </a:solidFill>
              </a:rPr>
              <a:t>Add title here</a:t>
            </a:r>
            <a:endParaRPr lang="zh-CN" altLang="en-US" sz="3200" dirty="0">
              <a:solidFill>
                <a:schemeClr val="tx1"/>
              </a:solidFill>
            </a:endParaRPr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3"/>
          </p:nvPr>
        </p:nvSpPr>
        <p:spPr>
          <a:xfrm>
            <a:off x="10992544" y="6677579"/>
            <a:ext cx="1199456" cy="16394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bg1"/>
                </a:solidFill>
                <a:latin typeface="+mn-lt"/>
                <a:ea typeface="+mn-ea"/>
              </a:defRPr>
            </a:lvl1pPr>
          </a:lstStyle>
          <a:p>
            <a:r>
              <a:rPr lang="en-US" altLang="zh-CN"/>
              <a:t>/    11</a:t>
            </a:r>
            <a:endParaRPr lang="zh-CN" altLang="en-US" dirty="0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69373" y="6696629"/>
            <a:ext cx="2364415" cy="168065"/>
          </a:xfrm>
          <a:prstGeom prst="rect">
            <a:avLst/>
          </a:prstGeom>
        </p:spPr>
        <p:txBody>
          <a:bodyPr vert="horz" lIns="91440" tIns="0" rIns="91440" bIns="45720" rtlCol="0" anchor="ctr"/>
          <a:lstStyle>
            <a:lvl1pPr marL="0" algn="r" defTabSz="914400" rtl="0" eaLnBrk="1" latinLnBrk="0" hangingPunct="1">
              <a:defRPr lang="en-US" altLang="zh-CN" sz="1100" kern="120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49F4BA8F-7B64-4198-9505-0CB5D4D3B366}" type="slidenum">
              <a:rPr lang="en-US" altLang="zh-CN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-SING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 hasCustomPrompt="1"/>
          </p:nvPr>
        </p:nvSpPr>
        <p:spPr>
          <a:xfrm>
            <a:off x="1" y="1125538"/>
            <a:ext cx="12191999" cy="5111774"/>
          </a:xfrm>
          <a:ln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zh-CN" dirty="0"/>
              <a:t>Add picture</a:t>
            </a:r>
            <a:endParaRPr lang="zh-CN" altLang="en-US" dirty="0"/>
          </a:p>
        </p:txBody>
      </p:sp>
      <p:sp>
        <p:nvSpPr>
          <p:cNvPr id="14" name="标题 1"/>
          <p:cNvSpPr txBox="1"/>
          <p:nvPr userDrawn="1"/>
        </p:nvSpPr>
        <p:spPr>
          <a:xfrm>
            <a:off x="527052" y="260351"/>
            <a:ext cx="11137899" cy="7207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dirty="0">
                <a:solidFill>
                  <a:schemeClr val="tx1"/>
                </a:solidFill>
              </a:rPr>
              <a:t>Add title here</a:t>
            </a:r>
            <a:endParaRPr lang="zh-CN" altLang="en-US" sz="3200" dirty="0">
              <a:solidFill>
                <a:schemeClr val="tx1"/>
              </a:solidFill>
            </a:endParaRPr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3"/>
          </p:nvPr>
        </p:nvSpPr>
        <p:spPr>
          <a:xfrm>
            <a:off x="10992544" y="6677579"/>
            <a:ext cx="1199456" cy="16394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bg1"/>
                </a:solidFill>
                <a:latin typeface="+mn-lt"/>
                <a:ea typeface="+mn-ea"/>
              </a:defRPr>
            </a:lvl1pPr>
          </a:lstStyle>
          <a:p>
            <a:r>
              <a:rPr lang="en-US" altLang="zh-CN"/>
              <a:t>/    11</a:t>
            </a:r>
            <a:endParaRPr lang="zh-CN" altLang="en-US" dirty="0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69373" y="6696629"/>
            <a:ext cx="2364415" cy="168065"/>
          </a:xfrm>
          <a:prstGeom prst="rect">
            <a:avLst/>
          </a:prstGeom>
        </p:spPr>
        <p:txBody>
          <a:bodyPr vert="horz" lIns="91440" tIns="0" rIns="91440" bIns="45720" rtlCol="0" anchor="ctr"/>
          <a:lstStyle>
            <a:lvl1pPr marL="0" algn="r" defTabSz="914400" rtl="0" eaLnBrk="1" latinLnBrk="0" hangingPunct="1">
              <a:defRPr lang="en-US" altLang="zh-CN" sz="1100" kern="120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49F4BA8F-7B64-4198-9505-0CB5D4D3B366}" type="slidenum">
              <a:rPr lang="en-US" altLang="zh-CN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11448157" y="6382168"/>
            <a:ext cx="547804" cy="365125"/>
          </a:xfrm>
          <a:prstGeom prst="rect">
            <a:avLst/>
          </a:prstGeom>
        </p:spPr>
        <p:txBody>
          <a:bodyPr/>
          <a:lstStyle/>
          <a:p>
            <a:fld id="{ECB62A96-75BD-4D1B-A9DE-49026C62D5F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-TEX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3200">
                <a:solidFill>
                  <a:schemeClr val="tx1"/>
                </a:solidFill>
              </a:defRPr>
            </a:lvl1pPr>
          </a:lstStyle>
          <a:p>
            <a:r>
              <a:rPr lang="en-US" altLang="zh-CN" dirty="0"/>
              <a:t>Add title here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/>
        <p:txBody>
          <a:bodyPr>
            <a:normAutofit/>
          </a:bodyPr>
          <a:lstStyle>
            <a:lvl1pPr>
              <a:lnSpc>
                <a:spcPct val="100000"/>
              </a:lnSpc>
              <a:spcAft>
                <a:spcPts val="0"/>
              </a:spcAft>
              <a:defRPr sz="2800" b="0">
                <a:solidFill>
                  <a:schemeClr val="tx1"/>
                </a:solidFill>
              </a:defRPr>
            </a:lvl1pPr>
            <a:lvl2pPr>
              <a:lnSpc>
                <a:spcPct val="100000"/>
              </a:lnSpc>
              <a:spcAft>
                <a:spcPts val="0"/>
              </a:spcAft>
              <a:defRPr sz="2400">
                <a:solidFill>
                  <a:schemeClr val="tx1"/>
                </a:solidFill>
              </a:defRPr>
            </a:lvl2pPr>
            <a:lvl3pPr>
              <a:lnSpc>
                <a:spcPct val="100000"/>
              </a:lnSpc>
              <a:spcAft>
                <a:spcPts val="0"/>
              </a:spcAft>
              <a:defRPr sz="2000">
                <a:solidFill>
                  <a:schemeClr val="tx1"/>
                </a:solidFill>
              </a:defRPr>
            </a:lvl3pPr>
            <a:lvl4pPr>
              <a:lnSpc>
                <a:spcPct val="100000"/>
              </a:lnSpc>
              <a:spcAft>
                <a:spcPts val="0"/>
              </a:spcAft>
              <a:defRPr sz="1800">
                <a:solidFill>
                  <a:schemeClr val="tx1"/>
                </a:solidFill>
              </a:defRPr>
            </a:lvl4pPr>
            <a:lvl5pPr>
              <a:lnSpc>
                <a:spcPct val="100000"/>
              </a:lnSpc>
              <a:spcAft>
                <a:spcPts val="0"/>
              </a:spcAft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altLang="zh-CN" dirty="0"/>
              <a:t>Add text here</a:t>
            </a:r>
            <a:endParaRPr lang="zh-CN" altLang="en-US" dirty="0"/>
          </a:p>
          <a:p>
            <a:pPr lvl="1"/>
            <a:r>
              <a:rPr lang="en-US" altLang="zh-CN" dirty="0"/>
              <a:t>Add text here</a:t>
            </a:r>
          </a:p>
          <a:p>
            <a:pPr lvl="2"/>
            <a:r>
              <a:rPr lang="en-US" altLang="zh-CN" dirty="0"/>
              <a:t>Add text here</a:t>
            </a:r>
          </a:p>
          <a:p>
            <a:pPr lvl="3"/>
            <a:r>
              <a:rPr lang="en-US" altLang="zh-CN" dirty="0"/>
              <a:t>Add text here</a:t>
            </a:r>
          </a:p>
          <a:p>
            <a:pPr lvl="4"/>
            <a:r>
              <a:rPr lang="en-US" altLang="zh-CN" dirty="0"/>
              <a:t>Add text here</a:t>
            </a:r>
          </a:p>
        </p:txBody>
      </p:sp>
      <p:sp>
        <p:nvSpPr>
          <p:cNvPr id="7" name="页脚占位符 4"/>
          <p:cNvSpPr>
            <a:spLocks noGrp="1"/>
          </p:cNvSpPr>
          <p:nvPr>
            <p:ph type="ftr" sz="quarter" idx="3"/>
          </p:nvPr>
        </p:nvSpPr>
        <p:spPr>
          <a:xfrm>
            <a:off x="10992544" y="6677579"/>
            <a:ext cx="1199456" cy="16394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bg1"/>
                </a:solidFill>
                <a:latin typeface="+mn-lt"/>
                <a:ea typeface="+mn-ea"/>
              </a:defRPr>
            </a:lvl1pPr>
          </a:lstStyle>
          <a:p>
            <a:r>
              <a:rPr lang="en-US" altLang="zh-CN"/>
              <a:t>/    11</a:t>
            </a:r>
            <a:endParaRPr lang="zh-CN" altLang="en-US" dirty="0"/>
          </a:p>
        </p:txBody>
      </p:sp>
      <p:sp>
        <p:nvSpPr>
          <p:cNvPr id="8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69373" y="6696629"/>
            <a:ext cx="2364415" cy="168065"/>
          </a:xfrm>
          <a:prstGeom prst="rect">
            <a:avLst/>
          </a:prstGeom>
        </p:spPr>
        <p:txBody>
          <a:bodyPr vert="horz" lIns="91440" tIns="0" rIns="91440" bIns="45720" rtlCol="0" anchor="ctr"/>
          <a:lstStyle>
            <a:lvl1pPr marL="0" algn="r" defTabSz="914400" rtl="0" eaLnBrk="1" latinLnBrk="0" hangingPunct="1">
              <a:defRPr lang="en-US" altLang="zh-CN" sz="1100" kern="120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49F4BA8F-7B64-4198-9505-0CB5D4D3B366}" type="slidenum">
              <a:rPr lang="en-US" altLang="zh-CN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VER-SINGLE-DA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sz="1600" dirty="0"/>
          </a:p>
        </p:txBody>
      </p:sp>
      <p:sp>
        <p:nvSpPr>
          <p:cNvPr id="9" name="直角三角形 8"/>
          <p:cNvSpPr/>
          <p:nvPr userDrawn="1"/>
        </p:nvSpPr>
        <p:spPr bwMode="auto">
          <a:xfrm rot="10800000">
            <a:off x="0" y="3422"/>
            <a:ext cx="12192000" cy="6854577"/>
          </a:xfrm>
          <a:prstGeom prst="rtTriangle">
            <a:avLst/>
          </a:prstGeom>
          <a:gradFill flip="none" rotWithShape="1">
            <a:gsLst>
              <a:gs pos="0">
                <a:schemeClr val="accent2"/>
              </a:gs>
              <a:gs pos="100000">
                <a:schemeClr val="accent2">
                  <a:lumMod val="50000"/>
                  <a:alpha val="31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40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Stone Sans" pitchFamily="2" charset="0"/>
              <a:ea typeface="宋体" panose="02010600030101010101" pitchFamily="2" charset="-122"/>
            </a:endParaRPr>
          </a:p>
        </p:txBody>
      </p:sp>
      <p:sp>
        <p:nvSpPr>
          <p:cNvPr id="14" name="图文框 13"/>
          <p:cNvSpPr/>
          <p:nvPr userDrawn="1"/>
        </p:nvSpPr>
        <p:spPr>
          <a:xfrm>
            <a:off x="0" y="3423"/>
            <a:ext cx="12192000" cy="6858000"/>
          </a:xfrm>
          <a:prstGeom prst="frame">
            <a:avLst>
              <a:gd name="adj1" fmla="val 2777"/>
            </a:avLst>
          </a:prstGeom>
          <a:solidFill>
            <a:srgbClr val="FFFFFF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sz="1600" dirty="0">
              <a:solidFill>
                <a:schemeClr val="tx1"/>
              </a:solidFill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ctrTitle" hasCustomPrompt="1"/>
          </p:nvPr>
        </p:nvSpPr>
        <p:spPr>
          <a:xfrm>
            <a:off x="6555185" y="1578794"/>
            <a:ext cx="5064125" cy="792088"/>
          </a:xfrm>
        </p:spPr>
        <p:txBody>
          <a:bodyPr anchor="b">
            <a:noAutofit/>
          </a:bodyPr>
          <a:lstStyle>
            <a:lvl1pPr algn="r">
              <a:defRPr sz="4000" b="1">
                <a:solidFill>
                  <a:schemeClr val="tx1"/>
                </a:solidFill>
              </a:defRPr>
            </a:lvl1pPr>
          </a:lstStyle>
          <a:p>
            <a:r>
              <a:rPr lang="en-US" altLang="zh-CN" dirty="0"/>
              <a:t>Add main title here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6555185" y="2399910"/>
            <a:ext cx="5064125" cy="475920"/>
          </a:xfrm>
        </p:spPr>
        <p:txBody>
          <a:bodyPr>
            <a:noAutofit/>
          </a:bodyPr>
          <a:lstStyle>
            <a:lvl1pPr marL="0" indent="0" algn="r">
              <a:buNone/>
              <a:defRPr sz="2800" b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CN" dirty="0"/>
              <a:t>Add subtitle here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10" hasCustomPrompt="1"/>
          </p:nvPr>
        </p:nvSpPr>
        <p:spPr>
          <a:xfrm>
            <a:off x="10128448" y="6381330"/>
            <a:ext cx="1536501" cy="288031"/>
          </a:xfrm>
        </p:spPr>
        <p:txBody>
          <a:bodyPr>
            <a:noAutofit/>
          </a:bodyPr>
          <a:lstStyle>
            <a:lvl1pPr marL="0" indent="0" algn="r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altLang="zh-CN" dirty="0"/>
              <a:t>Add date</a:t>
            </a:r>
            <a:endParaRPr lang="zh-CN" altLang="en-US" dirty="0"/>
          </a:p>
        </p:txBody>
      </p:sp>
      <p:pic>
        <p:nvPicPr>
          <p:cNvPr id="11" name="图片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336" y="889662"/>
            <a:ext cx="9073008" cy="596833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OVER-DOU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矩形 11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sz="1600" dirty="0"/>
          </a:p>
        </p:txBody>
      </p:sp>
      <p:sp>
        <p:nvSpPr>
          <p:cNvPr id="8" name="直角三角形 7"/>
          <p:cNvSpPr/>
          <p:nvPr userDrawn="1"/>
        </p:nvSpPr>
        <p:spPr bwMode="auto">
          <a:xfrm rot="10800000">
            <a:off x="0" y="3422"/>
            <a:ext cx="12192000" cy="6854577"/>
          </a:xfrm>
          <a:prstGeom prst="rtTriangle">
            <a:avLst/>
          </a:prstGeom>
          <a:gradFill flip="none" rotWithShape="1">
            <a:gsLst>
              <a:gs pos="0">
                <a:schemeClr val="accent2"/>
              </a:gs>
              <a:gs pos="100000">
                <a:schemeClr val="accent2">
                  <a:lumMod val="50000"/>
                  <a:alpha val="31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40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Stone Sans" pitchFamily="2" charset="0"/>
              <a:ea typeface="宋体" panose="02010600030101010101" pitchFamily="2" charset="-122"/>
            </a:endParaRPr>
          </a:p>
        </p:txBody>
      </p:sp>
      <p:sp>
        <p:nvSpPr>
          <p:cNvPr id="13" name="图文框 12"/>
          <p:cNvSpPr/>
          <p:nvPr userDrawn="1"/>
        </p:nvSpPr>
        <p:spPr>
          <a:xfrm>
            <a:off x="0" y="3423"/>
            <a:ext cx="12192000" cy="6858000"/>
          </a:xfrm>
          <a:prstGeom prst="frame">
            <a:avLst>
              <a:gd name="adj1" fmla="val 2777"/>
            </a:avLst>
          </a:prstGeom>
          <a:solidFill>
            <a:srgbClr val="FFFFFF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sz="1600" dirty="0">
              <a:solidFill>
                <a:schemeClr val="tx1"/>
              </a:solidFill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ctrTitle" hasCustomPrompt="1"/>
          </p:nvPr>
        </p:nvSpPr>
        <p:spPr>
          <a:xfrm>
            <a:off x="6563485" y="1557338"/>
            <a:ext cx="5064457" cy="1080120"/>
          </a:xfrm>
        </p:spPr>
        <p:txBody>
          <a:bodyPr anchor="b">
            <a:noAutofit/>
          </a:bodyPr>
          <a:lstStyle>
            <a:lvl1pPr algn="r">
              <a:defRPr sz="3200" b="1">
                <a:solidFill>
                  <a:schemeClr val="tx1"/>
                </a:solidFill>
              </a:defRPr>
            </a:lvl1pPr>
          </a:lstStyle>
          <a:p>
            <a:r>
              <a:rPr lang="en-US" altLang="zh-CN" dirty="0"/>
              <a:t>Add main title line-1 here </a:t>
            </a:r>
            <a:br>
              <a:rPr lang="en-US" altLang="zh-CN" dirty="0"/>
            </a:br>
            <a:r>
              <a:rPr lang="en-US" altLang="zh-CN" dirty="0"/>
              <a:t>Add main title line-2 here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6563153" y="2637458"/>
            <a:ext cx="5064457" cy="432048"/>
          </a:xfrm>
        </p:spPr>
        <p:txBody>
          <a:bodyPr>
            <a:noAutofit/>
          </a:bodyPr>
          <a:lstStyle>
            <a:lvl1pPr marL="0" indent="0" algn="r">
              <a:buNone/>
              <a:defRPr sz="2400" b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CN" dirty="0"/>
              <a:t>Add subtitle here</a:t>
            </a:r>
          </a:p>
        </p:txBody>
      </p:sp>
      <p:pic>
        <p:nvPicPr>
          <p:cNvPr id="9" name="图片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336" y="889662"/>
            <a:ext cx="9073008" cy="596833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VER-DOUBLE-DA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矩形 15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sz="1600" dirty="0"/>
          </a:p>
        </p:txBody>
      </p:sp>
      <p:sp>
        <p:nvSpPr>
          <p:cNvPr id="10" name="直角三角形 9"/>
          <p:cNvSpPr/>
          <p:nvPr userDrawn="1"/>
        </p:nvSpPr>
        <p:spPr bwMode="auto">
          <a:xfrm rot="10800000">
            <a:off x="0" y="3422"/>
            <a:ext cx="12192000" cy="6854577"/>
          </a:xfrm>
          <a:prstGeom prst="rtTriangle">
            <a:avLst/>
          </a:prstGeom>
          <a:gradFill flip="none" rotWithShape="1">
            <a:gsLst>
              <a:gs pos="0">
                <a:schemeClr val="accent2"/>
              </a:gs>
              <a:gs pos="100000">
                <a:schemeClr val="accent2">
                  <a:lumMod val="50000"/>
                  <a:alpha val="31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40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Stone Sans" pitchFamily="2" charset="0"/>
              <a:ea typeface="宋体" panose="02010600030101010101" pitchFamily="2" charset="-122"/>
            </a:endParaRPr>
          </a:p>
        </p:txBody>
      </p:sp>
      <p:sp>
        <p:nvSpPr>
          <p:cNvPr id="14" name="图文框 13"/>
          <p:cNvSpPr/>
          <p:nvPr userDrawn="1"/>
        </p:nvSpPr>
        <p:spPr>
          <a:xfrm>
            <a:off x="0" y="3423"/>
            <a:ext cx="12192000" cy="6858000"/>
          </a:xfrm>
          <a:prstGeom prst="frame">
            <a:avLst>
              <a:gd name="adj1" fmla="val 2777"/>
            </a:avLst>
          </a:prstGeom>
          <a:solidFill>
            <a:srgbClr val="FFFFFF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sz="1600" dirty="0">
              <a:solidFill>
                <a:schemeClr val="tx1"/>
              </a:solidFill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ctrTitle" hasCustomPrompt="1"/>
          </p:nvPr>
        </p:nvSpPr>
        <p:spPr>
          <a:xfrm>
            <a:off x="6576061" y="1557338"/>
            <a:ext cx="5064457" cy="1080120"/>
          </a:xfrm>
        </p:spPr>
        <p:txBody>
          <a:bodyPr anchor="b">
            <a:noAutofit/>
          </a:bodyPr>
          <a:lstStyle>
            <a:lvl1pPr algn="r">
              <a:defRPr sz="3200" b="1">
                <a:solidFill>
                  <a:schemeClr val="tx1"/>
                </a:solidFill>
              </a:defRPr>
            </a:lvl1pPr>
          </a:lstStyle>
          <a:p>
            <a:r>
              <a:rPr lang="en-US" altLang="zh-CN" dirty="0"/>
              <a:t>Add main title line-1 here </a:t>
            </a:r>
            <a:br>
              <a:rPr lang="en-US" altLang="zh-CN" dirty="0"/>
            </a:br>
            <a:r>
              <a:rPr lang="en-US" altLang="zh-CN" dirty="0"/>
              <a:t>Add main title line-2 here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6575729" y="2637458"/>
            <a:ext cx="5064457" cy="432048"/>
          </a:xfrm>
        </p:spPr>
        <p:txBody>
          <a:bodyPr>
            <a:noAutofit/>
          </a:bodyPr>
          <a:lstStyle>
            <a:lvl1pPr marL="0" indent="0" algn="r">
              <a:buNone/>
              <a:defRPr sz="2400" b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CN" dirty="0"/>
              <a:t>Add subtitle here</a:t>
            </a:r>
          </a:p>
        </p:txBody>
      </p:sp>
      <p:sp>
        <p:nvSpPr>
          <p:cNvPr id="9" name="文本占位符 4"/>
          <p:cNvSpPr>
            <a:spLocks noGrp="1"/>
          </p:cNvSpPr>
          <p:nvPr>
            <p:ph type="body" sz="quarter" idx="10" hasCustomPrompt="1"/>
          </p:nvPr>
        </p:nvSpPr>
        <p:spPr>
          <a:xfrm>
            <a:off x="10128448" y="6381330"/>
            <a:ext cx="1536501" cy="288031"/>
          </a:xfrm>
        </p:spPr>
        <p:txBody>
          <a:bodyPr>
            <a:noAutofit/>
          </a:bodyPr>
          <a:lstStyle>
            <a:lvl1pPr marL="0" indent="0" algn="r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altLang="zh-CN" dirty="0"/>
              <a:t>Add date</a:t>
            </a:r>
            <a:endParaRPr lang="zh-CN" altLang="en-US" dirty="0"/>
          </a:p>
        </p:txBody>
      </p:sp>
      <p:pic>
        <p:nvPicPr>
          <p:cNvPr id="11" name="图片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336" y="889662"/>
            <a:ext cx="9073008" cy="596833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HAPTER-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矩形 18"/>
          <p:cNvSpPr/>
          <p:nvPr userDrawn="1"/>
        </p:nvSpPr>
        <p:spPr>
          <a:xfrm>
            <a:off x="-4531" y="3423"/>
            <a:ext cx="12192000" cy="6858000"/>
          </a:xfrm>
          <a:prstGeom prst="rect">
            <a:avLst/>
          </a:prstGeom>
          <a:solidFill>
            <a:schemeClr val="accent2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sz="1600" dirty="0"/>
          </a:p>
        </p:txBody>
      </p:sp>
      <p:sp>
        <p:nvSpPr>
          <p:cNvPr id="12" name="直角三角形 11"/>
          <p:cNvSpPr/>
          <p:nvPr userDrawn="1"/>
        </p:nvSpPr>
        <p:spPr bwMode="auto">
          <a:xfrm rot="10800000" flipV="1">
            <a:off x="6087" y="-18859"/>
            <a:ext cx="12192000" cy="6854577"/>
          </a:xfrm>
          <a:prstGeom prst="rtTriangle">
            <a:avLst/>
          </a:prstGeom>
          <a:gradFill flip="none" rotWithShape="1">
            <a:gsLst>
              <a:gs pos="0">
                <a:schemeClr val="accent2"/>
              </a:gs>
              <a:gs pos="100000">
                <a:schemeClr val="accent2">
                  <a:lumMod val="50000"/>
                  <a:alpha val="31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40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Stone Sans" pitchFamily="2" charset="0"/>
              <a:ea typeface="宋体" panose="02010600030101010101" pitchFamily="2" charset="-122"/>
            </a:endParaRPr>
          </a:p>
        </p:txBody>
      </p:sp>
      <p:sp>
        <p:nvSpPr>
          <p:cNvPr id="10" name="直角三角形 9"/>
          <p:cNvSpPr/>
          <p:nvPr userDrawn="1"/>
        </p:nvSpPr>
        <p:spPr bwMode="auto">
          <a:xfrm rot="10800000">
            <a:off x="-2547" y="0"/>
            <a:ext cx="12192000" cy="6854577"/>
          </a:xfrm>
          <a:prstGeom prst="rtTriangle">
            <a:avLst/>
          </a:prstGeom>
          <a:gradFill flip="none" rotWithShape="1">
            <a:gsLst>
              <a:gs pos="0">
                <a:schemeClr val="accent2"/>
              </a:gs>
              <a:gs pos="100000">
                <a:schemeClr val="accent2">
                  <a:lumMod val="50000"/>
                  <a:alpha val="31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40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Stone Sans" pitchFamily="2" charset="0"/>
              <a:ea typeface="宋体" panose="02010600030101010101" pitchFamily="2" charset="-122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6072187" y="2187154"/>
            <a:ext cx="5568951" cy="750292"/>
          </a:xfrm>
        </p:spPr>
        <p:txBody>
          <a:bodyPr anchor="t">
            <a:normAutofit/>
          </a:bodyPr>
          <a:lstStyle>
            <a:lvl1pPr algn="r">
              <a:defRPr sz="4000" b="1" cap="none" baseline="0">
                <a:solidFill>
                  <a:schemeClr val="tx1"/>
                </a:solidFill>
              </a:defRPr>
            </a:lvl1pPr>
          </a:lstStyle>
          <a:p>
            <a:r>
              <a:rPr lang="en-US" altLang="zh-CN" dirty="0"/>
              <a:t>Add chapter title here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6072187" y="1557710"/>
            <a:ext cx="5568951" cy="587648"/>
          </a:xfrm>
        </p:spPr>
        <p:txBody>
          <a:bodyPr anchor="b">
            <a:noAutofit/>
          </a:bodyPr>
          <a:lstStyle>
            <a:lvl1pPr marL="0" indent="0" algn="r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dirty="0"/>
              <a:t>Add chapter number here</a:t>
            </a:r>
            <a:endParaRPr lang="zh-CN" altLang="en-US" dirty="0"/>
          </a:p>
        </p:txBody>
      </p:sp>
      <p:sp>
        <p:nvSpPr>
          <p:cNvPr id="16" name="图文框 15"/>
          <p:cNvSpPr/>
          <p:nvPr userDrawn="1"/>
        </p:nvSpPr>
        <p:spPr>
          <a:xfrm>
            <a:off x="0" y="3423"/>
            <a:ext cx="12192000" cy="6858000"/>
          </a:xfrm>
          <a:prstGeom prst="frame">
            <a:avLst>
              <a:gd name="adj1" fmla="val 2777"/>
            </a:avLst>
          </a:prstGeom>
          <a:solidFill>
            <a:srgbClr val="FFFFFF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sz="1600" dirty="0">
              <a:solidFill>
                <a:schemeClr val="tx1"/>
              </a:solidFill>
            </a:endParaRPr>
          </a:p>
        </p:txBody>
      </p:sp>
      <p:pic>
        <p:nvPicPr>
          <p:cNvPr id="9" name="图片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336" y="889662"/>
            <a:ext cx="9073008" cy="596833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A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sz="1600" dirty="0"/>
          </a:p>
        </p:txBody>
      </p:sp>
      <p:sp>
        <p:nvSpPr>
          <p:cNvPr id="8" name="直角三角形 7"/>
          <p:cNvSpPr/>
          <p:nvPr userDrawn="1"/>
        </p:nvSpPr>
        <p:spPr bwMode="auto">
          <a:xfrm rot="10800000">
            <a:off x="0" y="3422"/>
            <a:ext cx="12192000" cy="6854577"/>
          </a:xfrm>
          <a:prstGeom prst="rtTriangle">
            <a:avLst/>
          </a:prstGeom>
          <a:gradFill flip="none" rotWithShape="1">
            <a:gsLst>
              <a:gs pos="0">
                <a:schemeClr val="accent2"/>
              </a:gs>
              <a:gs pos="100000">
                <a:schemeClr val="accent2">
                  <a:lumMod val="50000"/>
                  <a:alpha val="31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40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Stone Sans" pitchFamily="2" charset="0"/>
              <a:ea typeface="宋体" panose="02010600030101010101" pitchFamily="2" charset="-122"/>
            </a:endParaRPr>
          </a:p>
        </p:txBody>
      </p:sp>
      <p:sp>
        <p:nvSpPr>
          <p:cNvPr id="12" name="图文框 11"/>
          <p:cNvSpPr/>
          <p:nvPr userDrawn="1"/>
        </p:nvSpPr>
        <p:spPr>
          <a:xfrm>
            <a:off x="0" y="3423"/>
            <a:ext cx="12192000" cy="6858000"/>
          </a:xfrm>
          <a:prstGeom prst="frame">
            <a:avLst>
              <a:gd name="adj1" fmla="val 2777"/>
            </a:avLst>
          </a:prstGeom>
          <a:solidFill>
            <a:srgbClr val="FFFFFF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sz="1600" dirty="0">
              <a:solidFill>
                <a:schemeClr val="tx1"/>
              </a:solidFill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ctrTitle" hasCustomPrompt="1"/>
          </p:nvPr>
        </p:nvSpPr>
        <p:spPr>
          <a:xfrm>
            <a:off x="6553821" y="1557338"/>
            <a:ext cx="5064125" cy="792088"/>
          </a:xfrm>
        </p:spPr>
        <p:txBody>
          <a:bodyPr>
            <a:normAutofit/>
          </a:bodyPr>
          <a:lstStyle>
            <a:lvl1pPr algn="ctr">
              <a:defRPr sz="4000" b="1">
                <a:solidFill>
                  <a:schemeClr val="tx1"/>
                </a:solidFill>
              </a:defRPr>
            </a:lvl1pPr>
          </a:lstStyle>
          <a:p>
            <a:r>
              <a:rPr lang="en-US" altLang="zh-CN" dirty="0"/>
              <a:t>The end</a:t>
            </a:r>
            <a:endParaRPr lang="zh-CN" altLang="en-US" dirty="0"/>
          </a:p>
        </p:txBody>
      </p:sp>
      <p:pic>
        <p:nvPicPr>
          <p:cNvPr id="9" name="图片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336" y="889662"/>
            <a:ext cx="9073008" cy="596833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altLang="zh-CN" dirty="0"/>
              <a:t>Add title here</a:t>
            </a:r>
            <a:endParaRPr lang="zh-CN" altLang="en-US" dirty="0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zh-CN"/>
              <a:t>/    11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9F4BA8F-7B64-4198-9505-0CB5D4D3B366}" type="slidenum">
              <a:rPr lang="en-US" altLang="zh-CN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-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altLang="zh-CN" dirty="0"/>
              <a:t>Add title here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half" idx="1" hasCustomPrompt="1"/>
          </p:nvPr>
        </p:nvSpPr>
        <p:spPr>
          <a:xfrm>
            <a:off x="527050" y="1125538"/>
            <a:ext cx="5473700" cy="51831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dirty="0"/>
              <a:t>Add text here</a:t>
            </a:r>
            <a:endParaRPr lang="zh-CN" altLang="en-US" dirty="0"/>
          </a:p>
          <a:p>
            <a:pPr lvl="1"/>
            <a:r>
              <a:rPr lang="en-US" altLang="zh-CN" dirty="0"/>
              <a:t>Add text here</a:t>
            </a:r>
          </a:p>
          <a:p>
            <a:pPr lvl="2"/>
            <a:r>
              <a:rPr lang="en-US" altLang="zh-CN" dirty="0"/>
              <a:t>Add text here</a:t>
            </a:r>
          </a:p>
          <a:p>
            <a:pPr lvl="3"/>
            <a:r>
              <a:rPr lang="en-US" altLang="zh-CN" dirty="0"/>
              <a:t>Add text here</a:t>
            </a:r>
          </a:p>
          <a:p>
            <a:pPr lvl="4"/>
            <a:r>
              <a:rPr lang="en-US" altLang="zh-CN" dirty="0"/>
              <a:t>Add text here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6191250" y="1125538"/>
            <a:ext cx="5473700" cy="51831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dirty="0"/>
              <a:t>Add text here</a:t>
            </a:r>
            <a:endParaRPr lang="zh-CN" altLang="en-US" dirty="0"/>
          </a:p>
          <a:p>
            <a:pPr lvl="1"/>
            <a:r>
              <a:rPr lang="en-US" altLang="zh-CN" dirty="0"/>
              <a:t>Add text here</a:t>
            </a:r>
          </a:p>
          <a:p>
            <a:pPr lvl="2"/>
            <a:r>
              <a:rPr lang="en-US" altLang="zh-CN" dirty="0"/>
              <a:t>Add text here</a:t>
            </a:r>
          </a:p>
          <a:p>
            <a:pPr lvl="3"/>
            <a:r>
              <a:rPr lang="en-US" altLang="zh-CN" dirty="0"/>
              <a:t>Add text here</a:t>
            </a:r>
          </a:p>
          <a:p>
            <a:pPr lvl="4"/>
            <a:r>
              <a:rPr lang="en-US" altLang="zh-CN" dirty="0"/>
              <a:t>Add text here</a:t>
            </a:r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3"/>
          </p:nvPr>
        </p:nvSpPr>
        <p:spPr>
          <a:xfrm>
            <a:off x="10992544" y="6677579"/>
            <a:ext cx="1199456" cy="16394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bg1"/>
                </a:solidFill>
                <a:latin typeface="+mn-lt"/>
                <a:ea typeface="+mn-ea"/>
              </a:defRPr>
            </a:lvl1pPr>
          </a:lstStyle>
          <a:p>
            <a:r>
              <a:rPr lang="en-US" altLang="zh-CN"/>
              <a:t>/    11</a:t>
            </a:r>
            <a:endParaRPr lang="zh-CN" altLang="en-US" dirty="0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69373" y="6696629"/>
            <a:ext cx="2364415" cy="168065"/>
          </a:xfrm>
          <a:prstGeom prst="rect">
            <a:avLst/>
          </a:prstGeom>
        </p:spPr>
        <p:txBody>
          <a:bodyPr vert="horz" lIns="91440" tIns="0" rIns="91440" bIns="45720" rtlCol="0" anchor="ctr"/>
          <a:lstStyle>
            <a:lvl1pPr marL="0" algn="r" defTabSz="914400" rtl="0" eaLnBrk="1" latinLnBrk="0" hangingPunct="1">
              <a:defRPr lang="en-US" altLang="zh-CN" sz="1100" kern="120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49F4BA8F-7B64-4198-9505-0CB5D4D3B366}" type="slidenum">
              <a:rPr lang="en-US" altLang="zh-CN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直角三角形 7"/>
          <p:cNvSpPr/>
          <p:nvPr userDrawn="1"/>
        </p:nvSpPr>
        <p:spPr bwMode="auto">
          <a:xfrm rot="10800000">
            <a:off x="0" y="3422"/>
            <a:ext cx="12192000" cy="6854577"/>
          </a:xfrm>
          <a:prstGeom prst="rtTriangle">
            <a:avLst/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noAutofit/>
          </a:bodyPr>
          <a:lstStyle/>
          <a:p>
            <a:pPr marR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40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Stone Sans" pitchFamily="2" charset="0"/>
              <a:ea typeface="宋体" panose="02010600030101010101" pitchFamily="2" charset="-122"/>
            </a:endParaRPr>
          </a:p>
        </p:txBody>
      </p:sp>
      <p:sp>
        <p:nvSpPr>
          <p:cNvPr id="13" name="图文框 12"/>
          <p:cNvSpPr/>
          <p:nvPr userDrawn="1"/>
        </p:nvSpPr>
        <p:spPr>
          <a:xfrm>
            <a:off x="0" y="0"/>
            <a:ext cx="12192000" cy="6858000"/>
          </a:xfrm>
          <a:prstGeom prst="frame">
            <a:avLst>
              <a:gd name="adj1" fmla="val 2777"/>
            </a:avLst>
          </a:prstGeom>
          <a:solidFill>
            <a:schemeClr val="accent2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sz="1600" dirty="0">
              <a:solidFill>
                <a:schemeClr val="tx1"/>
              </a:solidFill>
            </a:endParaRPr>
          </a:p>
        </p:txBody>
      </p:sp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527052" y="260351"/>
            <a:ext cx="11137899" cy="7207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 dirty="0"/>
              <a:t>Add title here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527052" y="1196752"/>
            <a:ext cx="11137899" cy="51119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 dirty="0"/>
              <a:t>Add text here</a:t>
            </a:r>
            <a:endParaRPr lang="zh-CN" altLang="en-US" dirty="0"/>
          </a:p>
          <a:p>
            <a:pPr lvl="1"/>
            <a:r>
              <a:rPr lang="en-US" altLang="zh-CN" dirty="0"/>
              <a:t>Add text here</a:t>
            </a:r>
          </a:p>
          <a:p>
            <a:pPr lvl="2"/>
            <a:r>
              <a:rPr lang="en-US" altLang="zh-CN" dirty="0"/>
              <a:t>Add text here</a:t>
            </a:r>
          </a:p>
          <a:p>
            <a:pPr lvl="3"/>
            <a:r>
              <a:rPr lang="en-US" altLang="zh-CN" dirty="0"/>
              <a:t>Add text here</a:t>
            </a:r>
          </a:p>
          <a:p>
            <a:pPr lvl="4"/>
            <a:r>
              <a:rPr lang="en-US" altLang="zh-CN" dirty="0"/>
              <a:t>Add text here</a:t>
            </a: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10992544" y="6677579"/>
            <a:ext cx="1199456" cy="16394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bg1"/>
                </a:solidFill>
                <a:latin typeface="+mn-lt"/>
                <a:ea typeface="+mn-ea"/>
              </a:defRPr>
            </a:lvl1pPr>
          </a:lstStyle>
          <a:p>
            <a:r>
              <a:rPr lang="en-US" altLang="zh-CN"/>
              <a:t>/    11</a:t>
            </a:r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69373" y="6696629"/>
            <a:ext cx="2364415" cy="168065"/>
          </a:xfrm>
          <a:prstGeom prst="rect">
            <a:avLst/>
          </a:prstGeom>
        </p:spPr>
        <p:txBody>
          <a:bodyPr vert="horz" lIns="91440" tIns="0" rIns="91440" bIns="45720" rtlCol="0" anchor="ctr"/>
          <a:lstStyle>
            <a:lvl1pPr marL="0" algn="r" defTabSz="914400" rtl="0" eaLnBrk="1" latinLnBrk="0" hangingPunct="1">
              <a:defRPr lang="en-US" altLang="zh-CN" sz="1100" kern="120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49F4BA8F-7B64-4198-9505-0CB5D4D3B366}" type="slidenum">
              <a:rPr lang="en-US" altLang="zh-CN" smtClean="0"/>
              <a:t>‹#›</a:t>
            </a:fld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3200" b="1" kern="1200" baseline="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  <a:cs typeface="+mj-cs"/>
        </a:defRPr>
      </a:lvl1pPr>
    </p:titleStyle>
    <p:bodyStyle>
      <a:lvl1pPr marL="342900" marR="0" indent="-3429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Tx/>
        <a:buSzTx/>
        <a:buFontTx/>
        <a:buChar char="•"/>
        <a:defRPr sz="2800" b="0" kern="1200" baseline="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  <a:cs typeface="+mn-cs"/>
        </a:defRPr>
      </a:lvl1pPr>
      <a:lvl2pPr marL="742950" marR="0" indent="-28575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Tx/>
        <a:buSzTx/>
        <a:buFontTx/>
        <a:buChar char="–"/>
        <a:defRPr sz="2400" kern="1200" baseline="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  <a:cs typeface="+mn-cs"/>
        </a:defRPr>
      </a:lvl2pPr>
      <a:lvl3pPr marL="1143000" marR="0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Tx/>
        <a:buSzTx/>
        <a:buFontTx/>
        <a:buChar char="•"/>
        <a:defRPr sz="2000" kern="1200" baseline="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  <a:cs typeface="+mn-cs"/>
        </a:defRPr>
      </a:lvl3pPr>
      <a:lvl4pPr marL="1600200" marR="0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Tx/>
        <a:buSzTx/>
        <a:buFontTx/>
        <a:buChar char="–"/>
        <a:defRPr sz="1800" kern="1200" baseline="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  <a:cs typeface="+mn-cs"/>
        </a:defRPr>
      </a:lvl4pPr>
      <a:lvl5pPr marL="2057400" marR="0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Tx/>
        <a:buSzTx/>
        <a:buFontTx/>
        <a:buChar char="»"/>
        <a:defRPr sz="1800" kern="1200" baseline="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8.xml"/><Relationship Id="rId1" Type="http://schemas.openxmlformats.org/officeDocument/2006/relationships/themeOverride" Target="../theme/themeOverride1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8.xml"/><Relationship Id="rId1" Type="http://schemas.openxmlformats.org/officeDocument/2006/relationships/themeOverride" Target="../theme/themeOverride1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8.xml"/><Relationship Id="rId1" Type="http://schemas.openxmlformats.org/officeDocument/2006/relationships/themeOverride" Target="../theme/themeOverride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8.xml"/><Relationship Id="rId1" Type="http://schemas.openxmlformats.org/officeDocument/2006/relationships/themeOverride" Target="../theme/themeOverride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8.xml"/><Relationship Id="rId1" Type="http://schemas.openxmlformats.org/officeDocument/2006/relationships/themeOverride" Target="../theme/themeOverride1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8.xml"/><Relationship Id="rId1" Type="http://schemas.openxmlformats.org/officeDocument/2006/relationships/themeOverride" Target="../theme/themeOverride1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8.xml"/><Relationship Id="rId1" Type="http://schemas.openxmlformats.org/officeDocument/2006/relationships/themeOverride" Target="../theme/themeOverride1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8.xml"/><Relationship Id="rId1" Type="http://schemas.openxmlformats.org/officeDocument/2006/relationships/themeOverride" Target="../theme/themeOverride1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8.xml"/><Relationship Id="rId1" Type="http://schemas.openxmlformats.org/officeDocument/2006/relationships/themeOverride" Target="../theme/themeOverride1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8.xml"/><Relationship Id="rId1" Type="http://schemas.openxmlformats.org/officeDocument/2006/relationships/themeOverride" Target="../theme/themeOverride1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8.xml"/><Relationship Id="rId1" Type="http://schemas.openxmlformats.org/officeDocument/2006/relationships/themeOverride" Target="../theme/themeOverride20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8.xml"/><Relationship Id="rId1" Type="http://schemas.openxmlformats.org/officeDocument/2006/relationships/themeOverride" Target="../theme/themeOverride2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8.xml"/><Relationship Id="rId1" Type="http://schemas.openxmlformats.org/officeDocument/2006/relationships/themeOverride" Target="../theme/themeOverride2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8.xml"/><Relationship Id="rId1" Type="http://schemas.openxmlformats.org/officeDocument/2006/relationships/themeOverride" Target="../theme/themeOverride2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8.xml"/><Relationship Id="rId1" Type="http://schemas.openxmlformats.org/officeDocument/2006/relationships/themeOverride" Target="../theme/themeOverride2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8.xml"/><Relationship Id="rId1" Type="http://schemas.openxmlformats.org/officeDocument/2006/relationships/themeOverride" Target="../theme/themeOverride25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8.xml"/><Relationship Id="rId1" Type="http://schemas.openxmlformats.org/officeDocument/2006/relationships/themeOverride" Target="../theme/themeOverride2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8.xml"/><Relationship Id="rId1" Type="http://schemas.openxmlformats.org/officeDocument/2006/relationships/themeOverride" Target="../theme/themeOverride2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8.xml"/><Relationship Id="rId1" Type="http://schemas.openxmlformats.org/officeDocument/2006/relationships/themeOverride" Target="../theme/themeOverride28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8.xml"/><Relationship Id="rId1" Type="http://schemas.openxmlformats.org/officeDocument/2006/relationships/themeOverride" Target="../theme/themeOverride2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8.xml"/><Relationship Id="rId1" Type="http://schemas.openxmlformats.org/officeDocument/2006/relationships/themeOverride" Target="../theme/themeOverride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8.xml"/><Relationship Id="rId1" Type="http://schemas.openxmlformats.org/officeDocument/2006/relationships/themeOverride" Target="../theme/themeOverride30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8.xml"/><Relationship Id="rId1" Type="http://schemas.openxmlformats.org/officeDocument/2006/relationships/themeOverride" Target="../theme/themeOverride3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8.xml"/><Relationship Id="rId1" Type="http://schemas.openxmlformats.org/officeDocument/2006/relationships/themeOverride" Target="../theme/themeOverride3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8.xml"/><Relationship Id="rId1" Type="http://schemas.openxmlformats.org/officeDocument/2006/relationships/themeOverride" Target="../theme/themeOverride33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8.xml"/><Relationship Id="rId1" Type="http://schemas.openxmlformats.org/officeDocument/2006/relationships/themeOverride" Target="../theme/themeOverride34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8.xml"/><Relationship Id="rId1" Type="http://schemas.openxmlformats.org/officeDocument/2006/relationships/themeOverride" Target="../theme/themeOverride35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8.xml"/><Relationship Id="rId1" Type="http://schemas.openxmlformats.org/officeDocument/2006/relationships/themeOverride" Target="../theme/themeOverride36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8.xml"/><Relationship Id="rId1" Type="http://schemas.openxmlformats.org/officeDocument/2006/relationships/themeOverride" Target="../theme/themeOverride3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8.xml"/><Relationship Id="rId1" Type="http://schemas.openxmlformats.org/officeDocument/2006/relationships/themeOverride" Target="../theme/themeOverride38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8.xml"/><Relationship Id="rId1" Type="http://schemas.openxmlformats.org/officeDocument/2006/relationships/themeOverride" Target="../theme/themeOverride3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8.xml"/><Relationship Id="rId1" Type="http://schemas.openxmlformats.org/officeDocument/2006/relationships/themeOverride" Target="../theme/themeOverride4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8.xml"/><Relationship Id="rId1" Type="http://schemas.openxmlformats.org/officeDocument/2006/relationships/themeOverride" Target="../theme/themeOverride40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8.xml"/><Relationship Id="rId1" Type="http://schemas.openxmlformats.org/officeDocument/2006/relationships/themeOverride" Target="../theme/themeOverride41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8.xml"/><Relationship Id="rId1" Type="http://schemas.openxmlformats.org/officeDocument/2006/relationships/themeOverride" Target="../theme/themeOverride4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8.xml"/><Relationship Id="rId1" Type="http://schemas.openxmlformats.org/officeDocument/2006/relationships/themeOverride" Target="../theme/themeOverride43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8.xml"/><Relationship Id="rId1" Type="http://schemas.openxmlformats.org/officeDocument/2006/relationships/themeOverride" Target="../theme/themeOverride44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8.xml"/><Relationship Id="rId1" Type="http://schemas.openxmlformats.org/officeDocument/2006/relationships/themeOverride" Target="../theme/themeOverride45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8.xml"/><Relationship Id="rId1" Type="http://schemas.openxmlformats.org/officeDocument/2006/relationships/themeOverride" Target="../theme/themeOverride46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8.xml"/><Relationship Id="rId1" Type="http://schemas.openxmlformats.org/officeDocument/2006/relationships/themeOverride" Target="../theme/themeOverride47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8.xml"/><Relationship Id="rId1" Type="http://schemas.openxmlformats.org/officeDocument/2006/relationships/themeOverride" Target="../theme/themeOverride48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8.xml"/><Relationship Id="rId1" Type="http://schemas.openxmlformats.org/officeDocument/2006/relationships/themeOverride" Target="../theme/themeOverride4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8.xml"/><Relationship Id="rId1" Type="http://schemas.openxmlformats.org/officeDocument/2006/relationships/themeOverride" Target="../theme/themeOverride5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8.xml"/><Relationship Id="rId1" Type="http://schemas.openxmlformats.org/officeDocument/2006/relationships/themeOverride" Target="../theme/themeOverride50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8.xml"/><Relationship Id="rId1" Type="http://schemas.openxmlformats.org/officeDocument/2006/relationships/themeOverride" Target="../theme/themeOverride51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8.xml"/><Relationship Id="rId1" Type="http://schemas.openxmlformats.org/officeDocument/2006/relationships/themeOverride" Target="../theme/themeOverride52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3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hemeOverride" Target="../theme/themeOverride54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hemeOverride" Target="../theme/themeOverride55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themeOverride" Target="../theme/themeOverride56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57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5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8.xml"/><Relationship Id="rId1" Type="http://schemas.openxmlformats.org/officeDocument/2006/relationships/themeOverride" Target="../theme/themeOverride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8.xml"/><Relationship Id="rId1" Type="http://schemas.openxmlformats.org/officeDocument/2006/relationships/themeOverride" Target="../theme/themeOverride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8.xml"/><Relationship Id="rId1" Type="http://schemas.openxmlformats.org/officeDocument/2006/relationships/themeOverride" Target="../theme/themeOverride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8.xml"/><Relationship Id="rId1" Type="http://schemas.openxmlformats.org/officeDocument/2006/relationships/themeOverride" Target="../theme/themeOverr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>
                <a:solidFill>
                  <a:schemeClr val="bg1"/>
                </a:solidFill>
              </a:rPr>
              <a:t>Add main title here</a:t>
            </a:r>
            <a:endParaRPr lang="zh-CN" altLang="en-US" dirty="0">
              <a:solidFill>
                <a:schemeClr val="bg1"/>
              </a:solidFill>
            </a:endParaRPr>
          </a:p>
        </p:txBody>
      </p:sp>
      <p:sp>
        <p:nvSpPr>
          <p:cNvPr id="5" name="副标题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>
                <a:solidFill>
                  <a:schemeClr val="bg1"/>
                </a:solidFill>
              </a:rPr>
              <a:t>Add subtitle here</a:t>
            </a:r>
          </a:p>
          <a:p>
            <a:endParaRPr lang="zh-CN" alt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latin typeface="Arial Black" panose="020B0A04020102020204"/>
              </a:rPr>
              <a:t>TITLE HERE</a:t>
            </a:r>
            <a:endParaRPr lang="zh-CN" altLang="en-US" dirty="0"/>
          </a:p>
        </p:txBody>
      </p:sp>
      <p:sp>
        <p:nvSpPr>
          <p:cNvPr id="11" name="任意多边形 10"/>
          <p:cNvSpPr/>
          <p:nvPr/>
        </p:nvSpPr>
        <p:spPr>
          <a:xfrm>
            <a:off x="4013371" y="2209800"/>
            <a:ext cx="2771952" cy="2723040"/>
          </a:xfrm>
          <a:custGeom>
            <a:avLst/>
            <a:gdLst>
              <a:gd name="connsiteX0" fmla="*/ 1550731 w 1550731"/>
              <a:gd name="connsiteY0" fmla="*/ 761202 h 1523369"/>
              <a:gd name="connsiteX1" fmla="*/ 1550684 w 1550731"/>
              <a:gd name="connsiteY1" fmla="*/ 761690 h 1523369"/>
              <a:gd name="connsiteX2" fmla="*/ 1550730 w 1550731"/>
              <a:gd name="connsiteY2" fmla="*/ 762168 h 1523369"/>
              <a:gd name="connsiteX3" fmla="*/ 1476913 w 1550731"/>
              <a:gd name="connsiteY3" fmla="*/ 940378 h 1523369"/>
              <a:gd name="connsiteX4" fmla="*/ 967739 w 1550731"/>
              <a:gd name="connsiteY4" fmla="*/ 1449552 h 1523369"/>
              <a:gd name="connsiteX5" fmla="*/ 611318 w 1550731"/>
              <a:gd name="connsiteY5" fmla="*/ 1449552 h 1523369"/>
              <a:gd name="connsiteX6" fmla="*/ 611318 w 1550731"/>
              <a:gd name="connsiteY6" fmla="*/ 1093130 h 1523369"/>
              <a:gd name="connsiteX7" fmla="*/ 687694 w 1550731"/>
              <a:gd name="connsiteY7" fmla="*/ 1016754 h 1523369"/>
              <a:gd name="connsiteX8" fmla="*/ 252028 w 1550731"/>
              <a:gd name="connsiteY8" fmla="*/ 1016754 h 1523369"/>
              <a:gd name="connsiteX9" fmla="*/ 0 w 1550731"/>
              <a:gd name="connsiteY9" fmla="*/ 764726 h 1523369"/>
              <a:gd name="connsiteX10" fmla="*/ 252028 w 1550731"/>
              <a:gd name="connsiteY10" fmla="*/ 512698 h 1523369"/>
              <a:gd name="connsiteX11" fmla="*/ 693779 w 1550731"/>
              <a:gd name="connsiteY11" fmla="*/ 512698 h 1523369"/>
              <a:gd name="connsiteX12" fmla="*/ 611319 w 1550731"/>
              <a:gd name="connsiteY12" fmla="*/ 430238 h 1523369"/>
              <a:gd name="connsiteX13" fmla="*/ 611319 w 1550731"/>
              <a:gd name="connsiteY13" fmla="*/ 73817 h 1523369"/>
              <a:gd name="connsiteX14" fmla="*/ 967741 w 1550731"/>
              <a:gd name="connsiteY14" fmla="*/ 73817 h 1523369"/>
              <a:gd name="connsiteX15" fmla="*/ 1476914 w 1550731"/>
              <a:gd name="connsiteY15" fmla="*/ 582991 h 1523369"/>
              <a:gd name="connsiteX16" fmla="*/ 1550731 w 1550731"/>
              <a:gd name="connsiteY16" fmla="*/ 761202 h 15233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550731" h="1523369">
                <a:moveTo>
                  <a:pt x="1550731" y="761202"/>
                </a:moveTo>
                <a:lnTo>
                  <a:pt x="1550684" y="761690"/>
                </a:lnTo>
                <a:lnTo>
                  <a:pt x="1550730" y="762168"/>
                </a:lnTo>
                <a:cubicBezTo>
                  <a:pt x="1550730" y="826667"/>
                  <a:pt x="1526124" y="891167"/>
                  <a:pt x="1476913" y="940378"/>
                </a:cubicBezTo>
                <a:lnTo>
                  <a:pt x="967739" y="1449552"/>
                </a:lnTo>
                <a:cubicBezTo>
                  <a:pt x="869316" y="1547975"/>
                  <a:pt x="709741" y="1547975"/>
                  <a:pt x="611318" y="1449552"/>
                </a:cubicBezTo>
                <a:cubicBezTo>
                  <a:pt x="512895" y="1351129"/>
                  <a:pt x="512895" y="1191553"/>
                  <a:pt x="611318" y="1093130"/>
                </a:cubicBezTo>
                <a:lnTo>
                  <a:pt x="687694" y="1016754"/>
                </a:lnTo>
                <a:lnTo>
                  <a:pt x="252028" y="1016754"/>
                </a:lnTo>
                <a:cubicBezTo>
                  <a:pt x="112837" y="1016754"/>
                  <a:pt x="0" y="903917"/>
                  <a:pt x="0" y="764726"/>
                </a:cubicBezTo>
                <a:cubicBezTo>
                  <a:pt x="0" y="625535"/>
                  <a:pt x="112837" y="512698"/>
                  <a:pt x="252028" y="512698"/>
                </a:cubicBezTo>
                <a:lnTo>
                  <a:pt x="693779" y="512698"/>
                </a:lnTo>
                <a:lnTo>
                  <a:pt x="611319" y="430238"/>
                </a:lnTo>
                <a:cubicBezTo>
                  <a:pt x="512896" y="331815"/>
                  <a:pt x="512896" y="172240"/>
                  <a:pt x="611319" y="73817"/>
                </a:cubicBezTo>
                <a:cubicBezTo>
                  <a:pt x="709742" y="-24606"/>
                  <a:pt x="869318" y="-24606"/>
                  <a:pt x="967741" y="73817"/>
                </a:cubicBezTo>
                <a:lnTo>
                  <a:pt x="1476914" y="582991"/>
                </a:lnTo>
                <a:cubicBezTo>
                  <a:pt x="1526125" y="632202"/>
                  <a:pt x="1550731" y="696702"/>
                  <a:pt x="1550731" y="761202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endParaRPr lang="zh-CN" altLang="en-US" sz="36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527054" y="2743113"/>
            <a:ext cx="3408710" cy="1547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zh-CN" sz="3600" b="1" dirty="0">
                <a:latin typeface="+mj-lt"/>
              </a:rPr>
              <a:t>TEXT</a:t>
            </a:r>
            <a:endParaRPr lang="en-US" altLang="zh-CN" sz="3200" b="1" dirty="0">
              <a:latin typeface="+mj-lt"/>
            </a:endParaRPr>
          </a:p>
          <a:p>
            <a:pPr algn="r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zh-CN" sz="2000" dirty="0"/>
              <a:t>And God said, Let there be light: and there was light</a:t>
            </a:r>
          </a:p>
        </p:txBody>
      </p:sp>
      <p:sp>
        <p:nvSpPr>
          <p:cNvPr id="18" name="矩形 17"/>
          <p:cNvSpPr/>
          <p:nvPr/>
        </p:nvSpPr>
        <p:spPr>
          <a:xfrm>
            <a:off x="4132685" y="3266621"/>
            <a:ext cx="1242648" cy="609398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zh-CN" sz="2800" b="1" dirty="0">
                <a:solidFill>
                  <a:schemeClr val="bg1"/>
                </a:solidFill>
                <a:latin typeface="+mj-lt"/>
              </a:rPr>
              <a:t>TEXT</a:t>
            </a:r>
            <a:endParaRPr lang="en-US" altLang="zh-CN" sz="14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2" name="任意多边形 11"/>
          <p:cNvSpPr/>
          <p:nvPr/>
        </p:nvSpPr>
        <p:spPr>
          <a:xfrm rot="10800000">
            <a:off x="6183509" y="1320801"/>
            <a:ext cx="2240845" cy="2201305"/>
          </a:xfrm>
          <a:custGeom>
            <a:avLst/>
            <a:gdLst>
              <a:gd name="connsiteX0" fmla="*/ 1550731 w 1550731"/>
              <a:gd name="connsiteY0" fmla="*/ 761202 h 1523369"/>
              <a:gd name="connsiteX1" fmla="*/ 1550684 w 1550731"/>
              <a:gd name="connsiteY1" fmla="*/ 761690 h 1523369"/>
              <a:gd name="connsiteX2" fmla="*/ 1550730 w 1550731"/>
              <a:gd name="connsiteY2" fmla="*/ 762168 h 1523369"/>
              <a:gd name="connsiteX3" fmla="*/ 1476913 w 1550731"/>
              <a:gd name="connsiteY3" fmla="*/ 940378 h 1523369"/>
              <a:gd name="connsiteX4" fmla="*/ 967739 w 1550731"/>
              <a:gd name="connsiteY4" fmla="*/ 1449552 h 1523369"/>
              <a:gd name="connsiteX5" fmla="*/ 611318 w 1550731"/>
              <a:gd name="connsiteY5" fmla="*/ 1449552 h 1523369"/>
              <a:gd name="connsiteX6" fmla="*/ 611318 w 1550731"/>
              <a:gd name="connsiteY6" fmla="*/ 1093130 h 1523369"/>
              <a:gd name="connsiteX7" fmla="*/ 687694 w 1550731"/>
              <a:gd name="connsiteY7" fmla="*/ 1016754 h 1523369"/>
              <a:gd name="connsiteX8" fmla="*/ 252028 w 1550731"/>
              <a:gd name="connsiteY8" fmla="*/ 1016754 h 1523369"/>
              <a:gd name="connsiteX9" fmla="*/ 0 w 1550731"/>
              <a:gd name="connsiteY9" fmla="*/ 764726 h 1523369"/>
              <a:gd name="connsiteX10" fmla="*/ 252028 w 1550731"/>
              <a:gd name="connsiteY10" fmla="*/ 512698 h 1523369"/>
              <a:gd name="connsiteX11" fmla="*/ 693779 w 1550731"/>
              <a:gd name="connsiteY11" fmla="*/ 512698 h 1523369"/>
              <a:gd name="connsiteX12" fmla="*/ 611319 w 1550731"/>
              <a:gd name="connsiteY12" fmla="*/ 430238 h 1523369"/>
              <a:gd name="connsiteX13" fmla="*/ 611319 w 1550731"/>
              <a:gd name="connsiteY13" fmla="*/ 73817 h 1523369"/>
              <a:gd name="connsiteX14" fmla="*/ 967741 w 1550731"/>
              <a:gd name="connsiteY14" fmla="*/ 73817 h 1523369"/>
              <a:gd name="connsiteX15" fmla="*/ 1476914 w 1550731"/>
              <a:gd name="connsiteY15" fmla="*/ 582991 h 1523369"/>
              <a:gd name="connsiteX16" fmla="*/ 1550731 w 1550731"/>
              <a:gd name="connsiteY16" fmla="*/ 761202 h 15233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550731" h="1523369">
                <a:moveTo>
                  <a:pt x="1550731" y="761202"/>
                </a:moveTo>
                <a:lnTo>
                  <a:pt x="1550684" y="761690"/>
                </a:lnTo>
                <a:lnTo>
                  <a:pt x="1550730" y="762168"/>
                </a:lnTo>
                <a:cubicBezTo>
                  <a:pt x="1550730" y="826667"/>
                  <a:pt x="1526124" y="891167"/>
                  <a:pt x="1476913" y="940378"/>
                </a:cubicBezTo>
                <a:lnTo>
                  <a:pt x="967739" y="1449552"/>
                </a:lnTo>
                <a:cubicBezTo>
                  <a:pt x="869316" y="1547975"/>
                  <a:pt x="709741" y="1547975"/>
                  <a:pt x="611318" y="1449552"/>
                </a:cubicBezTo>
                <a:cubicBezTo>
                  <a:pt x="512895" y="1351129"/>
                  <a:pt x="512895" y="1191553"/>
                  <a:pt x="611318" y="1093130"/>
                </a:cubicBezTo>
                <a:lnTo>
                  <a:pt x="687694" y="1016754"/>
                </a:lnTo>
                <a:lnTo>
                  <a:pt x="252028" y="1016754"/>
                </a:lnTo>
                <a:cubicBezTo>
                  <a:pt x="112837" y="1016754"/>
                  <a:pt x="0" y="903917"/>
                  <a:pt x="0" y="764726"/>
                </a:cubicBezTo>
                <a:cubicBezTo>
                  <a:pt x="0" y="625535"/>
                  <a:pt x="112837" y="512698"/>
                  <a:pt x="252028" y="512698"/>
                </a:cubicBezTo>
                <a:lnTo>
                  <a:pt x="693779" y="512698"/>
                </a:lnTo>
                <a:lnTo>
                  <a:pt x="611319" y="430238"/>
                </a:lnTo>
                <a:cubicBezTo>
                  <a:pt x="512896" y="331815"/>
                  <a:pt x="512896" y="172240"/>
                  <a:pt x="611319" y="73817"/>
                </a:cubicBezTo>
                <a:cubicBezTo>
                  <a:pt x="709742" y="-24606"/>
                  <a:pt x="869318" y="-24606"/>
                  <a:pt x="967741" y="73817"/>
                </a:cubicBezTo>
                <a:lnTo>
                  <a:pt x="1476914" y="582991"/>
                </a:lnTo>
                <a:cubicBezTo>
                  <a:pt x="1526125" y="632202"/>
                  <a:pt x="1550731" y="696702"/>
                  <a:pt x="1550731" y="761202"/>
                </a:cubicBezTo>
                <a:close/>
              </a:path>
            </a:pathLst>
          </a:custGeom>
          <a:solidFill>
            <a:schemeClr val="bg2">
              <a:lumMod val="60000"/>
              <a:lumOff val="40000"/>
            </a:schemeClr>
          </a:solidFill>
          <a:ln w="285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endParaRPr lang="zh-CN" altLang="en-US" sz="24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8475034" y="1556792"/>
            <a:ext cx="3189916" cy="13993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zh-CN" sz="3200" b="1" dirty="0">
                <a:latin typeface="+mj-lt"/>
              </a:rPr>
              <a:t>TEXT</a:t>
            </a:r>
            <a:endParaRPr lang="en-US" altLang="zh-CN" sz="2800" b="1" dirty="0">
              <a:latin typeface="+mj-lt"/>
            </a:endParaRPr>
          </a:p>
          <a:p>
            <a:pPr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zh-CN" dirty="0"/>
              <a:t>And God said, Let there be light: and there was light</a:t>
            </a:r>
          </a:p>
        </p:txBody>
      </p:sp>
      <p:sp>
        <p:nvSpPr>
          <p:cNvPr id="19" name="矩形 18"/>
          <p:cNvSpPr/>
          <p:nvPr/>
        </p:nvSpPr>
        <p:spPr>
          <a:xfrm>
            <a:off x="7184884" y="2116754"/>
            <a:ext cx="1242648" cy="609398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zh-CN" sz="2800" b="1" dirty="0">
                <a:latin typeface="+mj-lt"/>
              </a:rPr>
              <a:t>TEXT</a:t>
            </a:r>
            <a:endParaRPr lang="en-US" altLang="zh-CN" sz="1400" b="1" dirty="0">
              <a:latin typeface="+mj-lt"/>
            </a:endParaRPr>
          </a:p>
        </p:txBody>
      </p:sp>
      <p:sp>
        <p:nvSpPr>
          <p:cNvPr id="13" name="任意多边形 12"/>
          <p:cNvSpPr/>
          <p:nvPr/>
        </p:nvSpPr>
        <p:spPr>
          <a:xfrm rot="10800000">
            <a:off x="6183509" y="3620536"/>
            <a:ext cx="2240845" cy="2201305"/>
          </a:xfrm>
          <a:custGeom>
            <a:avLst/>
            <a:gdLst>
              <a:gd name="connsiteX0" fmla="*/ 1550731 w 1550731"/>
              <a:gd name="connsiteY0" fmla="*/ 761202 h 1523369"/>
              <a:gd name="connsiteX1" fmla="*/ 1550684 w 1550731"/>
              <a:gd name="connsiteY1" fmla="*/ 761690 h 1523369"/>
              <a:gd name="connsiteX2" fmla="*/ 1550730 w 1550731"/>
              <a:gd name="connsiteY2" fmla="*/ 762168 h 1523369"/>
              <a:gd name="connsiteX3" fmla="*/ 1476913 w 1550731"/>
              <a:gd name="connsiteY3" fmla="*/ 940378 h 1523369"/>
              <a:gd name="connsiteX4" fmla="*/ 967739 w 1550731"/>
              <a:gd name="connsiteY4" fmla="*/ 1449552 h 1523369"/>
              <a:gd name="connsiteX5" fmla="*/ 611318 w 1550731"/>
              <a:gd name="connsiteY5" fmla="*/ 1449552 h 1523369"/>
              <a:gd name="connsiteX6" fmla="*/ 611318 w 1550731"/>
              <a:gd name="connsiteY6" fmla="*/ 1093130 h 1523369"/>
              <a:gd name="connsiteX7" fmla="*/ 687694 w 1550731"/>
              <a:gd name="connsiteY7" fmla="*/ 1016754 h 1523369"/>
              <a:gd name="connsiteX8" fmla="*/ 252028 w 1550731"/>
              <a:gd name="connsiteY8" fmla="*/ 1016754 h 1523369"/>
              <a:gd name="connsiteX9" fmla="*/ 0 w 1550731"/>
              <a:gd name="connsiteY9" fmla="*/ 764726 h 1523369"/>
              <a:gd name="connsiteX10" fmla="*/ 252028 w 1550731"/>
              <a:gd name="connsiteY10" fmla="*/ 512698 h 1523369"/>
              <a:gd name="connsiteX11" fmla="*/ 693779 w 1550731"/>
              <a:gd name="connsiteY11" fmla="*/ 512698 h 1523369"/>
              <a:gd name="connsiteX12" fmla="*/ 611319 w 1550731"/>
              <a:gd name="connsiteY12" fmla="*/ 430238 h 1523369"/>
              <a:gd name="connsiteX13" fmla="*/ 611319 w 1550731"/>
              <a:gd name="connsiteY13" fmla="*/ 73817 h 1523369"/>
              <a:gd name="connsiteX14" fmla="*/ 967741 w 1550731"/>
              <a:gd name="connsiteY14" fmla="*/ 73817 h 1523369"/>
              <a:gd name="connsiteX15" fmla="*/ 1476914 w 1550731"/>
              <a:gd name="connsiteY15" fmla="*/ 582991 h 1523369"/>
              <a:gd name="connsiteX16" fmla="*/ 1550731 w 1550731"/>
              <a:gd name="connsiteY16" fmla="*/ 761202 h 15233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550731" h="1523369">
                <a:moveTo>
                  <a:pt x="1550731" y="761202"/>
                </a:moveTo>
                <a:lnTo>
                  <a:pt x="1550684" y="761690"/>
                </a:lnTo>
                <a:lnTo>
                  <a:pt x="1550730" y="762168"/>
                </a:lnTo>
                <a:cubicBezTo>
                  <a:pt x="1550730" y="826667"/>
                  <a:pt x="1526124" y="891167"/>
                  <a:pt x="1476913" y="940378"/>
                </a:cubicBezTo>
                <a:lnTo>
                  <a:pt x="967739" y="1449552"/>
                </a:lnTo>
                <a:cubicBezTo>
                  <a:pt x="869316" y="1547975"/>
                  <a:pt x="709741" y="1547975"/>
                  <a:pt x="611318" y="1449552"/>
                </a:cubicBezTo>
                <a:cubicBezTo>
                  <a:pt x="512895" y="1351129"/>
                  <a:pt x="512895" y="1191553"/>
                  <a:pt x="611318" y="1093130"/>
                </a:cubicBezTo>
                <a:lnTo>
                  <a:pt x="687694" y="1016754"/>
                </a:lnTo>
                <a:lnTo>
                  <a:pt x="252028" y="1016754"/>
                </a:lnTo>
                <a:cubicBezTo>
                  <a:pt x="112837" y="1016754"/>
                  <a:pt x="0" y="903917"/>
                  <a:pt x="0" y="764726"/>
                </a:cubicBezTo>
                <a:cubicBezTo>
                  <a:pt x="0" y="625535"/>
                  <a:pt x="112837" y="512698"/>
                  <a:pt x="252028" y="512698"/>
                </a:cubicBezTo>
                <a:lnTo>
                  <a:pt x="693779" y="512698"/>
                </a:lnTo>
                <a:lnTo>
                  <a:pt x="611319" y="430238"/>
                </a:lnTo>
                <a:cubicBezTo>
                  <a:pt x="512896" y="331815"/>
                  <a:pt x="512896" y="172240"/>
                  <a:pt x="611319" y="73817"/>
                </a:cubicBezTo>
                <a:cubicBezTo>
                  <a:pt x="709742" y="-24606"/>
                  <a:pt x="869318" y="-24606"/>
                  <a:pt x="967741" y="73817"/>
                </a:cubicBezTo>
                <a:lnTo>
                  <a:pt x="1476914" y="582991"/>
                </a:lnTo>
                <a:cubicBezTo>
                  <a:pt x="1526125" y="632202"/>
                  <a:pt x="1550731" y="696702"/>
                  <a:pt x="1550731" y="761202"/>
                </a:cubicBezTo>
                <a:close/>
              </a:path>
            </a:pathLst>
          </a:custGeom>
          <a:solidFill>
            <a:schemeClr val="bg2">
              <a:lumMod val="60000"/>
              <a:lumOff val="40000"/>
            </a:schemeClr>
          </a:solidFill>
          <a:ln w="285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endParaRPr lang="zh-CN" altLang="en-US" sz="24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8475034" y="3856527"/>
            <a:ext cx="3189916" cy="13993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zh-CN" sz="3200" dirty="0">
                <a:latin typeface="+mj-lt"/>
              </a:rPr>
              <a:t>TEXT</a:t>
            </a:r>
            <a:endParaRPr lang="en-US" altLang="zh-CN" sz="2800" dirty="0">
              <a:latin typeface="+mj-lt"/>
            </a:endParaRPr>
          </a:p>
          <a:p>
            <a:pPr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zh-CN" dirty="0"/>
              <a:t>And God said, Let there be light: and there was light</a:t>
            </a:r>
          </a:p>
        </p:txBody>
      </p:sp>
      <p:sp>
        <p:nvSpPr>
          <p:cNvPr id="15" name="矩形 14"/>
          <p:cNvSpPr/>
          <p:nvPr/>
        </p:nvSpPr>
        <p:spPr>
          <a:xfrm>
            <a:off x="7184884" y="4416489"/>
            <a:ext cx="1242648" cy="609398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zh-CN" sz="2800" b="1" dirty="0">
                <a:latin typeface="+mj-lt"/>
              </a:rPr>
              <a:t>TEXT</a:t>
            </a:r>
            <a:endParaRPr lang="en-US" altLang="zh-CN" sz="1400" b="1" dirty="0">
              <a:latin typeface="+mj-lt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zh-CN"/>
              <a:t>/    11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9F4BA8F-7B64-4198-9505-0CB5D4D3B366}" type="slidenum">
              <a:rPr lang="en-US" altLang="zh-CN" smtClean="0"/>
              <a:t>10</a:t>
            </a:fld>
            <a:endParaRPr lang="zh-CN" alt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latin typeface="Arial Black" panose="020B0A04020102020204"/>
              </a:rPr>
              <a:t>TITLE HERE</a:t>
            </a:r>
            <a:endParaRPr lang="zh-CN" altLang="en-US" dirty="0"/>
          </a:p>
        </p:txBody>
      </p:sp>
      <p:sp>
        <p:nvSpPr>
          <p:cNvPr id="60" name="任意多边形 59"/>
          <p:cNvSpPr/>
          <p:nvPr/>
        </p:nvSpPr>
        <p:spPr>
          <a:xfrm>
            <a:off x="5862815" y="2194737"/>
            <a:ext cx="1841852" cy="3011289"/>
          </a:xfrm>
          <a:custGeom>
            <a:avLst/>
            <a:gdLst>
              <a:gd name="connsiteX0" fmla="*/ 953178 w 1736379"/>
              <a:gd name="connsiteY0" fmla="*/ 0 h 2838849"/>
              <a:gd name="connsiteX1" fmla="*/ 1055475 w 1736379"/>
              <a:gd name="connsiteY1" fmla="*/ 60451 h 2838849"/>
              <a:gd name="connsiteX2" fmla="*/ 1292966 w 1736379"/>
              <a:gd name="connsiteY2" fmla="*/ 254444 h 2838849"/>
              <a:gd name="connsiteX3" fmla="*/ 1292966 w 1736379"/>
              <a:gd name="connsiteY3" fmla="*/ 2395435 h 2838849"/>
              <a:gd name="connsiteX4" fmla="*/ 77358 w 1736379"/>
              <a:gd name="connsiteY4" fmla="*/ 2831921 h 2838849"/>
              <a:gd name="connsiteX5" fmla="*/ 0 w 1736379"/>
              <a:gd name="connsiteY5" fmla="*/ 2820757 h 2838849"/>
              <a:gd name="connsiteX6" fmla="*/ 808412 w 1736379"/>
              <a:gd name="connsiteY6" fmla="*/ 2012345 h 2838849"/>
              <a:gd name="connsiteX7" fmla="*/ 861706 w 1736379"/>
              <a:gd name="connsiteY7" fmla="*/ 1964175 h 2838849"/>
              <a:gd name="connsiteX8" fmla="*/ 861706 w 1736379"/>
              <a:gd name="connsiteY8" fmla="*/ 685704 h 2838849"/>
              <a:gd name="connsiteX9" fmla="*/ 562652 w 1736379"/>
              <a:gd name="connsiteY9" fmla="*/ 487119 h 2838849"/>
              <a:gd name="connsiteX10" fmla="*/ 491090 w 1736379"/>
              <a:gd name="connsiteY10" fmla="*/ 462089 h 28388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736379" h="2838849">
                <a:moveTo>
                  <a:pt x="953178" y="0"/>
                </a:moveTo>
                <a:lnTo>
                  <a:pt x="1055475" y="60451"/>
                </a:lnTo>
                <a:cubicBezTo>
                  <a:pt x="1139422" y="115878"/>
                  <a:pt x="1219064" y="180542"/>
                  <a:pt x="1292966" y="254444"/>
                </a:cubicBezTo>
                <a:cubicBezTo>
                  <a:pt x="1884184" y="845662"/>
                  <a:pt x="1884184" y="1804216"/>
                  <a:pt x="1292966" y="2395435"/>
                </a:cubicBezTo>
                <a:cubicBezTo>
                  <a:pt x="960405" y="2727995"/>
                  <a:pt x="511618" y="2873490"/>
                  <a:pt x="77358" y="2831921"/>
                </a:cubicBezTo>
                <a:lnTo>
                  <a:pt x="0" y="2820757"/>
                </a:lnTo>
                <a:lnTo>
                  <a:pt x="808412" y="2012345"/>
                </a:lnTo>
                <a:lnTo>
                  <a:pt x="861706" y="1964175"/>
                </a:lnTo>
                <a:cubicBezTo>
                  <a:pt x="1214745" y="1611135"/>
                  <a:pt x="1214745" y="1038743"/>
                  <a:pt x="861706" y="685704"/>
                </a:cubicBezTo>
                <a:cubicBezTo>
                  <a:pt x="773446" y="597444"/>
                  <a:pt x="671476" y="531249"/>
                  <a:pt x="562652" y="487119"/>
                </a:cubicBezTo>
                <a:lnTo>
                  <a:pt x="491090" y="462089"/>
                </a:lnTo>
                <a:close/>
              </a:path>
            </a:pathLst>
          </a:custGeom>
          <a:solidFill>
            <a:schemeClr val="bg2">
              <a:lumMod val="60000"/>
              <a:lumOff val="40000"/>
            </a:schemeClr>
          </a:solidFill>
          <a:ln w="285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endParaRPr lang="zh-CN" altLang="en-US" sz="24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61" name="任意多边形 60"/>
          <p:cNvSpPr/>
          <p:nvPr/>
        </p:nvSpPr>
        <p:spPr>
          <a:xfrm rot="10800000">
            <a:off x="4487333" y="1968140"/>
            <a:ext cx="1841852" cy="3011289"/>
          </a:xfrm>
          <a:custGeom>
            <a:avLst/>
            <a:gdLst>
              <a:gd name="connsiteX0" fmla="*/ 953178 w 1736379"/>
              <a:gd name="connsiteY0" fmla="*/ 0 h 2838849"/>
              <a:gd name="connsiteX1" fmla="*/ 1055475 w 1736379"/>
              <a:gd name="connsiteY1" fmla="*/ 60451 h 2838849"/>
              <a:gd name="connsiteX2" fmla="*/ 1292966 w 1736379"/>
              <a:gd name="connsiteY2" fmla="*/ 254444 h 2838849"/>
              <a:gd name="connsiteX3" fmla="*/ 1292966 w 1736379"/>
              <a:gd name="connsiteY3" fmla="*/ 2395435 h 2838849"/>
              <a:gd name="connsiteX4" fmla="*/ 77358 w 1736379"/>
              <a:gd name="connsiteY4" fmla="*/ 2831921 h 2838849"/>
              <a:gd name="connsiteX5" fmla="*/ 0 w 1736379"/>
              <a:gd name="connsiteY5" fmla="*/ 2820757 h 2838849"/>
              <a:gd name="connsiteX6" fmla="*/ 808412 w 1736379"/>
              <a:gd name="connsiteY6" fmla="*/ 2012345 h 2838849"/>
              <a:gd name="connsiteX7" fmla="*/ 861706 w 1736379"/>
              <a:gd name="connsiteY7" fmla="*/ 1964175 h 2838849"/>
              <a:gd name="connsiteX8" fmla="*/ 861706 w 1736379"/>
              <a:gd name="connsiteY8" fmla="*/ 685704 h 2838849"/>
              <a:gd name="connsiteX9" fmla="*/ 562652 w 1736379"/>
              <a:gd name="connsiteY9" fmla="*/ 487119 h 2838849"/>
              <a:gd name="connsiteX10" fmla="*/ 491090 w 1736379"/>
              <a:gd name="connsiteY10" fmla="*/ 462089 h 28388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736379" h="2838849">
                <a:moveTo>
                  <a:pt x="953178" y="0"/>
                </a:moveTo>
                <a:lnTo>
                  <a:pt x="1055475" y="60451"/>
                </a:lnTo>
                <a:cubicBezTo>
                  <a:pt x="1139422" y="115878"/>
                  <a:pt x="1219064" y="180542"/>
                  <a:pt x="1292966" y="254444"/>
                </a:cubicBezTo>
                <a:cubicBezTo>
                  <a:pt x="1884184" y="845662"/>
                  <a:pt x="1884184" y="1804216"/>
                  <a:pt x="1292966" y="2395435"/>
                </a:cubicBezTo>
                <a:cubicBezTo>
                  <a:pt x="960405" y="2727995"/>
                  <a:pt x="511618" y="2873490"/>
                  <a:pt x="77358" y="2831921"/>
                </a:cubicBezTo>
                <a:lnTo>
                  <a:pt x="0" y="2820757"/>
                </a:lnTo>
                <a:lnTo>
                  <a:pt x="808412" y="2012345"/>
                </a:lnTo>
                <a:lnTo>
                  <a:pt x="861706" y="1964175"/>
                </a:lnTo>
                <a:cubicBezTo>
                  <a:pt x="1214745" y="1611135"/>
                  <a:pt x="1214745" y="1038743"/>
                  <a:pt x="861706" y="685704"/>
                </a:cubicBezTo>
                <a:cubicBezTo>
                  <a:pt x="773446" y="597444"/>
                  <a:pt x="671476" y="531249"/>
                  <a:pt x="562652" y="487119"/>
                </a:cubicBezTo>
                <a:lnTo>
                  <a:pt x="491090" y="462089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endParaRPr lang="zh-CN" altLang="en-US" sz="36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70" name="圆角矩形 69"/>
          <p:cNvSpPr/>
          <p:nvPr/>
        </p:nvSpPr>
        <p:spPr>
          <a:xfrm flipH="1">
            <a:off x="527049" y="2227005"/>
            <a:ext cx="3912769" cy="1348052"/>
          </a:xfrm>
          <a:prstGeom prst="roundRect">
            <a:avLst>
              <a:gd name="adj" fmla="val 6011"/>
            </a:avLst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noAutofit/>
          </a:bodyPr>
          <a:lstStyle/>
          <a:p>
            <a:pPr algn="r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zh-CN" sz="3200" b="1" dirty="0">
                <a:solidFill>
                  <a:schemeClr val="tx1"/>
                </a:solidFill>
                <a:latin typeface="+mj-lt"/>
              </a:rPr>
              <a:t>TEXT</a:t>
            </a:r>
            <a:endParaRPr lang="en-US" altLang="zh-CN" sz="1600" b="1" dirty="0">
              <a:solidFill>
                <a:schemeClr val="tx1"/>
              </a:solidFill>
              <a:latin typeface="+mj-lt"/>
            </a:endParaRPr>
          </a:p>
          <a:p>
            <a:pPr algn="just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zh-CN" sz="2000" dirty="0">
                <a:solidFill>
                  <a:schemeClr val="tx1"/>
                </a:solidFill>
              </a:rPr>
              <a:t>And the earth was waste and without form; and it was dark on the face of the deep: and the Spirit of God was moving on the face of the waters</a:t>
            </a:r>
          </a:p>
        </p:txBody>
      </p:sp>
      <p:sp>
        <p:nvSpPr>
          <p:cNvPr id="73" name="圆角矩形 72"/>
          <p:cNvSpPr/>
          <p:nvPr/>
        </p:nvSpPr>
        <p:spPr>
          <a:xfrm flipH="1">
            <a:off x="7751360" y="2227005"/>
            <a:ext cx="3913591" cy="1348052"/>
          </a:xfrm>
          <a:prstGeom prst="roundRect">
            <a:avLst>
              <a:gd name="adj" fmla="val 6011"/>
            </a:avLst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noAutofit/>
          </a:bodyPr>
          <a:lstStyle/>
          <a:p>
            <a:pPr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zh-CN" sz="3200" b="1" dirty="0">
                <a:solidFill>
                  <a:schemeClr val="tx1"/>
                </a:solidFill>
                <a:latin typeface="+mj-lt"/>
              </a:rPr>
              <a:t>TEXT</a:t>
            </a:r>
            <a:endParaRPr lang="en-US" altLang="zh-CN" sz="1600" b="1" dirty="0">
              <a:solidFill>
                <a:schemeClr val="tx1"/>
              </a:solidFill>
              <a:latin typeface="+mj-lt"/>
            </a:endParaRPr>
          </a:p>
          <a:p>
            <a:pPr algn="just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zh-CN" sz="2000" dirty="0">
                <a:solidFill>
                  <a:schemeClr val="tx1"/>
                </a:solidFill>
              </a:rPr>
              <a:t>And the earth was waste and without form; and it was dark on the face of the deep: and the Spirit of God was moving on the face of the waters</a:t>
            </a: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zh-CN"/>
              <a:t>/    11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9F4BA8F-7B64-4198-9505-0CB5D4D3B366}" type="slidenum">
              <a:rPr lang="en-US" altLang="zh-CN" smtClean="0"/>
              <a:t>11</a:t>
            </a:fld>
            <a:endParaRPr lang="zh-CN" alt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latin typeface="Arial Black" panose="020B0A04020102020204"/>
              </a:rPr>
              <a:t>TITLE HERE</a:t>
            </a:r>
            <a:endParaRPr lang="zh-CN" altLang="en-US" dirty="0"/>
          </a:p>
        </p:txBody>
      </p:sp>
      <p:sp>
        <p:nvSpPr>
          <p:cNvPr id="3" name="椭圆 2"/>
          <p:cNvSpPr/>
          <p:nvPr/>
        </p:nvSpPr>
        <p:spPr>
          <a:xfrm>
            <a:off x="-138336" y="1412776"/>
            <a:ext cx="4115250" cy="4115244"/>
          </a:xfrm>
          <a:prstGeom prst="ellipse">
            <a:avLst/>
          </a:prstGeom>
          <a:solidFill>
            <a:schemeClr val="accent1"/>
          </a:solidFill>
          <a:ln w="285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en-US" altLang="zh-CN" sz="20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" name="椭圆 3"/>
          <p:cNvSpPr/>
          <p:nvPr/>
        </p:nvSpPr>
        <p:spPr>
          <a:xfrm>
            <a:off x="8215088" y="1412776"/>
            <a:ext cx="4115250" cy="4115244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 w="285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endParaRPr lang="en-US" altLang="zh-CN" sz="24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5" name="椭圆 4"/>
          <p:cNvSpPr/>
          <p:nvPr/>
        </p:nvSpPr>
        <p:spPr>
          <a:xfrm>
            <a:off x="4127600" y="3282482"/>
            <a:ext cx="375832" cy="375832"/>
          </a:xfrm>
          <a:prstGeom prst="ellipse">
            <a:avLst/>
          </a:prstGeom>
          <a:solidFill>
            <a:schemeClr val="accent1"/>
          </a:solidFill>
          <a:ln w="285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en-US" altLang="zh-CN" sz="20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6" name="椭圆 5"/>
          <p:cNvSpPr/>
          <p:nvPr/>
        </p:nvSpPr>
        <p:spPr>
          <a:xfrm>
            <a:off x="4572721" y="3282482"/>
            <a:ext cx="375832" cy="375832"/>
          </a:xfrm>
          <a:prstGeom prst="ellipse">
            <a:avLst/>
          </a:prstGeom>
          <a:solidFill>
            <a:schemeClr val="accent1"/>
          </a:solidFill>
          <a:ln w="285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en-US" altLang="zh-CN" sz="20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7" name="椭圆 6"/>
          <p:cNvSpPr/>
          <p:nvPr/>
        </p:nvSpPr>
        <p:spPr>
          <a:xfrm>
            <a:off x="5017842" y="3282482"/>
            <a:ext cx="375832" cy="375832"/>
          </a:xfrm>
          <a:prstGeom prst="ellipse">
            <a:avLst/>
          </a:prstGeom>
          <a:solidFill>
            <a:schemeClr val="accent1"/>
          </a:solidFill>
          <a:ln w="285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en-US" altLang="zh-CN" sz="20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8" name="椭圆 7"/>
          <p:cNvSpPr/>
          <p:nvPr/>
        </p:nvSpPr>
        <p:spPr>
          <a:xfrm>
            <a:off x="5462963" y="3282482"/>
            <a:ext cx="375832" cy="375832"/>
          </a:xfrm>
          <a:prstGeom prst="ellipse">
            <a:avLst/>
          </a:prstGeom>
          <a:solidFill>
            <a:schemeClr val="accent1"/>
          </a:solidFill>
          <a:ln w="285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en-US" altLang="zh-CN" sz="20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9" name="椭圆 8"/>
          <p:cNvSpPr/>
          <p:nvPr/>
        </p:nvSpPr>
        <p:spPr>
          <a:xfrm>
            <a:off x="5908084" y="3282482"/>
            <a:ext cx="375832" cy="37583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 w="285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endParaRPr lang="en-US" altLang="zh-CN" sz="24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0" name="椭圆 9"/>
          <p:cNvSpPr/>
          <p:nvPr/>
        </p:nvSpPr>
        <p:spPr>
          <a:xfrm>
            <a:off x="6353205" y="3282482"/>
            <a:ext cx="375832" cy="37583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 w="285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endParaRPr lang="en-US" altLang="zh-CN" sz="24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1" name="椭圆 10"/>
          <p:cNvSpPr/>
          <p:nvPr/>
        </p:nvSpPr>
        <p:spPr>
          <a:xfrm>
            <a:off x="6798326" y="3282482"/>
            <a:ext cx="375832" cy="37583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 w="285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endParaRPr lang="en-US" altLang="zh-CN" sz="24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2" name="椭圆 11"/>
          <p:cNvSpPr/>
          <p:nvPr/>
        </p:nvSpPr>
        <p:spPr>
          <a:xfrm>
            <a:off x="7243447" y="3282482"/>
            <a:ext cx="375832" cy="37583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 w="285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endParaRPr lang="en-US" altLang="zh-CN" sz="24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3" name="椭圆 12"/>
          <p:cNvSpPr/>
          <p:nvPr/>
        </p:nvSpPr>
        <p:spPr>
          <a:xfrm>
            <a:off x="7688565" y="3282482"/>
            <a:ext cx="375832" cy="37583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 w="285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endParaRPr lang="en-US" altLang="zh-CN" sz="24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5" name="任意多边形 14"/>
          <p:cNvSpPr/>
          <p:nvPr/>
        </p:nvSpPr>
        <p:spPr>
          <a:xfrm rot="5400000">
            <a:off x="5925246" y="2077818"/>
            <a:ext cx="1044303" cy="1152128"/>
          </a:xfrm>
          <a:custGeom>
            <a:avLst/>
            <a:gdLst>
              <a:gd name="connsiteX0" fmla="*/ 0 w 1044303"/>
              <a:gd name="connsiteY0" fmla="*/ 1016528 h 1152128"/>
              <a:gd name="connsiteX1" fmla="*/ 0 w 1044303"/>
              <a:gd name="connsiteY1" fmla="*/ 135600 h 1152128"/>
              <a:gd name="connsiteX2" fmla="*/ 135600 w 1044303"/>
              <a:gd name="connsiteY2" fmla="*/ 0 h 1152128"/>
              <a:gd name="connsiteX3" fmla="*/ 677985 w 1044303"/>
              <a:gd name="connsiteY3" fmla="*/ 0 h 1152128"/>
              <a:gd name="connsiteX4" fmla="*/ 813585 w 1044303"/>
              <a:gd name="connsiteY4" fmla="*/ 135600 h 1152128"/>
              <a:gd name="connsiteX5" fmla="*/ 813585 w 1044303"/>
              <a:gd name="connsiteY5" fmla="*/ 648343 h 1152128"/>
              <a:gd name="connsiteX6" fmla="*/ 1044303 w 1044303"/>
              <a:gd name="connsiteY6" fmla="*/ 939297 h 1152128"/>
              <a:gd name="connsiteX7" fmla="*/ 813585 w 1044303"/>
              <a:gd name="connsiteY7" fmla="*/ 939297 h 1152128"/>
              <a:gd name="connsiteX8" fmla="*/ 813585 w 1044303"/>
              <a:gd name="connsiteY8" fmla="*/ 1016528 h 1152128"/>
              <a:gd name="connsiteX9" fmla="*/ 677985 w 1044303"/>
              <a:gd name="connsiteY9" fmla="*/ 1152128 h 1152128"/>
              <a:gd name="connsiteX10" fmla="*/ 135600 w 1044303"/>
              <a:gd name="connsiteY10" fmla="*/ 1152128 h 1152128"/>
              <a:gd name="connsiteX11" fmla="*/ 0 w 1044303"/>
              <a:gd name="connsiteY11" fmla="*/ 1016528 h 11521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044303" h="1152128">
                <a:moveTo>
                  <a:pt x="0" y="1016528"/>
                </a:moveTo>
                <a:lnTo>
                  <a:pt x="0" y="135600"/>
                </a:lnTo>
                <a:cubicBezTo>
                  <a:pt x="0" y="60710"/>
                  <a:pt x="60710" y="0"/>
                  <a:pt x="135600" y="0"/>
                </a:cubicBezTo>
                <a:lnTo>
                  <a:pt x="677985" y="0"/>
                </a:lnTo>
                <a:cubicBezTo>
                  <a:pt x="752875" y="0"/>
                  <a:pt x="813585" y="60710"/>
                  <a:pt x="813585" y="135600"/>
                </a:cubicBezTo>
                <a:lnTo>
                  <a:pt x="813585" y="648343"/>
                </a:lnTo>
                <a:lnTo>
                  <a:pt x="1044303" y="939297"/>
                </a:lnTo>
                <a:lnTo>
                  <a:pt x="813585" y="939297"/>
                </a:lnTo>
                <a:lnTo>
                  <a:pt x="813585" y="1016528"/>
                </a:lnTo>
                <a:cubicBezTo>
                  <a:pt x="813585" y="1091418"/>
                  <a:pt x="752875" y="1152128"/>
                  <a:pt x="677985" y="1152128"/>
                </a:cubicBezTo>
                <a:lnTo>
                  <a:pt x="135600" y="1152128"/>
                </a:lnTo>
                <a:cubicBezTo>
                  <a:pt x="60710" y="1152128"/>
                  <a:pt x="0" y="1091418"/>
                  <a:pt x="0" y="1016528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endParaRPr lang="zh-CN" altLang="en-US" sz="36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5968309" y="2276875"/>
            <a:ext cx="927690" cy="5355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zh-CN" sz="2400" b="1" dirty="0">
                <a:solidFill>
                  <a:schemeClr val="bg1"/>
                </a:solidFill>
                <a:latin typeface="+mj-lt"/>
              </a:rPr>
              <a:t>Text</a:t>
            </a:r>
            <a:endParaRPr lang="zh-CN" altLang="en-US" sz="24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7" name="圆角矩形 16"/>
          <p:cNvSpPr/>
          <p:nvPr/>
        </p:nvSpPr>
        <p:spPr>
          <a:xfrm flipH="1">
            <a:off x="527050" y="2477202"/>
            <a:ext cx="3048670" cy="2665077"/>
          </a:xfrm>
          <a:prstGeom prst="roundRect">
            <a:avLst>
              <a:gd name="adj" fmla="val 0"/>
            </a:avLst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noAutofit/>
          </a:bodyPr>
          <a:lstStyle/>
          <a:p>
            <a:pPr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zh-CN" sz="3200" b="1" dirty="0">
                <a:solidFill>
                  <a:schemeClr val="bg1"/>
                </a:solidFill>
                <a:latin typeface="+mj-lt"/>
              </a:rPr>
              <a:t>TEXT</a:t>
            </a:r>
            <a:endParaRPr lang="en-US" altLang="zh-CN" sz="1600" b="1" dirty="0">
              <a:solidFill>
                <a:schemeClr val="bg1"/>
              </a:solidFill>
              <a:latin typeface="+mj-lt"/>
            </a:endParaRPr>
          </a:p>
          <a:p>
            <a:pPr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zh-CN" sz="1600" dirty="0">
                <a:solidFill>
                  <a:schemeClr val="bg1"/>
                </a:solidFill>
              </a:rPr>
              <a:t>And the earth was waste and without form; and it was dark on the face of the deep: and the Spirit of God was moving on the face of the waters</a:t>
            </a:r>
          </a:p>
        </p:txBody>
      </p:sp>
      <p:sp>
        <p:nvSpPr>
          <p:cNvPr id="18" name="圆角矩形 17"/>
          <p:cNvSpPr/>
          <p:nvPr/>
        </p:nvSpPr>
        <p:spPr>
          <a:xfrm flipH="1">
            <a:off x="8627983" y="2477202"/>
            <a:ext cx="3036967" cy="2665077"/>
          </a:xfrm>
          <a:prstGeom prst="roundRect">
            <a:avLst>
              <a:gd name="adj" fmla="val 0"/>
            </a:avLst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noAutofit/>
          </a:bodyPr>
          <a:lstStyle/>
          <a:p>
            <a:pPr algn="r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zh-CN" sz="3200" b="1" dirty="0">
                <a:solidFill>
                  <a:schemeClr val="tx1"/>
                </a:solidFill>
                <a:latin typeface="+mj-lt"/>
              </a:rPr>
              <a:t>TEXT</a:t>
            </a:r>
            <a:endParaRPr lang="en-US" altLang="zh-CN" sz="1600" b="1" dirty="0">
              <a:solidFill>
                <a:schemeClr val="tx1"/>
              </a:solidFill>
              <a:latin typeface="+mj-lt"/>
            </a:endParaRPr>
          </a:p>
          <a:p>
            <a:pPr algn="r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zh-CN" sz="1600" dirty="0">
                <a:solidFill>
                  <a:schemeClr val="tx1"/>
                </a:solidFill>
              </a:rPr>
              <a:t>And the earth was waste and without form; and it was dark on the face of the deep: and the Spirit of God was moving on the face of the waters</a:t>
            </a:r>
          </a:p>
        </p:txBody>
      </p:sp>
      <p:sp>
        <p:nvSpPr>
          <p:cNvPr id="19" name="圆角矩形 18"/>
          <p:cNvSpPr/>
          <p:nvPr/>
        </p:nvSpPr>
        <p:spPr>
          <a:xfrm flipH="1">
            <a:off x="4093031" y="3961166"/>
            <a:ext cx="4005940" cy="1800051"/>
          </a:xfrm>
          <a:prstGeom prst="roundRect">
            <a:avLst>
              <a:gd name="adj" fmla="val 0"/>
            </a:avLst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noAutofit/>
          </a:bodyPr>
          <a:lstStyle/>
          <a:p>
            <a:pPr algn="ctr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zh-CN" sz="3600" b="1" dirty="0">
                <a:solidFill>
                  <a:schemeClr val="tx1"/>
                </a:solidFill>
                <a:latin typeface="+mj-lt"/>
              </a:rPr>
              <a:t>TEXT</a:t>
            </a:r>
            <a:endParaRPr lang="en-US" altLang="zh-CN" b="1" dirty="0">
              <a:solidFill>
                <a:schemeClr val="tx1"/>
              </a:solidFill>
              <a:latin typeface="+mj-lt"/>
            </a:endParaRPr>
          </a:p>
          <a:p>
            <a:pPr algn="ctr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zh-CN" dirty="0">
                <a:solidFill>
                  <a:schemeClr val="tx1"/>
                </a:solidFill>
              </a:rPr>
              <a:t>And the earth was waste and without form; and it was dark on the face of the deep: and the Spirit of God was moving on the face of the waters</a:t>
            </a:r>
          </a:p>
        </p:txBody>
      </p:sp>
      <p:sp>
        <p:nvSpPr>
          <p:cNvPr id="14" name="页脚占位符 1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zh-CN"/>
              <a:t>/    11</a:t>
            </a:r>
            <a:endParaRPr lang="zh-CN" altLang="en-US" dirty="0"/>
          </a:p>
        </p:txBody>
      </p:sp>
      <p:sp>
        <p:nvSpPr>
          <p:cNvPr id="20" name="灯片编号占位符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9F4BA8F-7B64-4198-9505-0CB5D4D3B366}" type="slidenum">
              <a:rPr lang="en-US" altLang="zh-CN" smtClean="0"/>
              <a:t>12</a:t>
            </a:fld>
            <a:endParaRPr lang="zh-CN" alt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latin typeface="Arial Black" panose="020B0A04020102020204"/>
              </a:rPr>
              <a:t>TITLE HERE</a:t>
            </a:r>
            <a:endParaRPr lang="zh-CN" altLang="en-US" dirty="0"/>
          </a:p>
        </p:txBody>
      </p:sp>
      <p:sp>
        <p:nvSpPr>
          <p:cNvPr id="5" name="右箭头 4"/>
          <p:cNvSpPr/>
          <p:nvPr/>
        </p:nvSpPr>
        <p:spPr>
          <a:xfrm>
            <a:off x="1498848" y="1411697"/>
            <a:ext cx="6829400" cy="3280792"/>
          </a:xfrm>
          <a:prstGeom prst="rightArrow">
            <a:avLst/>
          </a:prstGeom>
          <a:solidFill>
            <a:schemeClr val="accent1"/>
          </a:solidFill>
          <a:ln w="285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just"/>
            <a:endParaRPr lang="zh-CN" altLang="en-US" sz="2400" dirty="0">
              <a:solidFill>
                <a:schemeClr val="bg1"/>
              </a:solidFill>
            </a:endParaRPr>
          </a:p>
        </p:txBody>
      </p:sp>
      <p:sp>
        <p:nvSpPr>
          <p:cNvPr id="3" name="五边形 2"/>
          <p:cNvSpPr/>
          <p:nvPr/>
        </p:nvSpPr>
        <p:spPr>
          <a:xfrm>
            <a:off x="1919288" y="2555007"/>
            <a:ext cx="2016472" cy="994179"/>
          </a:xfrm>
          <a:prstGeom prst="homePlate">
            <a:avLst>
              <a:gd name="adj" fmla="val 55748"/>
            </a:avLst>
          </a:prstGeom>
          <a:solidFill>
            <a:schemeClr val="bg2">
              <a:lumMod val="60000"/>
              <a:lumOff val="40000"/>
            </a:schemeClr>
          </a:solidFill>
          <a:ln w="285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endParaRPr lang="zh-CN" altLang="en-US" sz="24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4" name="燕尾形 3"/>
          <p:cNvSpPr/>
          <p:nvPr/>
        </p:nvSpPr>
        <p:spPr>
          <a:xfrm>
            <a:off x="5591944" y="2559025"/>
            <a:ext cx="2448272" cy="986136"/>
          </a:xfrm>
          <a:prstGeom prst="chevron">
            <a:avLst>
              <a:gd name="adj" fmla="val 54595"/>
            </a:avLst>
          </a:prstGeom>
          <a:solidFill>
            <a:schemeClr val="bg2">
              <a:lumMod val="60000"/>
              <a:lumOff val="40000"/>
            </a:schemeClr>
          </a:solidFill>
          <a:ln w="285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endParaRPr lang="zh-CN" altLang="en-US" sz="24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21" name="燕尾形 20"/>
          <p:cNvSpPr/>
          <p:nvPr/>
        </p:nvSpPr>
        <p:spPr>
          <a:xfrm>
            <a:off x="3539716" y="2559025"/>
            <a:ext cx="2448272" cy="986136"/>
          </a:xfrm>
          <a:prstGeom prst="chevron">
            <a:avLst>
              <a:gd name="adj" fmla="val 54595"/>
            </a:avLst>
          </a:prstGeom>
          <a:solidFill>
            <a:schemeClr val="bg2">
              <a:lumMod val="60000"/>
              <a:lumOff val="40000"/>
            </a:schemeClr>
          </a:solidFill>
          <a:ln w="285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endParaRPr lang="zh-CN" altLang="en-US" sz="24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1988184" y="2630022"/>
            <a:ext cx="1911808" cy="86793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zh-CN" sz="1400" dirty="0"/>
              <a:t>And God said, Let there be light: and there was light</a:t>
            </a:r>
          </a:p>
        </p:txBody>
      </p:sp>
      <p:sp>
        <p:nvSpPr>
          <p:cNvPr id="23" name="矩形 22"/>
          <p:cNvSpPr/>
          <p:nvPr/>
        </p:nvSpPr>
        <p:spPr>
          <a:xfrm>
            <a:off x="4071161" y="2630022"/>
            <a:ext cx="1911808" cy="8679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zh-CN" sz="1400" dirty="0"/>
              <a:t>And God said, Let there be light: and there was light</a:t>
            </a:r>
          </a:p>
        </p:txBody>
      </p:sp>
      <p:sp>
        <p:nvSpPr>
          <p:cNvPr id="24" name="矩形 23"/>
          <p:cNvSpPr/>
          <p:nvPr/>
        </p:nvSpPr>
        <p:spPr>
          <a:xfrm>
            <a:off x="6102984" y="2630022"/>
            <a:ext cx="1649200" cy="86793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zh-CN" sz="1400" dirty="0"/>
              <a:t>And God said, Let there be light: and there was light</a:t>
            </a:r>
          </a:p>
        </p:txBody>
      </p:sp>
      <p:sp>
        <p:nvSpPr>
          <p:cNvPr id="25" name="燕尾形 24"/>
          <p:cNvSpPr/>
          <p:nvPr/>
        </p:nvSpPr>
        <p:spPr>
          <a:xfrm>
            <a:off x="7762387" y="2249897"/>
            <a:ext cx="2510326" cy="1604392"/>
          </a:xfrm>
          <a:prstGeom prst="chevron">
            <a:avLst>
              <a:gd name="adj" fmla="val 49846"/>
            </a:avLst>
          </a:prstGeom>
          <a:solidFill>
            <a:schemeClr val="bg2">
              <a:lumMod val="60000"/>
              <a:lumOff val="40000"/>
            </a:schemeClr>
          </a:solidFill>
          <a:ln w="285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endParaRPr lang="zh-CN" altLang="en-US" sz="24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8637006" y="2764706"/>
            <a:ext cx="1242648" cy="6093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zh-CN" sz="2800" b="1" dirty="0">
                <a:latin typeface="+mj-lt"/>
              </a:rPr>
              <a:t>TEXT</a:t>
            </a:r>
            <a:endParaRPr lang="en-US" altLang="zh-CN" sz="1400" b="1" dirty="0">
              <a:latin typeface="+mj-lt"/>
            </a:endParaRPr>
          </a:p>
        </p:txBody>
      </p:sp>
      <p:sp>
        <p:nvSpPr>
          <p:cNvPr id="30" name="圆角矩形 29"/>
          <p:cNvSpPr/>
          <p:nvPr/>
        </p:nvSpPr>
        <p:spPr>
          <a:xfrm flipH="1">
            <a:off x="1976661" y="4710001"/>
            <a:ext cx="7503717" cy="1348052"/>
          </a:xfrm>
          <a:prstGeom prst="roundRect">
            <a:avLst>
              <a:gd name="adj" fmla="val 6011"/>
            </a:avLst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noAutofit/>
          </a:bodyPr>
          <a:lstStyle/>
          <a:p>
            <a:pPr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zh-CN" sz="2400" b="1" dirty="0">
                <a:solidFill>
                  <a:schemeClr val="tx1"/>
                </a:solidFill>
                <a:latin typeface="+mj-lt"/>
              </a:rPr>
              <a:t>TEXT</a:t>
            </a:r>
            <a:endParaRPr lang="en-US" altLang="zh-CN" sz="1200" b="1" dirty="0">
              <a:solidFill>
                <a:schemeClr val="tx1"/>
              </a:solidFill>
              <a:latin typeface="+mj-lt"/>
            </a:endParaRPr>
          </a:p>
          <a:p>
            <a:pPr algn="just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zh-CN" sz="1600" dirty="0">
                <a:solidFill>
                  <a:schemeClr val="tx1"/>
                </a:solidFill>
              </a:rPr>
              <a:t>And the earth was waste and without form; and it was dark on the face of the deep: and the Spirit of God was moving on the face of the waters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zh-CN"/>
              <a:t>/    11</a:t>
            </a:r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9F4BA8F-7B64-4198-9505-0CB5D4D3B366}" type="slidenum">
              <a:rPr lang="en-US" altLang="zh-CN" smtClean="0"/>
              <a:t>13</a:t>
            </a:fld>
            <a:endParaRPr lang="zh-CN" alt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latin typeface="Arial Black" panose="020B0A04020102020204"/>
              </a:rPr>
              <a:t>TITLE HERE</a:t>
            </a:r>
            <a:endParaRPr lang="zh-CN" altLang="en-US" dirty="0"/>
          </a:p>
        </p:txBody>
      </p:sp>
      <p:sp>
        <p:nvSpPr>
          <p:cNvPr id="3" name="椭圆 2"/>
          <p:cNvSpPr/>
          <p:nvPr/>
        </p:nvSpPr>
        <p:spPr>
          <a:xfrm>
            <a:off x="10008742" y="1412776"/>
            <a:ext cx="1015996" cy="1015996"/>
          </a:xfrm>
          <a:prstGeom prst="ellipse">
            <a:avLst/>
          </a:prstGeom>
          <a:solidFill>
            <a:schemeClr val="accent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r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zh-CN" sz="3600" b="1" dirty="0">
                <a:solidFill>
                  <a:schemeClr val="bg1"/>
                </a:solidFill>
                <a:latin typeface="+mj-lt"/>
              </a:rPr>
              <a:t>1</a:t>
            </a:r>
            <a:endParaRPr lang="zh-CN" altLang="en-US" sz="3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" name="圆角矩形 3"/>
          <p:cNvSpPr/>
          <p:nvPr/>
        </p:nvSpPr>
        <p:spPr>
          <a:xfrm>
            <a:off x="2894152" y="1445986"/>
            <a:ext cx="7378312" cy="949576"/>
          </a:xfrm>
          <a:prstGeom prst="roundRect">
            <a:avLst>
              <a:gd name="adj" fmla="val 50000"/>
            </a:avLst>
          </a:prstGeom>
          <a:solidFill>
            <a:schemeClr val="bg2">
              <a:lumMod val="60000"/>
              <a:lumOff val="40000"/>
            </a:schemeClr>
          </a:solidFill>
          <a:ln w="285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>
              <a:spcBef>
                <a:spcPts val="200"/>
              </a:spcBef>
              <a:spcAft>
                <a:spcPts val="200"/>
              </a:spcAft>
            </a:pPr>
            <a:r>
              <a:rPr lang="en-US" altLang="zh-CN" sz="3200" b="1" dirty="0">
                <a:solidFill>
                  <a:srgbClr val="4A5D69"/>
                </a:solidFill>
                <a:latin typeface="+mj-lt"/>
              </a:rPr>
              <a:t>TEXT</a:t>
            </a:r>
            <a:endParaRPr lang="en-US" altLang="zh-CN" sz="2800" b="1" dirty="0">
              <a:solidFill>
                <a:srgbClr val="4A5D69"/>
              </a:solidFill>
              <a:latin typeface="+mj-lt"/>
            </a:endParaRPr>
          </a:p>
          <a:p>
            <a:pPr algn="ctr">
              <a:spcBef>
                <a:spcPts val="200"/>
              </a:spcBef>
              <a:spcAft>
                <a:spcPts val="200"/>
              </a:spcAft>
            </a:pPr>
            <a:r>
              <a:rPr lang="en-US" altLang="zh-CN" dirty="0">
                <a:solidFill>
                  <a:srgbClr val="4A5D69"/>
                </a:solidFill>
              </a:rPr>
              <a:t>And God said, Let there be light: and there was light</a:t>
            </a:r>
          </a:p>
        </p:txBody>
      </p:sp>
      <p:sp>
        <p:nvSpPr>
          <p:cNvPr id="7" name="椭圆 6"/>
          <p:cNvSpPr/>
          <p:nvPr/>
        </p:nvSpPr>
        <p:spPr>
          <a:xfrm flipH="1">
            <a:off x="1195390" y="2551543"/>
            <a:ext cx="1015996" cy="1015996"/>
          </a:xfrm>
          <a:prstGeom prst="ellipse">
            <a:avLst/>
          </a:prstGeom>
          <a:solidFill>
            <a:schemeClr val="accent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zh-CN" sz="3600" dirty="0">
                <a:solidFill>
                  <a:schemeClr val="bg1"/>
                </a:solidFill>
                <a:latin typeface="+mj-lt"/>
              </a:rPr>
              <a:t>2</a:t>
            </a:r>
            <a:endParaRPr lang="zh-CN" altLang="en-US" sz="36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8" name="圆角矩形 7"/>
          <p:cNvSpPr/>
          <p:nvPr/>
        </p:nvSpPr>
        <p:spPr>
          <a:xfrm flipH="1">
            <a:off x="1919536" y="2584753"/>
            <a:ext cx="7378313" cy="949576"/>
          </a:xfrm>
          <a:prstGeom prst="roundRect">
            <a:avLst>
              <a:gd name="adj" fmla="val 50000"/>
            </a:avLst>
          </a:prstGeom>
          <a:solidFill>
            <a:schemeClr val="bg2">
              <a:lumMod val="60000"/>
              <a:lumOff val="40000"/>
            </a:schemeClr>
          </a:solidFill>
          <a:ln w="285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>
              <a:spcBef>
                <a:spcPts val="200"/>
              </a:spcBef>
              <a:spcAft>
                <a:spcPts val="200"/>
              </a:spcAft>
            </a:pPr>
            <a:r>
              <a:rPr lang="en-US" altLang="zh-CN" sz="3200" b="1" dirty="0">
                <a:solidFill>
                  <a:srgbClr val="4A5D69"/>
                </a:solidFill>
                <a:latin typeface="+mj-lt"/>
              </a:rPr>
              <a:t>TEXT</a:t>
            </a:r>
          </a:p>
          <a:p>
            <a:pPr algn="ctr">
              <a:spcBef>
                <a:spcPts val="200"/>
              </a:spcBef>
              <a:spcAft>
                <a:spcPts val="200"/>
              </a:spcAft>
            </a:pPr>
            <a:r>
              <a:rPr lang="en-US" altLang="zh-CN" dirty="0">
                <a:solidFill>
                  <a:srgbClr val="4A5D69"/>
                </a:solidFill>
              </a:rPr>
              <a:t>And God said, Let there be light: and there was light</a:t>
            </a:r>
          </a:p>
        </p:txBody>
      </p:sp>
      <p:sp>
        <p:nvSpPr>
          <p:cNvPr id="10" name="椭圆 9"/>
          <p:cNvSpPr/>
          <p:nvPr/>
        </p:nvSpPr>
        <p:spPr>
          <a:xfrm>
            <a:off x="10008742" y="3690310"/>
            <a:ext cx="1015996" cy="1015996"/>
          </a:xfrm>
          <a:prstGeom prst="ellipse">
            <a:avLst/>
          </a:prstGeom>
          <a:solidFill>
            <a:schemeClr val="accent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r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zh-CN" sz="3600" dirty="0">
                <a:solidFill>
                  <a:schemeClr val="bg1"/>
                </a:solidFill>
                <a:latin typeface="+mj-lt"/>
              </a:rPr>
              <a:t>3</a:t>
            </a:r>
            <a:endParaRPr lang="zh-CN" altLang="en-US" sz="36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1" name="圆角矩形 10"/>
          <p:cNvSpPr/>
          <p:nvPr/>
        </p:nvSpPr>
        <p:spPr>
          <a:xfrm>
            <a:off x="2894152" y="3723520"/>
            <a:ext cx="7378312" cy="949576"/>
          </a:xfrm>
          <a:prstGeom prst="roundRect">
            <a:avLst>
              <a:gd name="adj" fmla="val 50000"/>
            </a:avLst>
          </a:prstGeom>
          <a:solidFill>
            <a:schemeClr val="bg2">
              <a:lumMod val="60000"/>
              <a:lumOff val="40000"/>
            </a:schemeClr>
          </a:solidFill>
          <a:ln w="285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>
              <a:spcBef>
                <a:spcPts val="200"/>
              </a:spcBef>
              <a:spcAft>
                <a:spcPts val="200"/>
              </a:spcAft>
            </a:pPr>
            <a:r>
              <a:rPr lang="en-US" altLang="zh-CN" sz="3200" b="1" dirty="0">
                <a:solidFill>
                  <a:srgbClr val="4A5D69"/>
                </a:solidFill>
                <a:latin typeface="+mj-lt"/>
              </a:rPr>
              <a:t>TEXT</a:t>
            </a:r>
          </a:p>
          <a:p>
            <a:pPr algn="ctr">
              <a:spcBef>
                <a:spcPts val="200"/>
              </a:spcBef>
              <a:spcAft>
                <a:spcPts val="200"/>
              </a:spcAft>
            </a:pPr>
            <a:r>
              <a:rPr lang="en-US" altLang="zh-CN" dirty="0">
                <a:solidFill>
                  <a:srgbClr val="4A5D69"/>
                </a:solidFill>
              </a:rPr>
              <a:t>And God said, Let there be light: and there was light</a:t>
            </a:r>
          </a:p>
        </p:txBody>
      </p:sp>
      <p:sp>
        <p:nvSpPr>
          <p:cNvPr id="13" name="椭圆 12"/>
          <p:cNvSpPr/>
          <p:nvPr/>
        </p:nvSpPr>
        <p:spPr>
          <a:xfrm flipH="1">
            <a:off x="1195390" y="4829076"/>
            <a:ext cx="1015996" cy="1015996"/>
          </a:xfrm>
          <a:prstGeom prst="ellipse">
            <a:avLst/>
          </a:prstGeom>
          <a:solidFill>
            <a:schemeClr val="accent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zh-CN" sz="3600" dirty="0">
                <a:solidFill>
                  <a:schemeClr val="bg1"/>
                </a:solidFill>
                <a:latin typeface="+mj-lt"/>
              </a:rPr>
              <a:t>4</a:t>
            </a:r>
            <a:endParaRPr lang="zh-CN" altLang="en-US" sz="36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4" name="圆角矩形 13"/>
          <p:cNvSpPr/>
          <p:nvPr/>
        </p:nvSpPr>
        <p:spPr>
          <a:xfrm flipH="1">
            <a:off x="1919536" y="4862286"/>
            <a:ext cx="7378313" cy="949576"/>
          </a:xfrm>
          <a:prstGeom prst="roundRect">
            <a:avLst>
              <a:gd name="adj" fmla="val 50000"/>
            </a:avLst>
          </a:prstGeom>
          <a:solidFill>
            <a:schemeClr val="bg2">
              <a:lumMod val="60000"/>
              <a:lumOff val="40000"/>
            </a:schemeClr>
          </a:solidFill>
          <a:ln w="285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>
              <a:spcBef>
                <a:spcPts val="200"/>
              </a:spcBef>
              <a:spcAft>
                <a:spcPts val="200"/>
              </a:spcAft>
            </a:pPr>
            <a:r>
              <a:rPr lang="en-US" altLang="zh-CN" sz="3200" b="1" dirty="0">
                <a:solidFill>
                  <a:srgbClr val="4A5D69"/>
                </a:solidFill>
                <a:latin typeface="+mj-lt"/>
              </a:rPr>
              <a:t>TEXT</a:t>
            </a:r>
          </a:p>
          <a:p>
            <a:pPr algn="ctr">
              <a:spcBef>
                <a:spcPts val="200"/>
              </a:spcBef>
              <a:spcAft>
                <a:spcPts val="200"/>
              </a:spcAft>
            </a:pPr>
            <a:r>
              <a:rPr lang="en-US" altLang="zh-CN" dirty="0">
                <a:solidFill>
                  <a:srgbClr val="4A5D69"/>
                </a:solidFill>
              </a:rPr>
              <a:t>And God said, Let there be light: and there was light</a:t>
            </a: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zh-CN"/>
              <a:t>/    11</a:t>
            </a:r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9F4BA8F-7B64-4198-9505-0CB5D4D3B366}" type="slidenum">
              <a:rPr lang="en-US" altLang="zh-CN" smtClean="0"/>
              <a:t>14</a:t>
            </a:fld>
            <a:endParaRPr lang="zh-CN" alt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latin typeface="Arial Black" panose="020B0A04020102020204"/>
              </a:rPr>
              <a:t>TITLE HERE</a:t>
            </a:r>
            <a:endParaRPr lang="zh-CN" altLang="en-US" dirty="0"/>
          </a:p>
        </p:txBody>
      </p:sp>
      <p:sp>
        <p:nvSpPr>
          <p:cNvPr id="3" name="椭圆 2"/>
          <p:cNvSpPr/>
          <p:nvPr/>
        </p:nvSpPr>
        <p:spPr>
          <a:xfrm>
            <a:off x="8281853" y="1412776"/>
            <a:ext cx="1015996" cy="1015996"/>
          </a:xfrm>
          <a:prstGeom prst="ellipse">
            <a:avLst/>
          </a:prstGeom>
          <a:solidFill>
            <a:schemeClr val="accent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r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zh-CN" sz="3600" b="1" dirty="0">
                <a:solidFill>
                  <a:schemeClr val="bg1"/>
                </a:solidFill>
                <a:latin typeface="+mj-lt"/>
              </a:rPr>
              <a:t>1</a:t>
            </a:r>
            <a:endParaRPr lang="zh-CN" altLang="en-US" sz="3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" name="圆角矩形 3"/>
          <p:cNvSpPr/>
          <p:nvPr/>
        </p:nvSpPr>
        <p:spPr>
          <a:xfrm>
            <a:off x="1703388" y="1547586"/>
            <a:ext cx="7019509" cy="746376"/>
          </a:xfrm>
          <a:prstGeom prst="roundRect">
            <a:avLst>
              <a:gd name="adj" fmla="val 50000"/>
            </a:avLst>
          </a:prstGeom>
          <a:solidFill>
            <a:schemeClr val="bg2">
              <a:lumMod val="60000"/>
              <a:lumOff val="40000"/>
            </a:schemeClr>
          </a:solidFill>
          <a:ln w="285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zh-CN" sz="3200" b="1" dirty="0">
                <a:solidFill>
                  <a:schemeClr val="tx1"/>
                </a:solidFill>
                <a:latin typeface="+mj-lt"/>
              </a:rPr>
              <a:t>TEXT</a:t>
            </a:r>
          </a:p>
        </p:txBody>
      </p:sp>
      <p:sp>
        <p:nvSpPr>
          <p:cNvPr id="7" name="椭圆 6"/>
          <p:cNvSpPr/>
          <p:nvPr/>
        </p:nvSpPr>
        <p:spPr>
          <a:xfrm flipH="1">
            <a:off x="2894151" y="2551543"/>
            <a:ext cx="1015996" cy="1015996"/>
          </a:xfrm>
          <a:prstGeom prst="ellipse">
            <a:avLst/>
          </a:prstGeom>
          <a:solidFill>
            <a:schemeClr val="accent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zh-CN" sz="3600" dirty="0">
                <a:solidFill>
                  <a:schemeClr val="bg1"/>
                </a:solidFill>
                <a:latin typeface="+mj-lt"/>
              </a:rPr>
              <a:t>2</a:t>
            </a:r>
            <a:endParaRPr lang="zh-CN" altLang="en-US" sz="36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8" name="圆角矩形 7"/>
          <p:cNvSpPr/>
          <p:nvPr/>
        </p:nvSpPr>
        <p:spPr>
          <a:xfrm flipH="1">
            <a:off x="3469103" y="2686353"/>
            <a:ext cx="7019510" cy="746376"/>
          </a:xfrm>
          <a:prstGeom prst="roundRect">
            <a:avLst>
              <a:gd name="adj" fmla="val 50000"/>
            </a:avLst>
          </a:prstGeom>
          <a:solidFill>
            <a:schemeClr val="bg2">
              <a:lumMod val="60000"/>
              <a:lumOff val="40000"/>
            </a:schemeClr>
          </a:solidFill>
          <a:ln w="285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zh-CN" sz="3200" b="1" dirty="0">
                <a:solidFill>
                  <a:schemeClr val="tx1"/>
                </a:solidFill>
                <a:latin typeface="+mj-lt"/>
              </a:rPr>
              <a:t>TEXT</a:t>
            </a:r>
            <a:endParaRPr lang="zh-CN" altLang="en-US" sz="32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0" name="椭圆 9"/>
          <p:cNvSpPr/>
          <p:nvPr/>
        </p:nvSpPr>
        <p:spPr>
          <a:xfrm>
            <a:off x="8281853" y="3690310"/>
            <a:ext cx="1015996" cy="1015996"/>
          </a:xfrm>
          <a:prstGeom prst="ellipse">
            <a:avLst/>
          </a:prstGeom>
          <a:solidFill>
            <a:schemeClr val="accent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r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zh-CN" sz="3600" dirty="0">
                <a:solidFill>
                  <a:schemeClr val="bg1"/>
                </a:solidFill>
                <a:latin typeface="+mj-lt"/>
              </a:rPr>
              <a:t>3</a:t>
            </a:r>
            <a:endParaRPr lang="zh-CN" altLang="en-US" sz="36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1" name="圆角矩形 10"/>
          <p:cNvSpPr/>
          <p:nvPr/>
        </p:nvSpPr>
        <p:spPr>
          <a:xfrm>
            <a:off x="1703388" y="3825120"/>
            <a:ext cx="7019509" cy="746376"/>
          </a:xfrm>
          <a:prstGeom prst="roundRect">
            <a:avLst>
              <a:gd name="adj" fmla="val 50000"/>
            </a:avLst>
          </a:prstGeom>
          <a:solidFill>
            <a:schemeClr val="bg2">
              <a:lumMod val="60000"/>
              <a:lumOff val="40000"/>
            </a:schemeClr>
          </a:solidFill>
          <a:ln w="285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zh-CN" sz="3200" b="1" dirty="0">
                <a:solidFill>
                  <a:schemeClr val="tx1"/>
                </a:solidFill>
                <a:latin typeface="+mj-lt"/>
              </a:rPr>
              <a:t>TEXT</a:t>
            </a:r>
            <a:endParaRPr lang="zh-CN" altLang="en-US" sz="32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3" name="椭圆 12"/>
          <p:cNvSpPr/>
          <p:nvPr/>
        </p:nvSpPr>
        <p:spPr>
          <a:xfrm flipH="1">
            <a:off x="2894151" y="4829076"/>
            <a:ext cx="1015996" cy="1015996"/>
          </a:xfrm>
          <a:prstGeom prst="ellipse">
            <a:avLst/>
          </a:prstGeom>
          <a:solidFill>
            <a:schemeClr val="accent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zh-CN" sz="3600" dirty="0">
                <a:solidFill>
                  <a:schemeClr val="bg1"/>
                </a:solidFill>
                <a:latin typeface="+mj-lt"/>
              </a:rPr>
              <a:t>4</a:t>
            </a:r>
            <a:endParaRPr lang="zh-CN" altLang="en-US" sz="36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4" name="圆角矩形 13"/>
          <p:cNvSpPr/>
          <p:nvPr/>
        </p:nvSpPr>
        <p:spPr>
          <a:xfrm flipH="1">
            <a:off x="3469103" y="4963886"/>
            <a:ext cx="7019510" cy="746376"/>
          </a:xfrm>
          <a:prstGeom prst="roundRect">
            <a:avLst>
              <a:gd name="adj" fmla="val 50000"/>
            </a:avLst>
          </a:prstGeom>
          <a:solidFill>
            <a:schemeClr val="bg2">
              <a:lumMod val="60000"/>
              <a:lumOff val="40000"/>
            </a:schemeClr>
          </a:solidFill>
          <a:ln w="285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zh-CN" sz="3200" b="1" dirty="0">
                <a:solidFill>
                  <a:schemeClr val="tx1"/>
                </a:solidFill>
                <a:latin typeface="+mj-lt"/>
              </a:rPr>
              <a:t>TEXT</a:t>
            </a:r>
            <a:endParaRPr lang="zh-CN" altLang="en-US" sz="32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zh-CN"/>
              <a:t>/    11</a:t>
            </a:r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9F4BA8F-7B64-4198-9505-0CB5D4D3B366}" type="slidenum">
              <a:rPr lang="en-US" altLang="zh-CN" smtClean="0"/>
              <a:t>15</a:t>
            </a:fld>
            <a:endParaRPr lang="zh-CN" alt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latin typeface="Arial Black" panose="020B0A04020102020204"/>
              </a:rPr>
              <a:t>TITLE HERE</a:t>
            </a:r>
            <a:endParaRPr lang="zh-CN" altLang="en-US" dirty="0"/>
          </a:p>
        </p:txBody>
      </p:sp>
      <p:sp>
        <p:nvSpPr>
          <p:cNvPr id="3" name="矩形 2"/>
          <p:cNvSpPr/>
          <p:nvPr/>
        </p:nvSpPr>
        <p:spPr>
          <a:xfrm>
            <a:off x="533400" y="2421829"/>
            <a:ext cx="11125200" cy="1027881"/>
          </a:xfrm>
          <a:prstGeom prst="rect">
            <a:avLst/>
          </a:prstGeom>
          <a:solidFill>
            <a:schemeClr val="accent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endParaRPr lang="zh-CN" altLang="en-US" sz="36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5262123" y="1234994"/>
            <a:ext cx="1695218" cy="831305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zh-CN" sz="3200" b="1" dirty="0">
                <a:latin typeface="+mj-lt"/>
              </a:rPr>
              <a:t>TEXT</a:t>
            </a:r>
            <a:endParaRPr lang="en-US" altLang="zh-CN" sz="1600" b="1" dirty="0">
              <a:latin typeface="+mj-lt"/>
            </a:endParaRPr>
          </a:p>
        </p:txBody>
      </p:sp>
      <p:sp>
        <p:nvSpPr>
          <p:cNvPr id="4" name="平行四边形 3"/>
          <p:cNvSpPr/>
          <p:nvPr/>
        </p:nvSpPr>
        <p:spPr>
          <a:xfrm rot="16200000" flipV="1">
            <a:off x="1328619" y="2053833"/>
            <a:ext cx="1540609" cy="1750944"/>
          </a:xfrm>
          <a:prstGeom prst="parallelogram">
            <a:avLst/>
          </a:prstGeom>
          <a:solidFill>
            <a:schemeClr val="bg2">
              <a:lumMod val="60000"/>
              <a:lumOff val="40000"/>
            </a:schemeClr>
          </a:solidFill>
          <a:ln w="285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vert270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zh-CN" sz="2000" b="1" dirty="0">
                <a:solidFill>
                  <a:schemeClr val="tx1"/>
                </a:solidFill>
                <a:latin typeface="+mj-lt"/>
              </a:rPr>
              <a:t>TEXT</a:t>
            </a:r>
            <a:endParaRPr lang="zh-CN" altLang="en-US" sz="20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7" name="平行四边形 16"/>
          <p:cNvSpPr/>
          <p:nvPr/>
        </p:nvSpPr>
        <p:spPr>
          <a:xfrm rot="16200000" flipV="1">
            <a:off x="3327157" y="2053833"/>
            <a:ext cx="1540609" cy="1750944"/>
          </a:xfrm>
          <a:prstGeom prst="parallelogram">
            <a:avLst/>
          </a:prstGeom>
          <a:solidFill>
            <a:schemeClr val="bg2">
              <a:lumMod val="60000"/>
              <a:lumOff val="40000"/>
            </a:schemeClr>
          </a:solidFill>
          <a:ln w="285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vert270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zh-CN" sz="2000" b="1" dirty="0">
                <a:solidFill>
                  <a:schemeClr val="tx1"/>
                </a:solidFill>
                <a:latin typeface="+mj-lt"/>
              </a:rPr>
              <a:t>TEXT</a:t>
            </a:r>
            <a:endParaRPr lang="zh-CN" altLang="en-US" sz="20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8" name="平行四边形 17"/>
          <p:cNvSpPr/>
          <p:nvPr/>
        </p:nvSpPr>
        <p:spPr>
          <a:xfrm rot="16200000" flipV="1">
            <a:off x="5325695" y="2053833"/>
            <a:ext cx="1540609" cy="1750944"/>
          </a:xfrm>
          <a:prstGeom prst="parallelogram">
            <a:avLst/>
          </a:prstGeom>
          <a:solidFill>
            <a:schemeClr val="bg2">
              <a:lumMod val="60000"/>
              <a:lumOff val="40000"/>
            </a:schemeClr>
          </a:solidFill>
          <a:ln w="285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vert270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zh-CN" sz="2000" b="1" dirty="0">
                <a:solidFill>
                  <a:schemeClr val="tx1"/>
                </a:solidFill>
                <a:latin typeface="+mj-lt"/>
              </a:rPr>
              <a:t>TEXT</a:t>
            </a:r>
            <a:endParaRPr lang="zh-CN" altLang="en-US" sz="20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9" name="平行四边形 18"/>
          <p:cNvSpPr/>
          <p:nvPr/>
        </p:nvSpPr>
        <p:spPr>
          <a:xfrm rot="16200000" flipV="1">
            <a:off x="7324234" y="2053833"/>
            <a:ext cx="1540609" cy="1750944"/>
          </a:xfrm>
          <a:prstGeom prst="parallelogram">
            <a:avLst/>
          </a:prstGeom>
          <a:solidFill>
            <a:schemeClr val="bg2">
              <a:lumMod val="60000"/>
              <a:lumOff val="40000"/>
            </a:schemeClr>
          </a:solidFill>
          <a:ln w="285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vert270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zh-CN" sz="2000" b="1" dirty="0">
                <a:solidFill>
                  <a:schemeClr val="tx1"/>
                </a:solidFill>
                <a:latin typeface="+mj-lt"/>
              </a:rPr>
              <a:t>TEXT</a:t>
            </a:r>
            <a:endParaRPr lang="zh-CN" altLang="en-US" sz="20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21" name="平行四边形 20"/>
          <p:cNvSpPr/>
          <p:nvPr/>
        </p:nvSpPr>
        <p:spPr>
          <a:xfrm rot="16200000" flipV="1">
            <a:off x="9322773" y="2053833"/>
            <a:ext cx="1540609" cy="1750944"/>
          </a:xfrm>
          <a:prstGeom prst="parallelogram">
            <a:avLst/>
          </a:prstGeom>
          <a:solidFill>
            <a:schemeClr val="bg2">
              <a:lumMod val="60000"/>
              <a:lumOff val="40000"/>
            </a:schemeClr>
          </a:solidFill>
          <a:ln w="285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vert270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zh-CN" sz="2000" b="1" dirty="0">
                <a:solidFill>
                  <a:schemeClr val="tx1"/>
                </a:solidFill>
                <a:latin typeface="+mj-lt"/>
              </a:rPr>
              <a:t>TEXT</a:t>
            </a:r>
            <a:endParaRPr lang="zh-CN" altLang="en-US" sz="20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1223085" y="3958066"/>
            <a:ext cx="1751679" cy="1972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zh-CN" sz="2400" b="1" dirty="0">
                <a:latin typeface="+mj-lt"/>
              </a:rPr>
              <a:t>TEXT</a:t>
            </a:r>
          </a:p>
          <a:p>
            <a:pPr algn="ctr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zh-CN" sz="1400" dirty="0"/>
              <a:t>And God said, Let there be light: and there was light</a:t>
            </a:r>
          </a:p>
        </p:txBody>
      </p:sp>
      <p:sp>
        <p:nvSpPr>
          <p:cNvPr id="24" name="矩形 23"/>
          <p:cNvSpPr/>
          <p:nvPr/>
        </p:nvSpPr>
        <p:spPr>
          <a:xfrm>
            <a:off x="3216594" y="3958066"/>
            <a:ext cx="1751679" cy="1972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zh-CN" sz="2400" b="1" dirty="0">
                <a:latin typeface="+mj-lt"/>
              </a:rPr>
              <a:t>TEXT</a:t>
            </a:r>
          </a:p>
          <a:p>
            <a:pPr algn="ctr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zh-CN" sz="1400" dirty="0"/>
              <a:t>And God said, Let there be light: and there was light</a:t>
            </a:r>
          </a:p>
        </p:txBody>
      </p:sp>
      <p:sp>
        <p:nvSpPr>
          <p:cNvPr id="25" name="矩形 24"/>
          <p:cNvSpPr/>
          <p:nvPr/>
        </p:nvSpPr>
        <p:spPr>
          <a:xfrm>
            <a:off x="5220161" y="3958066"/>
            <a:ext cx="1751679" cy="1972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zh-CN" sz="2400" b="1" dirty="0">
                <a:latin typeface="+mj-lt"/>
              </a:rPr>
              <a:t>TEXT</a:t>
            </a:r>
          </a:p>
          <a:p>
            <a:pPr algn="ctr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zh-CN" sz="1400" dirty="0"/>
              <a:t>And God said, Let there be light: and there was light</a:t>
            </a:r>
          </a:p>
        </p:txBody>
      </p:sp>
      <p:sp>
        <p:nvSpPr>
          <p:cNvPr id="26" name="矩形 25"/>
          <p:cNvSpPr/>
          <p:nvPr/>
        </p:nvSpPr>
        <p:spPr>
          <a:xfrm>
            <a:off x="7223727" y="3958066"/>
            <a:ext cx="1751679" cy="1972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zh-CN" sz="2400" b="1" dirty="0">
                <a:latin typeface="+mj-lt"/>
              </a:rPr>
              <a:t>TEXT</a:t>
            </a:r>
          </a:p>
          <a:p>
            <a:pPr algn="ctr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zh-CN" sz="1400" dirty="0"/>
              <a:t>And God said, Let there be light: and there was light</a:t>
            </a:r>
          </a:p>
        </p:txBody>
      </p:sp>
      <p:sp>
        <p:nvSpPr>
          <p:cNvPr id="28" name="矩形 27"/>
          <p:cNvSpPr/>
          <p:nvPr/>
        </p:nvSpPr>
        <p:spPr>
          <a:xfrm>
            <a:off x="9217238" y="3958066"/>
            <a:ext cx="1751679" cy="1972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zh-CN" sz="2400" b="1" dirty="0">
                <a:latin typeface="+mj-lt"/>
              </a:rPr>
              <a:t>TEXT</a:t>
            </a:r>
            <a:endParaRPr lang="en-US" altLang="zh-CN" sz="2000" b="1" dirty="0">
              <a:latin typeface="+mj-lt"/>
            </a:endParaRPr>
          </a:p>
          <a:p>
            <a:pPr algn="ctr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zh-CN" sz="1400" dirty="0"/>
              <a:t>And God said, Let there be light: and there was light</a:t>
            </a: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zh-CN"/>
              <a:t>/    11</a:t>
            </a:r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9F4BA8F-7B64-4198-9505-0CB5D4D3B366}" type="slidenum">
              <a:rPr lang="en-US" altLang="zh-CN" smtClean="0"/>
              <a:t>16</a:t>
            </a:fld>
            <a:endParaRPr lang="zh-CN" alt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上箭头 9"/>
          <p:cNvSpPr/>
          <p:nvPr/>
        </p:nvSpPr>
        <p:spPr>
          <a:xfrm rot="3904474">
            <a:off x="4528699" y="1705261"/>
            <a:ext cx="925485" cy="1924692"/>
          </a:xfrm>
          <a:prstGeom prst="upArrow">
            <a:avLst/>
          </a:prstGeom>
          <a:solidFill>
            <a:schemeClr val="accent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endParaRPr lang="zh-CN" altLang="en-US" sz="36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5" name="上箭头 14"/>
          <p:cNvSpPr/>
          <p:nvPr/>
        </p:nvSpPr>
        <p:spPr>
          <a:xfrm rot="3904474" flipH="1" flipV="1">
            <a:off x="6732395" y="3616967"/>
            <a:ext cx="925485" cy="1924690"/>
          </a:xfrm>
          <a:prstGeom prst="upArrow">
            <a:avLst/>
          </a:prstGeom>
          <a:solidFill>
            <a:schemeClr val="accent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endParaRPr lang="zh-CN" altLang="en-US" sz="36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latin typeface="+mj-lt"/>
              </a:rPr>
              <a:t>TITLE HERE</a:t>
            </a:r>
            <a:endParaRPr lang="zh-CN" altLang="en-US" dirty="0">
              <a:latin typeface="+mj-lt"/>
            </a:endParaRPr>
          </a:p>
        </p:txBody>
      </p:sp>
      <p:sp>
        <p:nvSpPr>
          <p:cNvPr id="4" name="同心圆 3"/>
          <p:cNvSpPr/>
          <p:nvPr/>
        </p:nvSpPr>
        <p:spPr>
          <a:xfrm>
            <a:off x="2639214" y="2689302"/>
            <a:ext cx="1868325" cy="1868317"/>
          </a:xfrm>
          <a:prstGeom prst="donut">
            <a:avLst>
              <a:gd name="adj" fmla="val 15633"/>
            </a:avLst>
          </a:prstGeom>
          <a:solidFill>
            <a:schemeClr val="bg2">
              <a:lumMod val="60000"/>
              <a:lumOff val="40000"/>
            </a:schemeClr>
          </a:solidFill>
          <a:ln w="285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endParaRPr lang="zh-CN" altLang="en-US" sz="24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5" name="同心圆 4"/>
          <p:cNvSpPr/>
          <p:nvPr/>
        </p:nvSpPr>
        <p:spPr>
          <a:xfrm>
            <a:off x="7684466" y="2689302"/>
            <a:ext cx="1868325" cy="1868317"/>
          </a:xfrm>
          <a:prstGeom prst="donut">
            <a:avLst>
              <a:gd name="adj" fmla="val 15113"/>
            </a:avLst>
          </a:prstGeom>
          <a:solidFill>
            <a:schemeClr val="bg2">
              <a:lumMod val="60000"/>
              <a:lumOff val="40000"/>
            </a:schemeClr>
          </a:solidFill>
          <a:ln w="285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endParaRPr lang="zh-CN" altLang="en-US" sz="24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6" name="圆角矩形 5"/>
          <p:cNvSpPr/>
          <p:nvPr/>
        </p:nvSpPr>
        <p:spPr>
          <a:xfrm>
            <a:off x="3287688" y="3279571"/>
            <a:ext cx="5616624" cy="687776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zh-CN" sz="3200" b="1" dirty="0">
                <a:solidFill>
                  <a:schemeClr val="bg1"/>
                </a:solidFill>
                <a:latin typeface="+mj-lt"/>
              </a:rPr>
              <a:t>TEXT</a:t>
            </a:r>
            <a:endParaRPr lang="zh-CN" altLang="en-US" sz="3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6024562" y="1613714"/>
            <a:ext cx="5640387" cy="11038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zh-CN" sz="3200" b="1" dirty="0">
                <a:latin typeface="+mj-lt"/>
              </a:rPr>
              <a:t>TEXT</a:t>
            </a:r>
            <a:endParaRPr lang="en-US" altLang="zh-CN" sz="2400" b="1" dirty="0">
              <a:latin typeface="+mj-lt"/>
            </a:endParaRPr>
          </a:p>
          <a:p>
            <a:pPr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zh-CN" dirty="0"/>
              <a:t>And God said, Let </a:t>
            </a:r>
            <a:r>
              <a:rPr lang="en-US" altLang="zh-CN" sz="2000" dirty="0"/>
              <a:t>there</a:t>
            </a:r>
            <a:r>
              <a:rPr lang="en-US" altLang="zh-CN" dirty="0"/>
              <a:t> be light: and there was light</a:t>
            </a:r>
          </a:p>
        </p:txBody>
      </p:sp>
      <p:sp>
        <p:nvSpPr>
          <p:cNvPr id="19" name="矩形 18"/>
          <p:cNvSpPr/>
          <p:nvPr/>
        </p:nvSpPr>
        <p:spPr>
          <a:xfrm>
            <a:off x="527050" y="4472028"/>
            <a:ext cx="5640388" cy="11038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zh-CN" sz="3200" b="1" dirty="0">
                <a:latin typeface="+mj-lt"/>
              </a:rPr>
              <a:t>TEXT</a:t>
            </a:r>
            <a:endParaRPr lang="en-US" altLang="zh-CN" sz="2400" b="1" dirty="0">
              <a:latin typeface="+mj-lt"/>
            </a:endParaRPr>
          </a:p>
          <a:p>
            <a:pPr algn="r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zh-CN" dirty="0"/>
              <a:t>And God said, Let </a:t>
            </a:r>
            <a:r>
              <a:rPr lang="en-US" altLang="zh-CN" sz="2000" dirty="0"/>
              <a:t>there</a:t>
            </a:r>
            <a:r>
              <a:rPr lang="en-US" altLang="zh-CN" dirty="0"/>
              <a:t> be light: and there was light</a:t>
            </a: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zh-CN"/>
              <a:t>/    11</a:t>
            </a:r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9F4BA8F-7B64-4198-9505-0CB5D4D3B366}" type="slidenum">
              <a:rPr lang="en-US" altLang="zh-CN" smtClean="0"/>
              <a:t>17</a:t>
            </a:fld>
            <a:endParaRPr lang="zh-CN" alt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五边形 3"/>
          <p:cNvSpPr/>
          <p:nvPr/>
        </p:nvSpPr>
        <p:spPr>
          <a:xfrm>
            <a:off x="527053" y="2763896"/>
            <a:ext cx="5497513" cy="818760"/>
          </a:xfrm>
          <a:prstGeom prst="homePlate">
            <a:avLst/>
          </a:prstGeom>
          <a:solidFill>
            <a:schemeClr val="accent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endParaRPr lang="zh-CN" altLang="en-US" sz="36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latin typeface="+mj-lt"/>
              </a:rPr>
              <a:t>TITLE HERE</a:t>
            </a:r>
            <a:endParaRPr lang="zh-CN" altLang="en-US" dirty="0">
              <a:latin typeface="+mj-lt"/>
            </a:endParaRPr>
          </a:p>
        </p:txBody>
      </p:sp>
      <p:sp>
        <p:nvSpPr>
          <p:cNvPr id="5" name="同心圆 4"/>
          <p:cNvSpPr/>
          <p:nvPr/>
        </p:nvSpPr>
        <p:spPr>
          <a:xfrm>
            <a:off x="4791037" y="1868934"/>
            <a:ext cx="2608680" cy="2608680"/>
          </a:xfrm>
          <a:prstGeom prst="donut">
            <a:avLst>
              <a:gd name="adj" fmla="val 14351"/>
            </a:avLst>
          </a:prstGeom>
          <a:solidFill>
            <a:schemeClr val="bg2">
              <a:lumMod val="60000"/>
              <a:lumOff val="40000"/>
            </a:schemeClr>
          </a:solidFill>
          <a:ln w="285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endParaRPr lang="zh-CN" altLang="en-US" sz="24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6" name="五边形 5"/>
          <p:cNvSpPr/>
          <p:nvPr/>
        </p:nvSpPr>
        <p:spPr>
          <a:xfrm rot="10800000">
            <a:off x="6167437" y="2763893"/>
            <a:ext cx="5496263" cy="818762"/>
          </a:xfrm>
          <a:prstGeom prst="homePlate">
            <a:avLst/>
          </a:prstGeom>
          <a:solidFill>
            <a:schemeClr val="bg2">
              <a:lumMod val="20000"/>
              <a:lumOff val="80000"/>
            </a:schemeClr>
          </a:solidFill>
          <a:ln w="285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endParaRPr lang="zh-CN" altLang="en-US" sz="24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908091" y="2894681"/>
            <a:ext cx="1393331" cy="64363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zh-CN" sz="3200" b="1" dirty="0">
                <a:solidFill>
                  <a:schemeClr val="bg1"/>
                </a:solidFill>
                <a:latin typeface="+mj-lt"/>
                <a:ea typeface="+mj-ea"/>
              </a:rPr>
              <a:t>TEXT</a:t>
            </a:r>
            <a:endParaRPr lang="en-US" altLang="zh-CN" sz="1600" b="1" dirty="0">
              <a:solidFill>
                <a:schemeClr val="bg1"/>
              </a:solidFill>
              <a:latin typeface="+mj-lt"/>
              <a:ea typeface="+mj-ea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9890579" y="2894681"/>
            <a:ext cx="1393330" cy="64363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zh-CN" sz="3200" b="1" dirty="0">
                <a:latin typeface="+mj-lt"/>
              </a:rPr>
              <a:t>TEXT</a:t>
            </a:r>
            <a:endParaRPr lang="en-US" altLang="zh-CN" sz="1600" b="1" dirty="0">
              <a:latin typeface="+mj-lt"/>
            </a:endParaRPr>
          </a:p>
        </p:txBody>
      </p:sp>
      <p:sp>
        <p:nvSpPr>
          <p:cNvPr id="13" name="圆角矩形 12"/>
          <p:cNvSpPr/>
          <p:nvPr/>
        </p:nvSpPr>
        <p:spPr>
          <a:xfrm flipH="1">
            <a:off x="983429" y="3594083"/>
            <a:ext cx="3807607" cy="1987762"/>
          </a:xfrm>
          <a:prstGeom prst="roundRect">
            <a:avLst>
              <a:gd name="adj" fmla="val 6011"/>
            </a:avLst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noAutofit/>
          </a:bodyPr>
          <a:lstStyle/>
          <a:p>
            <a:pPr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zh-CN" sz="3200" b="1" dirty="0">
                <a:solidFill>
                  <a:schemeClr val="tx1"/>
                </a:solidFill>
                <a:latin typeface="+mj-lt"/>
                <a:ea typeface="+mj-ea"/>
              </a:rPr>
              <a:t>TEXT</a:t>
            </a:r>
          </a:p>
          <a:p>
            <a:pPr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zh-CN" sz="1600" dirty="0">
                <a:solidFill>
                  <a:schemeClr val="tx1"/>
                </a:solidFill>
              </a:rPr>
              <a:t>And the earth was waste and without form; and it was dark on the face of the deep: and the Spirit of God was moving on the face of the waters</a:t>
            </a:r>
          </a:p>
        </p:txBody>
      </p:sp>
      <p:sp>
        <p:nvSpPr>
          <p:cNvPr id="14" name="圆角矩形 13"/>
          <p:cNvSpPr/>
          <p:nvPr/>
        </p:nvSpPr>
        <p:spPr>
          <a:xfrm flipH="1">
            <a:off x="7399717" y="3594083"/>
            <a:ext cx="3808850" cy="1987762"/>
          </a:xfrm>
          <a:prstGeom prst="roundRect">
            <a:avLst>
              <a:gd name="adj" fmla="val 6011"/>
            </a:avLst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noAutofit/>
          </a:bodyPr>
          <a:lstStyle/>
          <a:p>
            <a:pPr algn="r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zh-CN" sz="3200" b="1" dirty="0">
                <a:solidFill>
                  <a:schemeClr val="tx1"/>
                </a:solidFill>
                <a:latin typeface="+mj-lt"/>
                <a:ea typeface="+mj-ea"/>
              </a:rPr>
              <a:t>TEXT</a:t>
            </a:r>
            <a:endParaRPr lang="en-US" altLang="zh-CN" sz="1600" b="1" dirty="0">
              <a:solidFill>
                <a:schemeClr val="tx1"/>
              </a:solidFill>
              <a:latin typeface="+mj-lt"/>
              <a:ea typeface="+mj-ea"/>
            </a:endParaRPr>
          </a:p>
          <a:p>
            <a:pPr algn="just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zh-CN" sz="1600" dirty="0">
                <a:solidFill>
                  <a:schemeClr val="tx1"/>
                </a:solidFill>
              </a:rPr>
              <a:t>And the earth was waste and without form; and it was dark on the face of the deep: and the Spirit of God was moving on the face of the waters</a:t>
            </a:r>
          </a:p>
        </p:txBody>
      </p:sp>
      <p:sp>
        <p:nvSpPr>
          <p:cNvPr id="16" name="矩形 15"/>
          <p:cNvSpPr/>
          <p:nvPr/>
        </p:nvSpPr>
        <p:spPr>
          <a:xfrm>
            <a:off x="4859867" y="1700808"/>
            <a:ext cx="2472266" cy="1761431"/>
          </a:xfrm>
          <a:prstGeom prst="rect">
            <a:avLst/>
          </a:prstGeom>
        </p:spPr>
        <p:txBody>
          <a:bodyPr wrap="none">
            <a:prstTxWarp prst="textArchUp">
              <a:avLst>
                <a:gd name="adj" fmla="val 12078931"/>
              </a:avLst>
            </a:prstTxWarp>
            <a:spAutoFit/>
          </a:bodyPr>
          <a:lstStyle/>
          <a:p>
            <a:pPr algn="ctr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zh-CN" sz="3200" b="1" dirty="0"/>
              <a:t>TEXTHERE</a:t>
            </a:r>
            <a:endParaRPr lang="en-US" altLang="zh-CN" sz="1600" b="1" dirty="0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zh-CN"/>
              <a:t>/    11</a:t>
            </a:r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9F4BA8F-7B64-4198-9505-0CB5D4D3B366}" type="slidenum">
              <a:rPr lang="en-US" altLang="zh-CN" smtClean="0"/>
              <a:t>18</a:t>
            </a:fld>
            <a:endParaRPr lang="zh-CN" alt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latin typeface="Arial Black" panose="020B0A04020102020204"/>
              </a:rPr>
              <a:t>TITLE HERE</a:t>
            </a:r>
            <a:endParaRPr lang="zh-CN" altLang="en-US" dirty="0"/>
          </a:p>
        </p:txBody>
      </p:sp>
      <p:sp>
        <p:nvSpPr>
          <p:cNvPr id="12" name="环形箭头 11"/>
          <p:cNvSpPr/>
          <p:nvPr/>
        </p:nvSpPr>
        <p:spPr>
          <a:xfrm rot="10800000" flipH="1" flipV="1">
            <a:off x="1633249" y="961281"/>
            <a:ext cx="8527698" cy="8527700"/>
          </a:xfrm>
          <a:prstGeom prst="circularArrow">
            <a:avLst>
              <a:gd name="adj1" fmla="val 4265"/>
              <a:gd name="adj2" fmla="val 948989"/>
              <a:gd name="adj3" fmla="val 17974677"/>
              <a:gd name="adj4" fmla="val 12954188"/>
              <a:gd name="adj5" fmla="val 4558"/>
            </a:avLst>
          </a:prstGeom>
          <a:solidFill>
            <a:schemeClr val="accent1"/>
          </a:solidFill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endParaRPr lang="zh-CN" altLang="en-US" sz="44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0" name="任意多边形 9"/>
          <p:cNvSpPr/>
          <p:nvPr/>
        </p:nvSpPr>
        <p:spPr>
          <a:xfrm>
            <a:off x="-38100" y="3417896"/>
            <a:ext cx="12268200" cy="2768697"/>
          </a:xfrm>
          <a:custGeom>
            <a:avLst/>
            <a:gdLst>
              <a:gd name="connsiteX0" fmla="*/ 4578117 w 9144000"/>
              <a:gd name="connsiteY0" fmla="*/ 0 h 2063625"/>
              <a:gd name="connsiteX1" fmla="*/ 9057677 w 9144000"/>
              <a:gd name="connsiteY1" fmla="*/ 1715293 h 2063625"/>
              <a:gd name="connsiteX2" fmla="*/ 9144000 w 9144000"/>
              <a:gd name="connsiteY2" fmla="*/ 1796133 h 2063625"/>
              <a:gd name="connsiteX3" fmla="*/ 9144000 w 9144000"/>
              <a:gd name="connsiteY3" fmla="*/ 2052316 h 2063625"/>
              <a:gd name="connsiteX4" fmla="*/ 9031419 w 9144000"/>
              <a:gd name="connsiteY4" fmla="*/ 1948256 h 2063625"/>
              <a:gd name="connsiteX5" fmla="*/ 4578117 w 9144000"/>
              <a:gd name="connsiteY5" fmla="*/ 256420 h 2063625"/>
              <a:gd name="connsiteX6" fmla="*/ 124816 w 9144000"/>
              <a:gd name="connsiteY6" fmla="*/ 1948256 h 2063625"/>
              <a:gd name="connsiteX7" fmla="*/ 0 w 9144000"/>
              <a:gd name="connsiteY7" fmla="*/ 2063625 h 2063625"/>
              <a:gd name="connsiteX8" fmla="*/ 0 w 9144000"/>
              <a:gd name="connsiteY8" fmla="*/ 1807590 h 2063625"/>
              <a:gd name="connsiteX9" fmla="*/ 98558 w 9144000"/>
              <a:gd name="connsiteY9" fmla="*/ 1715293 h 2063625"/>
              <a:gd name="connsiteX10" fmla="*/ 4578117 w 9144000"/>
              <a:gd name="connsiteY10" fmla="*/ 0 h 2063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9144000" h="2063625">
                <a:moveTo>
                  <a:pt x="4578117" y="0"/>
                </a:moveTo>
                <a:cubicBezTo>
                  <a:pt x="6299895" y="0"/>
                  <a:pt x="7870134" y="648817"/>
                  <a:pt x="9057677" y="1715293"/>
                </a:cubicBezTo>
                <a:lnTo>
                  <a:pt x="9144000" y="1796133"/>
                </a:lnTo>
                <a:lnTo>
                  <a:pt x="9144000" y="2052316"/>
                </a:lnTo>
                <a:lnTo>
                  <a:pt x="9031419" y="1948256"/>
                </a:lnTo>
                <a:cubicBezTo>
                  <a:pt x="7847034" y="895731"/>
                  <a:pt x="6287235" y="256420"/>
                  <a:pt x="4578117" y="256420"/>
                </a:cubicBezTo>
                <a:cubicBezTo>
                  <a:pt x="2869000" y="256420"/>
                  <a:pt x="1309201" y="895731"/>
                  <a:pt x="124816" y="1948256"/>
                </a:cubicBezTo>
                <a:lnTo>
                  <a:pt x="0" y="2063625"/>
                </a:lnTo>
                <a:lnTo>
                  <a:pt x="0" y="1807590"/>
                </a:lnTo>
                <a:lnTo>
                  <a:pt x="98558" y="1715293"/>
                </a:lnTo>
                <a:cubicBezTo>
                  <a:pt x="1286100" y="648817"/>
                  <a:pt x="2856339" y="0"/>
                  <a:pt x="4578117" y="0"/>
                </a:cubicBezTo>
                <a:close/>
              </a:path>
            </a:pathLst>
          </a:custGeom>
          <a:solidFill>
            <a:schemeClr val="bg2">
              <a:lumMod val="60000"/>
              <a:lumOff val="40000"/>
            </a:schemeClr>
          </a:solidFill>
          <a:ln w="285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endParaRPr lang="zh-CN" altLang="en-US" sz="32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3" name="椭圆 2"/>
          <p:cNvSpPr/>
          <p:nvPr/>
        </p:nvSpPr>
        <p:spPr>
          <a:xfrm>
            <a:off x="1580626" y="2475353"/>
            <a:ext cx="2925848" cy="2925845"/>
          </a:xfrm>
          <a:prstGeom prst="ellipse">
            <a:avLst/>
          </a:prstGeom>
          <a:solidFill>
            <a:schemeClr val="accent1"/>
          </a:solidFill>
          <a:ln w="285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r>
              <a:rPr lang="en-US" altLang="zh-CN" sz="3200" dirty="0">
                <a:solidFill>
                  <a:schemeClr val="bg1"/>
                </a:solidFill>
                <a:latin typeface="+mj-lt"/>
              </a:rPr>
              <a:t>TEXT</a:t>
            </a:r>
          </a:p>
        </p:txBody>
      </p:sp>
      <p:sp>
        <p:nvSpPr>
          <p:cNvPr id="4" name="椭圆 3"/>
          <p:cNvSpPr/>
          <p:nvPr/>
        </p:nvSpPr>
        <p:spPr>
          <a:xfrm>
            <a:off x="7685533" y="2475353"/>
            <a:ext cx="2925848" cy="2925845"/>
          </a:xfrm>
          <a:prstGeom prst="ellipse">
            <a:avLst/>
          </a:prstGeom>
          <a:solidFill>
            <a:schemeClr val="accent1"/>
          </a:solidFill>
          <a:ln w="285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r>
              <a:rPr lang="en-US" altLang="zh-CN" sz="3200" dirty="0">
                <a:solidFill>
                  <a:schemeClr val="bg1"/>
                </a:solidFill>
                <a:latin typeface="+mj-lt"/>
              </a:rPr>
              <a:t>TEXT</a:t>
            </a:r>
          </a:p>
        </p:txBody>
      </p:sp>
      <p:sp>
        <p:nvSpPr>
          <p:cNvPr id="9" name="圆角矩形 8"/>
          <p:cNvSpPr/>
          <p:nvPr/>
        </p:nvSpPr>
        <p:spPr>
          <a:xfrm flipH="1">
            <a:off x="2318174" y="4735718"/>
            <a:ext cx="7555652" cy="2415068"/>
          </a:xfrm>
          <a:prstGeom prst="roundRect">
            <a:avLst>
              <a:gd name="adj" fmla="val 0"/>
            </a:avLst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noAutofit/>
          </a:bodyPr>
          <a:lstStyle/>
          <a:p>
            <a:pPr algn="ctr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zh-CN" sz="4000" b="1" dirty="0">
                <a:solidFill>
                  <a:schemeClr val="tx1"/>
                </a:solidFill>
                <a:latin typeface="+mj-lt"/>
              </a:rPr>
              <a:t>TEXT</a:t>
            </a:r>
            <a:endParaRPr lang="en-US" altLang="zh-CN" sz="2000" b="1" dirty="0">
              <a:solidFill>
                <a:schemeClr val="tx1"/>
              </a:solidFill>
              <a:latin typeface="+mj-lt"/>
            </a:endParaRPr>
          </a:p>
          <a:p>
            <a:pPr algn="ctr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zh-CN" sz="2000" dirty="0">
                <a:solidFill>
                  <a:schemeClr val="tx1"/>
                </a:solidFill>
              </a:rPr>
              <a:t>And the earth was waste and without form; and it was dark on the face of the deep: and the Spirit of God was moving on the face of the waters</a:t>
            </a:r>
          </a:p>
        </p:txBody>
      </p:sp>
      <p:sp>
        <p:nvSpPr>
          <p:cNvPr id="11" name="矩形 10"/>
          <p:cNvSpPr/>
          <p:nvPr/>
        </p:nvSpPr>
        <p:spPr>
          <a:xfrm>
            <a:off x="4301207" y="1713172"/>
            <a:ext cx="3589586" cy="13993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zh-CN" sz="3200" dirty="0">
                <a:latin typeface="+mj-lt"/>
              </a:rPr>
              <a:t>TEXT</a:t>
            </a:r>
          </a:p>
          <a:p>
            <a:pPr algn="ctr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zh-CN" dirty="0"/>
              <a:t>And God said, Let there be light: and there was light</a:t>
            </a: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zh-CN"/>
              <a:t>/    11</a:t>
            </a:r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9F4BA8F-7B64-4198-9505-0CB5D4D3B366}" type="slidenum">
              <a:rPr lang="en-US" altLang="zh-CN" smtClean="0"/>
              <a:t>19</a:t>
            </a:fld>
            <a:endParaRPr lang="zh-CN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Contents</a:t>
            </a:r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altLang="zh-CN"/>
              <a:t>/    11</a:t>
            </a:r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9F4BA8F-7B64-4198-9505-0CB5D4D3B366}" type="slidenum">
              <a:rPr lang="en-US" altLang="zh-CN" smtClean="0"/>
              <a:t>2</a:t>
            </a:fld>
            <a:endParaRPr lang="zh-CN" altLang="en-US" dirty="0"/>
          </a:p>
        </p:txBody>
      </p:sp>
      <p:sp>
        <p:nvSpPr>
          <p:cNvPr id="16" name="剪去对角的矩形 15"/>
          <p:cNvSpPr/>
          <p:nvPr/>
        </p:nvSpPr>
        <p:spPr>
          <a:xfrm>
            <a:off x="1238424" y="1268760"/>
            <a:ext cx="1296144" cy="598004"/>
          </a:xfrm>
          <a:prstGeom prst="snip2DiagRect">
            <a:avLst/>
          </a:prstGeom>
          <a:solidFill>
            <a:schemeClr val="accent1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r>
              <a:rPr lang="en-US" altLang="zh-CN" sz="4000" dirty="0">
                <a:solidFill>
                  <a:schemeClr val="bg1"/>
                </a:solidFill>
                <a:cs typeface="+mn-ea"/>
                <a:sym typeface="+mn-lt"/>
              </a:rPr>
              <a:t>1</a:t>
            </a:r>
            <a:endParaRPr lang="zh-CN" altLang="en-US" sz="40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7" name="剪去对角的矩形 16"/>
          <p:cNvSpPr/>
          <p:nvPr/>
        </p:nvSpPr>
        <p:spPr>
          <a:xfrm>
            <a:off x="2711624" y="1268760"/>
            <a:ext cx="8175872" cy="598004"/>
          </a:xfrm>
          <a:prstGeom prst="snip2DiagRect">
            <a:avLst/>
          </a:prstGeom>
          <a:solidFill>
            <a:schemeClr val="bg2">
              <a:lumMod val="40000"/>
              <a:lumOff val="60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r>
              <a:rPr lang="en-US" altLang="zh-CN" sz="2400" b="1" dirty="0">
                <a:solidFill>
                  <a:schemeClr val="tx1"/>
                </a:solidFill>
                <a:cs typeface="+mn-ea"/>
                <a:sym typeface="+mn-lt"/>
              </a:rPr>
              <a:t>Add title here</a:t>
            </a:r>
          </a:p>
        </p:txBody>
      </p:sp>
      <p:sp>
        <p:nvSpPr>
          <p:cNvPr id="18" name="剪去对角的矩形 17"/>
          <p:cNvSpPr/>
          <p:nvPr/>
        </p:nvSpPr>
        <p:spPr>
          <a:xfrm>
            <a:off x="1238424" y="2063777"/>
            <a:ext cx="1296144" cy="598004"/>
          </a:xfrm>
          <a:prstGeom prst="snip2DiagRect">
            <a:avLst/>
          </a:prstGeom>
          <a:solidFill>
            <a:schemeClr val="accent1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r>
              <a:rPr lang="en-US" altLang="zh-CN" sz="4000" dirty="0">
                <a:solidFill>
                  <a:schemeClr val="bg1"/>
                </a:solidFill>
                <a:cs typeface="+mn-ea"/>
                <a:sym typeface="+mn-lt"/>
              </a:rPr>
              <a:t>2</a:t>
            </a:r>
            <a:endParaRPr lang="zh-CN" altLang="en-US" sz="40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9" name="剪去对角的矩形 18"/>
          <p:cNvSpPr/>
          <p:nvPr/>
        </p:nvSpPr>
        <p:spPr>
          <a:xfrm>
            <a:off x="2711624" y="2063777"/>
            <a:ext cx="8175872" cy="598004"/>
          </a:xfrm>
          <a:prstGeom prst="snip2DiagRect">
            <a:avLst/>
          </a:prstGeom>
          <a:solidFill>
            <a:schemeClr val="bg2">
              <a:lumMod val="40000"/>
              <a:lumOff val="60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r>
              <a:rPr lang="en-US" altLang="zh-CN" sz="2400" b="1" dirty="0">
                <a:solidFill>
                  <a:schemeClr val="tx1"/>
                </a:solidFill>
                <a:cs typeface="+mn-ea"/>
                <a:sym typeface="+mn-lt"/>
              </a:rPr>
              <a:t>Add title here</a:t>
            </a:r>
          </a:p>
        </p:txBody>
      </p:sp>
      <p:sp>
        <p:nvSpPr>
          <p:cNvPr id="20" name="剪去对角的矩形 19"/>
          <p:cNvSpPr/>
          <p:nvPr/>
        </p:nvSpPr>
        <p:spPr>
          <a:xfrm>
            <a:off x="1238424" y="2858794"/>
            <a:ext cx="1296144" cy="598004"/>
          </a:xfrm>
          <a:prstGeom prst="snip2DiagRect">
            <a:avLst/>
          </a:prstGeom>
          <a:solidFill>
            <a:schemeClr val="accent1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r>
              <a:rPr lang="en-US" altLang="zh-CN" sz="4000" dirty="0">
                <a:solidFill>
                  <a:schemeClr val="bg1"/>
                </a:solidFill>
                <a:cs typeface="+mn-ea"/>
                <a:sym typeface="+mn-lt"/>
              </a:rPr>
              <a:t>3</a:t>
            </a:r>
            <a:endParaRPr lang="zh-CN" altLang="en-US" sz="40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1" name="剪去对角的矩形 20"/>
          <p:cNvSpPr/>
          <p:nvPr/>
        </p:nvSpPr>
        <p:spPr>
          <a:xfrm>
            <a:off x="2711624" y="2858794"/>
            <a:ext cx="8175872" cy="598004"/>
          </a:xfrm>
          <a:prstGeom prst="snip2DiagRect">
            <a:avLst/>
          </a:prstGeom>
          <a:solidFill>
            <a:schemeClr val="bg2">
              <a:lumMod val="40000"/>
              <a:lumOff val="60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r>
              <a:rPr lang="en-US" altLang="zh-CN" sz="2400" b="1" dirty="0">
                <a:solidFill>
                  <a:schemeClr val="tx1"/>
                </a:solidFill>
                <a:cs typeface="+mn-ea"/>
                <a:sym typeface="+mn-lt"/>
              </a:rPr>
              <a:t>Add title here</a:t>
            </a:r>
          </a:p>
        </p:txBody>
      </p:sp>
      <p:sp>
        <p:nvSpPr>
          <p:cNvPr id="22" name="剪去对角的矩形 21"/>
          <p:cNvSpPr/>
          <p:nvPr/>
        </p:nvSpPr>
        <p:spPr>
          <a:xfrm>
            <a:off x="1238424" y="3653811"/>
            <a:ext cx="1296144" cy="598004"/>
          </a:xfrm>
          <a:prstGeom prst="snip2DiagRect">
            <a:avLst/>
          </a:prstGeom>
          <a:solidFill>
            <a:schemeClr val="accent1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r>
              <a:rPr lang="en-US" altLang="zh-CN" sz="4000" dirty="0">
                <a:solidFill>
                  <a:schemeClr val="bg1"/>
                </a:solidFill>
                <a:cs typeface="+mn-ea"/>
                <a:sym typeface="+mn-lt"/>
              </a:rPr>
              <a:t>4</a:t>
            </a:r>
            <a:endParaRPr lang="zh-CN" altLang="en-US" sz="40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3" name="剪去对角的矩形 22"/>
          <p:cNvSpPr/>
          <p:nvPr/>
        </p:nvSpPr>
        <p:spPr>
          <a:xfrm>
            <a:off x="2711624" y="3653811"/>
            <a:ext cx="8175872" cy="598004"/>
          </a:xfrm>
          <a:prstGeom prst="snip2DiagRect">
            <a:avLst/>
          </a:prstGeom>
          <a:solidFill>
            <a:schemeClr val="bg2">
              <a:lumMod val="40000"/>
              <a:lumOff val="60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r>
              <a:rPr lang="en-US" altLang="zh-CN" sz="2400" b="1" dirty="0">
                <a:solidFill>
                  <a:schemeClr val="tx1"/>
                </a:solidFill>
                <a:cs typeface="+mn-ea"/>
                <a:sym typeface="+mn-lt"/>
              </a:rPr>
              <a:t>Add title here</a:t>
            </a:r>
          </a:p>
        </p:txBody>
      </p:sp>
      <p:sp>
        <p:nvSpPr>
          <p:cNvPr id="24" name="剪去对角的矩形 23"/>
          <p:cNvSpPr/>
          <p:nvPr/>
        </p:nvSpPr>
        <p:spPr>
          <a:xfrm>
            <a:off x="1238424" y="4448828"/>
            <a:ext cx="1296144" cy="598004"/>
          </a:xfrm>
          <a:prstGeom prst="snip2DiagRect">
            <a:avLst/>
          </a:prstGeom>
          <a:solidFill>
            <a:schemeClr val="accent1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r>
              <a:rPr lang="en-US" altLang="zh-CN" sz="4000" dirty="0">
                <a:solidFill>
                  <a:schemeClr val="bg1"/>
                </a:solidFill>
                <a:cs typeface="+mn-ea"/>
                <a:sym typeface="+mn-lt"/>
              </a:rPr>
              <a:t>5</a:t>
            </a:r>
            <a:endParaRPr lang="zh-CN" altLang="en-US" sz="40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5" name="剪去对角的矩形 24"/>
          <p:cNvSpPr/>
          <p:nvPr/>
        </p:nvSpPr>
        <p:spPr>
          <a:xfrm>
            <a:off x="2711624" y="4448828"/>
            <a:ext cx="8175872" cy="598004"/>
          </a:xfrm>
          <a:prstGeom prst="snip2DiagRect">
            <a:avLst/>
          </a:prstGeom>
          <a:solidFill>
            <a:schemeClr val="bg2">
              <a:lumMod val="40000"/>
              <a:lumOff val="60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r>
              <a:rPr lang="en-US" altLang="zh-CN" sz="2400" b="1" dirty="0">
                <a:solidFill>
                  <a:schemeClr val="tx1"/>
                </a:solidFill>
                <a:cs typeface="+mn-ea"/>
                <a:sym typeface="+mn-lt"/>
              </a:rPr>
              <a:t>Add title here</a:t>
            </a:r>
          </a:p>
        </p:txBody>
      </p:sp>
      <p:sp>
        <p:nvSpPr>
          <p:cNvPr id="26" name="剪去对角的矩形 25"/>
          <p:cNvSpPr/>
          <p:nvPr/>
        </p:nvSpPr>
        <p:spPr>
          <a:xfrm>
            <a:off x="1238424" y="5243847"/>
            <a:ext cx="1296144" cy="598004"/>
          </a:xfrm>
          <a:prstGeom prst="snip2DiagRect">
            <a:avLst/>
          </a:prstGeom>
          <a:solidFill>
            <a:schemeClr val="accent1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r>
              <a:rPr lang="en-US" altLang="zh-CN" sz="4000" dirty="0">
                <a:solidFill>
                  <a:schemeClr val="bg1"/>
                </a:solidFill>
                <a:cs typeface="+mn-ea"/>
                <a:sym typeface="+mn-lt"/>
              </a:rPr>
              <a:t>5</a:t>
            </a:r>
            <a:endParaRPr lang="zh-CN" altLang="en-US" sz="40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7" name="剪去对角的矩形 26"/>
          <p:cNvSpPr/>
          <p:nvPr/>
        </p:nvSpPr>
        <p:spPr>
          <a:xfrm>
            <a:off x="2711624" y="5243847"/>
            <a:ext cx="8175872" cy="598004"/>
          </a:xfrm>
          <a:prstGeom prst="snip2DiagRect">
            <a:avLst/>
          </a:prstGeom>
          <a:solidFill>
            <a:schemeClr val="bg2">
              <a:lumMod val="40000"/>
              <a:lumOff val="60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r>
              <a:rPr lang="en-US" altLang="zh-CN" sz="2400" b="1" dirty="0">
                <a:solidFill>
                  <a:schemeClr val="tx1"/>
                </a:solidFill>
                <a:cs typeface="+mn-ea"/>
                <a:sym typeface="+mn-lt"/>
              </a:rPr>
              <a:t>Add title here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latin typeface="Arial Black" panose="020B0A04020102020204"/>
              </a:rPr>
              <a:t>TITLE HERE</a:t>
            </a:r>
            <a:endParaRPr lang="zh-CN" altLang="en-US" dirty="0"/>
          </a:p>
        </p:txBody>
      </p:sp>
      <p:grpSp>
        <p:nvGrpSpPr>
          <p:cNvPr id="17" name="组合 16"/>
          <p:cNvGrpSpPr/>
          <p:nvPr/>
        </p:nvGrpSpPr>
        <p:grpSpPr>
          <a:xfrm>
            <a:off x="4543425" y="1961403"/>
            <a:ext cx="3105150" cy="3620354"/>
            <a:chOff x="2914650" y="1773758"/>
            <a:chExt cx="3314700" cy="3864672"/>
          </a:xfrm>
          <a:effectLst/>
        </p:grpSpPr>
        <p:sp>
          <p:nvSpPr>
            <p:cNvPr id="14" name="任意多边形 13"/>
            <p:cNvSpPr/>
            <p:nvPr/>
          </p:nvSpPr>
          <p:spPr>
            <a:xfrm>
              <a:off x="2914650" y="1773758"/>
              <a:ext cx="3314700" cy="2857502"/>
            </a:xfrm>
            <a:custGeom>
              <a:avLst/>
              <a:gdLst>
                <a:gd name="connsiteX0" fmla="*/ 1657350 w 3314700"/>
                <a:gd name="connsiteY0" fmla="*/ 510242 h 2857502"/>
                <a:gd name="connsiteX1" fmla="*/ 434073 w 3314700"/>
                <a:gd name="connsiteY1" fmla="*/ 2619342 h 2857502"/>
                <a:gd name="connsiteX2" fmla="*/ 2880627 w 3314700"/>
                <a:gd name="connsiteY2" fmla="*/ 2619342 h 2857502"/>
                <a:gd name="connsiteX3" fmla="*/ 1657350 w 3314700"/>
                <a:gd name="connsiteY3" fmla="*/ 0 h 2857502"/>
                <a:gd name="connsiteX4" fmla="*/ 3314700 w 3314700"/>
                <a:gd name="connsiteY4" fmla="*/ 2857502 h 2857502"/>
                <a:gd name="connsiteX5" fmla="*/ 0 w 3314700"/>
                <a:gd name="connsiteY5" fmla="*/ 2857502 h 28575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314700" h="2857502">
                  <a:moveTo>
                    <a:pt x="1657350" y="510242"/>
                  </a:moveTo>
                  <a:lnTo>
                    <a:pt x="434073" y="2619342"/>
                  </a:lnTo>
                  <a:lnTo>
                    <a:pt x="2880627" y="2619342"/>
                  </a:lnTo>
                  <a:close/>
                  <a:moveTo>
                    <a:pt x="1657350" y="0"/>
                  </a:moveTo>
                  <a:lnTo>
                    <a:pt x="3314700" y="2857502"/>
                  </a:lnTo>
                  <a:lnTo>
                    <a:pt x="0" y="2857502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>
                <a:lnSpc>
                  <a:spcPct val="120000"/>
                </a:lnSpc>
                <a:spcBef>
                  <a:spcPts val="200"/>
                </a:spcBef>
                <a:spcAft>
                  <a:spcPts val="200"/>
                </a:spcAft>
              </a:pPr>
              <a:endParaRPr lang="zh-CN" altLang="en-US" sz="3600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15" name="任意多边形 14"/>
            <p:cNvSpPr/>
            <p:nvPr/>
          </p:nvSpPr>
          <p:spPr>
            <a:xfrm rot="10800000">
              <a:off x="2914650" y="2780928"/>
              <a:ext cx="3314700" cy="2857502"/>
            </a:xfrm>
            <a:custGeom>
              <a:avLst/>
              <a:gdLst>
                <a:gd name="connsiteX0" fmla="*/ 1657350 w 3314700"/>
                <a:gd name="connsiteY0" fmla="*/ 510242 h 2857502"/>
                <a:gd name="connsiteX1" fmla="*/ 434073 w 3314700"/>
                <a:gd name="connsiteY1" fmla="*/ 2619342 h 2857502"/>
                <a:gd name="connsiteX2" fmla="*/ 2880627 w 3314700"/>
                <a:gd name="connsiteY2" fmla="*/ 2619342 h 2857502"/>
                <a:gd name="connsiteX3" fmla="*/ 1657350 w 3314700"/>
                <a:gd name="connsiteY3" fmla="*/ 0 h 2857502"/>
                <a:gd name="connsiteX4" fmla="*/ 3314700 w 3314700"/>
                <a:gd name="connsiteY4" fmla="*/ 2857502 h 2857502"/>
                <a:gd name="connsiteX5" fmla="*/ 0 w 3314700"/>
                <a:gd name="connsiteY5" fmla="*/ 2857502 h 28575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314700" h="2857502">
                  <a:moveTo>
                    <a:pt x="1657350" y="510242"/>
                  </a:moveTo>
                  <a:lnTo>
                    <a:pt x="434073" y="2619342"/>
                  </a:lnTo>
                  <a:lnTo>
                    <a:pt x="2880627" y="2619342"/>
                  </a:lnTo>
                  <a:close/>
                  <a:moveTo>
                    <a:pt x="1657350" y="0"/>
                  </a:moveTo>
                  <a:lnTo>
                    <a:pt x="3314700" y="2857502"/>
                  </a:lnTo>
                  <a:lnTo>
                    <a:pt x="0" y="2857502"/>
                  </a:lnTo>
                  <a:close/>
                </a:path>
              </a:pathLst>
            </a:custGeom>
            <a:solidFill>
              <a:schemeClr val="bg2">
                <a:lumMod val="60000"/>
                <a:lumOff val="40000"/>
              </a:schemeClr>
            </a:solidFill>
            <a:ln w="2857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>
                <a:lnSpc>
                  <a:spcPct val="120000"/>
                </a:lnSpc>
                <a:spcBef>
                  <a:spcPts val="200"/>
                </a:spcBef>
                <a:spcAft>
                  <a:spcPts val="200"/>
                </a:spcAft>
              </a:pPr>
              <a:endParaRPr lang="zh-CN" altLang="en-US" sz="2400" dirty="0">
                <a:solidFill>
                  <a:schemeClr val="tx1"/>
                </a:solidFill>
                <a:latin typeface="+mj-lt"/>
              </a:endParaRPr>
            </a:p>
          </p:txBody>
        </p:sp>
      </p:grpSp>
      <p:sp>
        <p:nvSpPr>
          <p:cNvPr id="18" name="矩形 17"/>
          <p:cNvSpPr/>
          <p:nvPr/>
        </p:nvSpPr>
        <p:spPr>
          <a:xfrm>
            <a:off x="527054" y="2041071"/>
            <a:ext cx="3696740" cy="12516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zh-CN" sz="2800" dirty="0">
                <a:latin typeface="Arial Black" panose="020B0A04020102020204"/>
              </a:rPr>
              <a:t>TEXT</a:t>
            </a:r>
            <a:endParaRPr lang="en-US" altLang="zh-CN" sz="2400" dirty="0">
              <a:latin typeface="Arial Black" panose="020B0A04020102020204"/>
            </a:endParaRPr>
          </a:p>
          <a:p>
            <a:pPr algn="r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zh-CN" sz="1600" dirty="0"/>
              <a:t>And God said, Let there be light: and there was light</a:t>
            </a:r>
          </a:p>
        </p:txBody>
      </p:sp>
      <p:sp>
        <p:nvSpPr>
          <p:cNvPr id="20" name="矩形 19"/>
          <p:cNvSpPr/>
          <p:nvPr/>
        </p:nvSpPr>
        <p:spPr>
          <a:xfrm>
            <a:off x="3228973" y="5466299"/>
            <a:ext cx="5734052" cy="9561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zh-CN" sz="2800" dirty="0">
                <a:latin typeface="Arial Black" panose="020B0A04020102020204"/>
              </a:rPr>
              <a:t>TEXT</a:t>
            </a:r>
            <a:endParaRPr lang="en-US" altLang="zh-CN" sz="2400" dirty="0">
              <a:latin typeface="Arial Black" panose="020B0A04020102020204"/>
            </a:endParaRPr>
          </a:p>
          <a:p>
            <a:pPr algn="ctr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zh-CN" sz="1600" dirty="0"/>
              <a:t>And God said, Let there be light: and there was light</a:t>
            </a:r>
          </a:p>
        </p:txBody>
      </p:sp>
      <p:sp>
        <p:nvSpPr>
          <p:cNvPr id="21" name="矩形 20"/>
          <p:cNvSpPr/>
          <p:nvPr/>
        </p:nvSpPr>
        <p:spPr>
          <a:xfrm>
            <a:off x="527054" y="3771580"/>
            <a:ext cx="3696740" cy="12516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zh-CN" sz="2800" dirty="0">
                <a:latin typeface="Arial Black" panose="020B0A04020102020204"/>
              </a:rPr>
              <a:t>TEXT</a:t>
            </a:r>
            <a:endParaRPr lang="en-US" altLang="zh-CN" sz="2400" dirty="0">
              <a:latin typeface="Arial Black" panose="020B0A04020102020204"/>
            </a:endParaRPr>
          </a:p>
          <a:p>
            <a:pPr algn="r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zh-CN" sz="1600" dirty="0"/>
              <a:t>And God said, Let there be light: and there was light</a:t>
            </a:r>
          </a:p>
        </p:txBody>
      </p:sp>
      <p:sp>
        <p:nvSpPr>
          <p:cNvPr id="22" name="矩形 21"/>
          <p:cNvSpPr/>
          <p:nvPr/>
        </p:nvSpPr>
        <p:spPr>
          <a:xfrm>
            <a:off x="7968207" y="2041071"/>
            <a:ext cx="3696743" cy="12516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zh-CN" sz="2800" dirty="0">
                <a:latin typeface="Arial Black" panose="020B0A04020102020204"/>
              </a:rPr>
              <a:t>TEXT</a:t>
            </a:r>
            <a:endParaRPr lang="en-US" altLang="zh-CN" sz="2400" dirty="0">
              <a:latin typeface="Arial Black" panose="020B0A04020102020204"/>
            </a:endParaRPr>
          </a:p>
          <a:p>
            <a:pPr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zh-CN" sz="1600" dirty="0"/>
              <a:t>And God said, Let there be light: and there was light</a:t>
            </a:r>
          </a:p>
        </p:txBody>
      </p:sp>
      <p:sp>
        <p:nvSpPr>
          <p:cNvPr id="23" name="矩形 22"/>
          <p:cNvSpPr/>
          <p:nvPr/>
        </p:nvSpPr>
        <p:spPr>
          <a:xfrm>
            <a:off x="7968207" y="3771580"/>
            <a:ext cx="3696743" cy="12516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zh-CN" sz="2800" dirty="0">
                <a:latin typeface="Arial Black" panose="020B0A04020102020204"/>
              </a:rPr>
              <a:t>TEXT</a:t>
            </a:r>
            <a:endParaRPr lang="en-US" altLang="zh-CN" sz="2400" dirty="0">
              <a:latin typeface="Arial Black" panose="020B0A04020102020204"/>
            </a:endParaRPr>
          </a:p>
          <a:p>
            <a:pPr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zh-CN" sz="1600" dirty="0"/>
              <a:t>And God said, Let there be light: and there was light</a:t>
            </a:r>
          </a:p>
        </p:txBody>
      </p:sp>
      <p:sp>
        <p:nvSpPr>
          <p:cNvPr id="24" name="矩形 23"/>
          <p:cNvSpPr/>
          <p:nvPr/>
        </p:nvSpPr>
        <p:spPr>
          <a:xfrm>
            <a:off x="3228973" y="1050890"/>
            <a:ext cx="5734052" cy="9561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zh-CN" sz="2800" dirty="0">
                <a:latin typeface="Arial Black" panose="020B0A04020102020204"/>
              </a:rPr>
              <a:t>TEXT</a:t>
            </a:r>
            <a:endParaRPr lang="en-US" altLang="zh-CN" sz="2400" dirty="0">
              <a:latin typeface="Arial Black" panose="020B0A04020102020204"/>
            </a:endParaRPr>
          </a:p>
          <a:p>
            <a:pPr algn="ctr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zh-CN" sz="1600" dirty="0"/>
              <a:t>And God said, Let there be light: and there was light</a:t>
            </a:r>
          </a:p>
        </p:txBody>
      </p:sp>
      <p:sp>
        <p:nvSpPr>
          <p:cNvPr id="25" name="矩形 24"/>
          <p:cNvSpPr/>
          <p:nvPr/>
        </p:nvSpPr>
        <p:spPr>
          <a:xfrm>
            <a:off x="5406169" y="3401906"/>
            <a:ext cx="1393330" cy="6832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zh-CN" sz="3200" dirty="0">
                <a:latin typeface="Arial Black" panose="020B0A04020102020204"/>
              </a:rPr>
              <a:t>TEXT</a:t>
            </a:r>
            <a:endParaRPr lang="en-US" altLang="zh-CN" sz="1600" dirty="0">
              <a:latin typeface="Arial Black" panose="020B0A04020102020204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zh-CN"/>
              <a:t>/    11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9F4BA8F-7B64-4198-9505-0CB5D4D3B366}" type="slidenum">
              <a:rPr lang="en-US" altLang="zh-CN" smtClean="0"/>
              <a:t>20</a:t>
            </a:fld>
            <a:endParaRPr lang="zh-CN" alt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latin typeface="Arial Black" panose="020B0A04020102020204"/>
              </a:rPr>
              <a:t>TITLE HERE</a:t>
            </a:r>
            <a:endParaRPr lang="zh-CN" altLang="en-US" dirty="0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zh-CN"/>
              <a:t>/    11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9F4BA8F-7B64-4198-9505-0CB5D4D3B366}" type="slidenum">
              <a:rPr lang="en-US" altLang="zh-CN" smtClean="0"/>
              <a:t>21</a:t>
            </a:fld>
            <a:endParaRPr lang="zh-CN" altLang="en-US" dirty="0"/>
          </a:p>
        </p:txBody>
      </p:sp>
      <p:sp>
        <p:nvSpPr>
          <p:cNvPr id="5" name="椭圆 4"/>
          <p:cNvSpPr/>
          <p:nvPr/>
        </p:nvSpPr>
        <p:spPr>
          <a:xfrm>
            <a:off x="1729513" y="2625413"/>
            <a:ext cx="2255260" cy="2255246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 w="285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endParaRPr lang="zh-CN" altLang="en-US" sz="24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2027411" y="3358833"/>
            <a:ext cx="1659464" cy="7571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zh-CN" sz="3600" dirty="0">
                <a:latin typeface="Arial Black" panose="020B0A04020102020204"/>
              </a:rPr>
              <a:t>TEXT</a:t>
            </a:r>
            <a:endParaRPr lang="zh-CN" altLang="en-US" sz="4000" dirty="0">
              <a:latin typeface="Arial Black" panose="020B0A04020102020204"/>
            </a:endParaRPr>
          </a:p>
        </p:txBody>
      </p:sp>
      <p:sp>
        <p:nvSpPr>
          <p:cNvPr id="7" name="平行四边形 6"/>
          <p:cNvSpPr/>
          <p:nvPr/>
        </p:nvSpPr>
        <p:spPr>
          <a:xfrm>
            <a:off x="3636736" y="1628800"/>
            <a:ext cx="2376835" cy="2088232"/>
          </a:xfrm>
          <a:prstGeom prst="parallelogram">
            <a:avLst>
              <a:gd name="adj" fmla="val 26390"/>
            </a:avLst>
          </a:prstGeom>
          <a:solidFill>
            <a:schemeClr val="accent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endParaRPr lang="zh-CN" altLang="en-US" sz="36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8" name="平行四边形 7"/>
          <p:cNvSpPr/>
          <p:nvPr/>
        </p:nvSpPr>
        <p:spPr>
          <a:xfrm flipH="1">
            <a:off x="3636736" y="3789040"/>
            <a:ext cx="2376835" cy="2088232"/>
          </a:xfrm>
          <a:prstGeom prst="parallelogram">
            <a:avLst>
              <a:gd name="adj" fmla="val 26390"/>
            </a:avLst>
          </a:prstGeom>
          <a:solidFill>
            <a:schemeClr val="accent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endParaRPr lang="zh-CN" altLang="en-US" sz="36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4114221" y="1628800"/>
            <a:ext cx="1619266" cy="1916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zh-CN" sz="3200" dirty="0">
                <a:solidFill>
                  <a:schemeClr val="bg1"/>
                </a:solidFill>
                <a:latin typeface="+mj-lt"/>
              </a:rPr>
              <a:t>TEXT</a:t>
            </a:r>
            <a:endParaRPr lang="en-US" altLang="zh-CN" sz="2400" dirty="0">
              <a:solidFill>
                <a:schemeClr val="bg1"/>
              </a:solidFill>
              <a:latin typeface="+mj-lt"/>
            </a:endParaRPr>
          </a:p>
          <a:p>
            <a:pPr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zh-CN" sz="1600" dirty="0">
                <a:solidFill>
                  <a:schemeClr val="bg1"/>
                </a:solidFill>
              </a:rPr>
              <a:t>And God said, Let there be light: and there was light</a:t>
            </a:r>
          </a:p>
        </p:txBody>
      </p:sp>
      <p:sp>
        <p:nvSpPr>
          <p:cNvPr id="10" name="矩形 9"/>
          <p:cNvSpPr/>
          <p:nvPr/>
        </p:nvSpPr>
        <p:spPr>
          <a:xfrm>
            <a:off x="4114221" y="3801873"/>
            <a:ext cx="1619266" cy="1916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zh-CN" sz="3200" dirty="0">
                <a:solidFill>
                  <a:schemeClr val="bg1"/>
                </a:solidFill>
                <a:latin typeface="+mj-lt"/>
              </a:rPr>
              <a:t>TEXT</a:t>
            </a:r>
            <a:endParaRPr lang="en-US" altLang="zh-CN" sz="2400" dirty="0">
              <a:solidFill>
                <a:schemeClr val="bg1"/>
              </a:solidFill>
              <a:latin typeface="+mj-lt"/>
            </a:endParaRPr>
          </a:p>
          <a:p>
            <a:pPr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zh-CN" sz="1600" dirty="0">
                <a:solidFill>
                  <a:schemeClr val="bg1"/>
                </a:solidFill>
              </a:rPr>
              <a:t>And God said, Let there be light: and there was light</a:t>
            </a:r>
          </a:p>
        </p:txBody>
      </p:sp>
      <p:sp>
        <p:nvSpPr>
          <p:cNvPr id="11" name="平行四边形 10"/>
          <p:cNvSpPr/>
          <p:nvPr/>
        </p:nvSpPr>
        <p:spPr>
          <a:xfrm flipH="1">
            <a:off x="6178430" y="1628800"/>
            <a:ext cx="2376835" cy="2088232"/>
          </a:xfrm>
          <a:prstGeom prst="parallelogram">
            <a:avLst>
              <a:gd name="adj" fmla="val 26390"/>
            </a:avLst>
          </a:prstGeom>
          <a:solidFill>
            <a:schemeClr val="accent2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r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endParaRPr lang="zh-CN" altLang="en-US" sz="36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2" name="平行四边形 11"/>
          <p:cNvSpPr/>
          <p:nvPr/>
        </p:nvSpPr>
        <p:spPr>
          <a:xfrm>
            <a:off x="6178430" y="3789040"/>
            <a:ext cx="2376835" cy="2088232"/>
          </a:xfrm>
          <a:prstGeom prst="parallelogram">
            <a:avLst>
              <a:gd name="adj" fmla="val 26390"/>
            </a:avLst>
          </a:prstGeom>
          <a:solidFill>
            <a:schemeClr val="accent2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r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endParaRPr lang="zh-CN" altLang="en-US" sz="36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3" name="矩形 12"/>
          <p:cNvSpPr/>
          <p:nvPr/>
        </p:nvSpPr>
        <p:spPr>
          <a:xfrm flipH="1">
            <a:off x="6458512" y="1628800"/>
            <a:ext cx="1619266" cy="1916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zh-CN" sz="3200" dirty="0">
                <a:solidFill>
                  <a:schemeClr val="bg1"/>
                </a:solidFill>
                <a:latin typeface="+mj-lt"/>
              </a:rPr>
              <a:t>TEXT</a:t>
            </a:r>
            <a:endParaRPr lang="en-US" altLang="zh-CN" sz="2400" dirty="0">
              <a:solidFill>
                <a:schemeClr val="bg1"/>
              </a:solidFill>
              <a:latin typeface="+mj-lt"/>
            </a:endParaRPr>
          </a:p>
          <a:p>
            <a:pPr algn="r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zh-CN" sz="1600" dirty="0">
                <a:solidFill>
                  <a:schemeClr val="bg1"/>
                </a:solidFill>
              </a:rPr>
              <a:t>And God said, Let there be light: and there was light</a:t>
            </a:r>
          </a:p>
        </p:txBody>
      </p:sp>
      <p:sp>
        <p:nvSpPr>
          <p:cNvPr id="14" name="矩形 13"/>
          <p:cNvSpPr/>
          <p:nvPr/>
        </p:nvSpPr>
        <p:spPr>
          <a:xfrm flipH="1">
            <a:off x="6458512" y="3801873"/>
            <a:ext cx="1619266" cy="1916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zh-CN" sz="3200" dirty="0">
                <a:solidFill>
                  <a:schemeClr val="bg1"/>
                </a:solidFill>
                <a:latin typeface="+mj-lt"/>
              </a:rPr>
              <a:t>TEXT</a:t>
            </a:r>
            <a:endParaRPr lang="en-US" altLang="zh-CN" sz="2400" dirty="0">
              <a:solidFill>
                <a:schemeClr val="bg1"/>
              </a:solidFill>
              <a:latin typeface="+mj-lt"/>
            </a:endParaRPr>
          </a:p>
          <a:p>
            <a:pPr algn="r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zh-CN" sz="1600" dirty="0">
                <a:solidFill>
                  <a:schemeClr val="bg1"/>
                </a:solidFill>
              </a:rPr>
              <a:t>And God said, Let there be light: and there was light</a:t>
            </a:r>
          </a:p>
        </p:txBody>
      </p:sp>
      <p:sp>
        <p:nvSpPr>
          <p:cNvPr id="15" name="椭圆 14"/>
          <p:cNvSpPr/>
          <p:nvPr/>
        </p:nvSpPr>
        <p:spPr>
          <a:xfrm>
            <a:off x="8199936" y="2625413"/>
            <a:ext cx="2255260" cy="2255246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 w="285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endParaRPr lang="zh-CN" altLang="en-US" sz="24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8497834" y="3358833"/>
            <a:ext cx="1659464" cy="7571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zh-CN" sz="3600" dirty="0">
                <a:latin typeface="Arial Black" panose="020B0A04020102020204"/>
              </a:rPr>
              <a:t>TEXT</a:t>
            </a:r>
            <a:endParaRPr lang="zh-CN" altLang="en-US" sz="4000" dirty="0">
              <a:latin typeface="Arial Black" panose="020B0A04020102020204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latin typeface="Arial Black" panose="020B0A04020102020204"/>
              </a:rPr>
              <a:t>TITLE HERE</a:t>
            </a:r>
            <a:endParaRPr lang="zh-CN" altLang="en-US" dirty="0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zh-CN"/>
              <a:t>/    11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9F4BA8F-7B64-4198-9505-0CB5D4D3B366}" type="slidenum">
              <a:rPr lang="en-US" altLang="zh-CN" smtClean="0"/>
              <a:t>22</a:t>
            </a:fld>
            <a:endParaRPr lang="zh-CN" altLang="en-US" dirty="0"/>
          </a:p>
        </p:txBody>
      </p:sp>
      <p:grpSp>
        <p:nvGrpSpPr>
          <p:cNvPr id="17" name="组合 16"/>
          <p:cNvGrpSpPr/>
          <p:nvPr/>
        </p:nvGrpSpPr>
        <p:grpSpPr>
          <a:xfrm>
            <a:off x="2135560" y="1844824"/>
            <a:ext cx="2448272" cy="3888432"/>
            <a:chOff x="1640261" y="1844824"/>
            <a:chExt cx="2448272" cy="3888432"/>
          </a:xfrm>
        </p:grpSpPr>
        <p:sp>
          <p:nvSpPr>
            <p:cNvPr id="18" name="圆角矩形 17"/>
            <p:cNvSpPr/>
            <p:nvPr/>
          </p:nvSpPr>
          <p:spPr>
            <a:xfrm>
              <a:off x="1640261" y="1844824"/>
              <a:ext cx="2448272" cy="3888432"/>
            </a:xfrm>
            <a:prstGeom prst="roundRect">
              <a:avLst>
                <a:gd name="adj" fmla="val 15630"/>
              </a:avLst>
            </a:prstGeom>
            <a:solidFill>
              <a:schemeClr val="accent1"/>
            </a:solidFill>
            <a:ln w="9525"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marL="177800">
                <a:lnSpc>
                  <a:spcPct val="120000"/>
                </a:lnSpc>
                <a:spcBef>
                  <a:spcPts val="200"/>
                </a:spcBef>
                <a:spcAft>
                  <a:spcPts val="200"/>
                </a:spcAft>
              </a:pPr>
              <a:endParaRPr lang="zh-CN" altLang="en-US" sz="2000" dirty="0">
                <a:latin typeface="+mj-lt"/>
              </a:endParaRPr>
            </a:p>
          </p:txBody>
        </p:sp>
        <p:sp>
          <p:nvSpPr>
            <p:cNvPr id="19" name="矩形 18"/>
            <p:cNvSpPr/>
            <p:nvPr/>
          </p:nvSpPr>
          <p:spPr>
            <a:xfrm>
              <a:off x="1835696" y="2348880"/>
              <a:ext cx="2057402" cy="2769220"/>
            </a:xfrm>
            <a:prstGeom prst="rect">
              <a:avLst/>
            </a:prstGeom>
            <a:solidFill>
              <a:srgbClr val="FFFFFF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 sz="1600" dirty="0"/>
            </a:p>
          </p:txBody>
        </p:sp>
        <p:sp>
          <p:nvSpPr>
            <p:cNvPr id="20" name="椭圆 19"/>
            <p:cNvSpPr/>
            <p:nvPr/>
          </p:nvSpPr>
          <p:spPr>
            <a:xfrm>
              <a:off x="2648498" y="5209779"/>
              <a:ext cx="431798" cy="431798"/>
            </a:xfrm>
            <a:prstGeom prst="ellipse">
              <a:avLst/>
            </a:prstGeom>
            <a:solidFill>
              <a:srgbClr val="FFFFFF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 sz="1600" dirty="0"/>
            </a:p>
          </p:txBody>
        </p:sp>
        <p:sp>
          <p:nvSpPr>
            <p:cNvPr id="21" name="矩形 20"/>
            <p:cNvSpPr/>
            <p:nvPr/>
          </p:nvSpPr>
          <p:spPr>
            <a:xfrm>
              <a:off x="1918659" y="2471576"/>
              <a:ext cx="1933261" cy="241072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93980" indent="-93980">
                <a:lnSpc>
                  <a:spcPct val="120000"/>
                </a:lnSpc>
                <a:spcBef>
                  <a:spcPts val="200"/>
                </a:spcBef>
                <a:spcAft>
                  <a:spcPts val="200"/>
                </a:spcAft>
                <a:buFont typeface="Arial" panose="020B0604020202020204" pitchFamily="34" charset="0"/>
                <a:buChar char="•"/>
              </a:pPr>
              <a:r>
                <a:rPr lang="en-US" altLang="zh-CN" sz="1100" dirty="0"/>
                <a:t>At the first God made the heaven and the earth</a:t>
              </a:r>
            </a:p>
            <a:p>
              <a:pPr marL="93980" indent="-93980">
                <a:lnSpc>
                  <a:spcPct val="120000"/>
                </a:lnSpc>
                <a:spcBef>
                  <a:spcPts val="200"/>
                </a:spcBef>
                <a:spcAft>
                  <a:spcPts val="200"/>
                </a:spcAft>
                <a:buFont typeface="Arial" panose="020B0604020202020204" pitchFamily="34" charset="0"/>
                <a:buChar char="•"/>
              </a:pPr>
              <a:r>
                <a:rPr lang="en-US" altLang="zh-CN" sz="1100" dirty="0"/>
                <a:t>And the earth was waste and without form; and it was dark on the face of the deep: and the Spirit of God was moving on the face of the waters</a:t>
              </a:r>
            </a:p>
            <a:p>
              <a:pPr marL="93980" indent="-93980">
                <a:lnSpc>
                  <a:spcPct val="120000"/>
                </a:lnSpc>
                <a:spcBef>
                  <a:spcPts val="200"/>
                </a:spcBef>
                <a:spcAft>
                  <a:spcPts val="200"/>
                </a:spcAft>
                <a:buFont typeface="Arial" panose="020B0604020202020204" pitchFamily="34" charset="0"/>
                <a:buChar char="•"/>
              </a:pPr>
              <a:r>
                <a:rPr lang="en-US" altLang="zh-CN" sz="1100" dirty="0"/>
                <a:t>And God said, Let there be light: and there was light</a:t>
              </a:r>
            </a:p>
          </p:txBody>
        </p:sp>
      </p:grpSp>
      <p:grpSp>
        <p:nvGrpSpPr>
          <p:cNvPr id="22" name="组合 21"/>
          <p:cNvGrpSpPr/>
          <p:nvPr/>
        </p:nvGrpSpPr>
        <p:grpSpPr>
          <a:xfrm>
            <a:off x="4871864" y="1844824"/>
            <a:ext cx="2448272" cy="3888432"/>
            <a:chOff x="1640261" y="1844824"/>
            <a:chExt cx="2448272" cy="3888432"/>
          </a:xfrm>
        </p:grpSpPr>
        <p:sp>
          <p:nvSpPr>
            <p:cNvPr id="23" name="圆角矩形 22"/>
            <p:cNvSpPr/>
            <p:nvPr/>
          </p:nvSpPr>
          <p:spPr>
            <a:xfrm>
              <a:off x="1640261" y="1844824"/>
              <a:ext cx="2448272" cy="3888432"/>
            </a:xfrm>
            <a:prstGeom prst="roundRect">
              <a:avLst>
                <a:gd name="adj" fmla="val 15630"/>
              </a:avLst>
            </a:prstGeom>
            <a:solidFill>
              <a:schemeClr val="accent1"/>
            </a:solidFill>
            <a:ln w="9525"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marL="177800">
                <a:lnSpc>
                  <a:spcPct val="120000"/>
                </a:lnSpc>
                <a:spcBef>
                  <a:spcPts val="200"/>
                </a:spcBef>
                <a:spcAft>
                  <a:spcPts val="200"/>
                </a:spcAft>
              </a:pPr>
              <a:endParaRPr lang="zh-CN" altLang="en-US" sz="2000" dirty="0">
                <a:latin typeface="+mj-lt"/>
              </a:endParaRPr>
            </a:p>
          </p:txBody>
        </p:sp>
        <p:sp>
          <p:nvSpPr>
            <p:cNvPr id="24" name="矩形 23"/>
            <p:cNvSpPr/>
            <p:nvPr/>
          </p:nvSpPr>
          <p:spPr>
            <a:xfrm>
              <a:off x="1835696" y="2348880"/>
              <a:ext cx="2057402" cy="2769220"/>
            </a:xfrm>
            <a:prstGeom prst="rect">
              <a:avLst/>
            </a:prstGeom>
            <a:solidFill>
              <a:srgbClr val="FFFFFF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 sz="1600" dirty="0"/>
            </a:p>
          </p:txBody>
        </p:sp>
        <p:sp>
          <p:nvSpPr>
            <p:cNvPr id="25" name="椭圆 24"/>
            <p:cNvSpPr/>
            <p:nvPr/>
          </p:nvSpPr>
          <p:spPr>
            <a:xfrm>
              <a:off x="2648498" y="5209779"/>
              <a:ext cx="431798" cy="431798"/>
            </a:xfrm>
            <a:prstGeom prst="ellipse">
              <a:avLst/>
            </a:prstGeom>
            <a:solidFill>
              <a:srgbClr val="FFFFFF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 sz="1600" dirty="0"/>
            </a:p>
          </p:txBody>
        </p:sp>
        <p:sp>
          <p:nvSpPr>
            <p:cNvPr id="26" name="矩形 25"/>
            <p:cNvSpPr/>
            <p:nvPr/>
          </p:nvSpPr>
          <p:spPr>
            <a:xfrm>
              <a:off x="1918659" y="2471576"/>
              <a:ext cx="1933261" cy="241072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93980" indent="-93980">
                <a:lnSpc>
                  <a:spcPct val="120000"/>
                </a:lnSpc>
                <a:spcBef>
                  <a:spcPts val="200"/>
                </a:spcBef>
                <a:spcAft>
                  <a:spcPts val="200"/>
                </a:spcAft>
                <a:buFont typeface="Arial" panose="020B0604020202020204" pitchFamily="34" charset="0"/>
                <a:buChar char="•"/>
              </a:pPr>
              <a:r>
                <a:rPr lang="en-US" altLang="zh-CN" sz="1100" dirty="0"/>
                <a:t>At the first God made the heaven and the earth</a:t>
              </a:r>
            </a:p>
            <a:p>
              <a:pPr marL="93980" indent="-93980">
                <a:lnSpc>
                  <a:spcPct val="120000"/>
                </a:lnSpc>
                <a:spcBef>
                  <a:spcPts val="200"/>
                </a:spcBef>
                <a:spcAft>
                  <a:spcPts val="200"/>
                </a:spcAft>
                <a:buFont typeface="Arial" panose="020B0604020202020204" pitchFamily="34" charset="0"/>
                <a:buChar char="•"/>
              </a:pPr>
              <a:r>
                <a:rPr lang="en-US" altLang="zh-CN" sz="1100" dirty="0"/>
                <a:t>And the earth was waste and without form; and it was dark on the face of the deep: and the Spirit of God was moving on the face of the waters</a:t>
              </a:r>
            </a:p>
            <a:p>
              <a:pPr marL="93980" indent="-93980">
                <a:lnSpc>
                  <a:spcPct val="120000"/>
                </a:lnSpc>
                <a:spcBef>
                  <a:spcPts val="200"/>
                </a:spcBef>
                <a:spcAft>
                  <a:spcPts val="200"/>
                </a:spcAft>
                <a:buFont typeface="Arial" panose="020B0604020202020204" pitchFamily="34" charset="0"/>
                <a:buChar char="•"/>
              </a:pPr>
              <a:r>
                <a:rPr lang="en-US" altLang="zh-CN" sz="1100" dirty="0"/>
                <a:t>And God said, Let there be light: and there was light</a:t>
              </a:r>
            </a:p>
          </p:txBody>
        </p:sp>
      </p:grpSp>
      <p:grpSp>
        <p:nvGrpSpPr>
          <p:cNvPr id="27" name="组合 26"/>
          <p:cNvGrpSpPr/>
          <p:nvPr/>
        </p:nvGrpSpPr>
        <p:grpSpPr>
          <a:xfrm>
            <a:off x="7622728" y="1844824"/>
            <a:ext cx="2448272" cy="3888432"/>
            <a:chOff x="1640261" y="1844824"/>
            <a:chExt cx="2448272" cy="3888432"/>
          </a:xfrm>
        </p:grpSpPr>
        <p:sp>
          <p:nvSpPr>
            <p:cNvPr id="28" name="圆角矩形 27"/>
            <p:cNvSpPr/>
            <p:nvPr/>
          </p:nvSpPr>
          <p:spPr>
            <a:xfrm>
              <a:off x="1640261" y="1844824"/>
              <a:ext cx="2448272" cy="3888432"/>
            </a:xfrm>
            <a:prstGeom prst="roundRect">
              <a:avLst>
                <a:gd name="adj" fmla="val 15630"/>
              </a:avLst>
            </a:prstGeom>
            <a:solidFill>
              <a:schemeClr val="accent1"/>
            </a:solidFill>
            <a:ln w="9525"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marL="177800">
                <a:lnSpc>
                  <a:spcPct val="120000"/>
                </a:lnSpc>
                <a:spcBef>
                  <a:spcPts val="200"/>
                </a:spcBef>
                <a:spcAft>
                  <a:spcPts val="200"/>
                </a:spcAft>
              </a:pPr>
              <a:endParaRPr lang="zh-CN" altLang="en-US" sz="2000" dirty="0">
                <a:latin typeface="+mj-lt"/>
              </a:endParaRPr>
            </a:p>
          </p:txBody>
        </p:sp>
        <p:sp>
          <p:nvSpPr>
            <p:cNvPr id="29" name="矩形 28"/>
            <p:cNvSpPr/>
            <p:nvPr/>
          </p:nvSpPr>
          <p:spPr>
            <a:xfrm>
              <a:off x="1835696" y="2348880"/>
              <a:ext cx="2057402" cy="2769220"/>
            </a:xfrm>
            <a:prstGeom prst="rect">
              <a:avLst/>
            </a:prstGeom>
            <a:solidFill>
              <a:srgbClr val="FFFFFF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 sz="1600" dirty="0"/>
            </a:p>
          </p:txBody>
        </p:sp>
        <p:sp>
          <p:nvSpPr>
            <p:cNvPr id="30" name="椭圆 29"/>
            <p:cNvSpPr/>
            <p:nvPr/>
          </p:nvSpPr>
          <p:spPr>
            <a:xfrm>
              <a:off x="2648498" y="5209779"/>
              <a:ext cx="431798" cy="431798"/>
            </a:xfrm>
            <a:prstGeom prst="ellipse">
              <a:avLst/>
            </a:prstGeom>
            <a:solidFill>
              <a:srgbClr val="FFFFFF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 sz="1600" dirty="0"/>
            </a:p>
          </p:txBody>
        </p:sp>
        <p:sp>
          <p:nvSpPr>
            <p:cNvPr id="31" name="矩形 30"/>
            <p:cNvSpPr/>
            <p:nvPr/>
          </p:nvSpPr>
          <p:spPr>
            <a:xfrm>
              <a:off x="1918659" y="2471576"/>
              <a:ext cx="1933261" cy="241072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93980" indent="-93980">
                <a:lnSpc>
                  <a:spcPct val="120000"/>
                </a:lnSpc>
                <a:spcBef>
                  <a:spcPts val="200"/>
                </a:spcBef>
                <a:spcAft>
                  <a:spcPts val="200"/>
                </a:spcAft>
                <a:buFont typeface="Arial" panose="020B0604020202020204" pitchFamily="34" charset="0"/>
                <a:buChar char="•"/>
              </a:pPr>
              <a:r>
                <a:rPr lang="en-US" altLang="zh-CN" sz="1100" dirty="0"/>
                <a:t>At the first God made the heaven and the earth</a:t>
              </a:r>
            </a:p>
            <a:p>
              <a:pPr marL="93980" indent="-93980">
                <a:lnSpc>
                  <a:spcPct val="120000"/>
                </a:lnSpc>
                <a:spcBef>
                  <a:spcPts val="200"/>
                </a:spcBef>
                <a:spcAft>
                  <a:spcPts val="200"/>
                </a:spcAft>
                <a:buFont typeface="Arial" panose="020B0604020202020204" pitchFamily="34" charset="0"/>
                <a:buChar char="•"/>
              </a:pPr>
              <a:r>
                <a:rPr lang="en-US" altLang="zh-CN" sz="1100" dirty="0"/>
                <a:t>And the earth was waste and without form; and it was dark on the face of the deep: and the Spirit of God was moving on the face of the waters</a:t>
              </a:r>
            </a:p>
            <a:p>
              <a:pPr marL="93980" indent="-93980">
                <a:lnSpc>
                  <a:spcPct val="120000"/>
                </a:lnSpc>
                <a:spcBef>
                  <a:spcPts val="200"/>
                </a:spcBef>
                <a:spcAft>
                  <a:spcPts val="200"/>
                </a:spcAft>
                <a:buFont typeface="Arial" panose="020B0604020202020204" pitchFamily="34" charset="0"/>
                <a:buChar char="•"/>
              </a:pPr>
              <a:r>
                <a:rPr lang="en-US" altLang="zh-CN" sz="1100" dirty="0"/>
                <a:t>And God said, Let there be light: and there was light</a:t>
              </a:r>
            </a:p>
          </p:txBody>
        </p:sp>
      </p:grpSp>
      <p:sp>
        <p:nvSpPr>
          <p:cNvPr id="32" name="椭圆 31"/>
          <p:cNvSpPr/>
          <p:nvPr/>
        </p:nvSpPr>
        <p:spPr>
          <a:xfrm>
            <a:off x="2878196" y="1196976"/>
            <a:ext cx="963001" cy="963001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 w="285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zh-CN" sz="4800" dirty="0">
                <a:solidFill>
                  <a:schemeClr val="tx1"/>
                </a:solidFill>
                <a:latin typeface="+mj-lt"/>
              </a:rPr>
              <a:t>1</a:t>
            </a:r>
            <a:endParaRPr lang="zh-CN" altLang="en-US" sz="48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33" name="椭圆 32"/>
          <p:cNvSpPr/>
          <p:nvPr/>
        </p:nvSpPr>
        <p:spPr>
          <a:xfrm>
            <a:off x="5614500" y="1196976"/>
            <a:ext cx="963001" cy="963001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 w="285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zh-CN" sz="4800" dirty="0">
                <a:solidFill>
                  <a:schemeClr val="tx1"/>
                </a:solidFill>
                <a:latin typeface="+mj-lt"/>
              </a:rPr>
              <a:t>2</a:t>
            </a:r>
            <a:endParaRPr lang="zh-CN" altLang="en-US" sz="48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34" name="椭圆 33"/>
          <p:cNvSpPr/>
          <p:nvPr/>
        </p:nvSpPr>
        <p:spPr>
          <a:xfrm>
            <a:off x="8320369" y="1196976"/>
            <a:ext cx="963001" cy="963001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 w="285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zh-CN" sz="4800" dirty="0">
                <a:solidFill>
                  <a:schemeClr val="tx1"/>
                </a:solidFill>
                <a:latin typeface="+mj-lt"/>
              </a:rPr>
              <a:t>3</a:t>
            </a:r>
            <a:endParaRPr lang="zh-CN" altLang="en-US" sz="4800" dirty="0">
              <a:solidFill>
                <a:schemeClr val="tx1"/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latin typeface="Arial Black" panose="020B0A04020102020204"/>
              </a:rPr>
              <a:t>TITLE HERE</a:t>
            </a:r>
            <a:endParaRPr lang="zh-CN" altLang="en-US" dirty="0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zh-CN"/>
              <a:t>/    11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9F4BA8F-7B64-4198-9505-0CB5D4D3B366}" type="slidenum">
              <a:rPr lang="en-US" altLang="zh-CN" smtClean="0"/>
              <a:t>23</a:t>
            </a:fld>
            <a:endParaRPr lang="zh-CN" altLang="en-US" dirty="0"/>
          </a:p>
        </p:txBody>
      </p:sp>
      <p:sp>
        <p:nvSpPr>
          <p:cNvPr id="5" name="任意多边形 4"/>
          <p:cNvSpPr/>
          <p:nvPr/>
        </p:nvSpPr>
        <p:spPr>
          <a:xfrm>
            <a:off x="4743540" y="2081321"/>
            <a:ext cx="2803434" cy="1155880"/>
          </a:xfrm>
          <a:custGeom>
            <a:avLst/>
            <a:gdLst>
              <a:gd name="connsiteX0" fmla="*/ 2495549 w 3143621"/>
              <a:gd name="connsiteY0" fmla="*/ 0 h 1296144"/>
              <a:gd name="connsiteX1" fmla="*/ 3143621 w 3143621"/>
              <a:gd name="connsiteY1" fmla="*/ 648072 h 1296144"/>
              <a:gd name="connsiteX2" fmla="*/ 2495549 w 3143621"/>
              <a:gd name="connsiteY2" fmla="*/ 1296144 h 1296144"/>
              <a:gd name="connsiteX3" fmla="*/ 2495549 w 3143621"/>
              <a:gd name="connsiteY3" fmla="*/ 1052009 h 1296144"/>
              <a:gd name="connsiteX4" fmla="*/ 807874 w 3143621"/>
              <a:gd name="connsiteY4" fmla="*/ 1052009 h 1296144"/>
              <a:gd name="connsiteX5" fmla="*/ 0 w 3143621"/>
              <a:gd name="connsiteY5" fmla="*/ 244135 h 1296144"/>
              <a:gd name="connsiteX6" fmla="*/ 2495549 w 3143621"/>
              <a:gd name="connsiteY6" fmla="*/ 244135 h 12961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143621" h="1296144">
                <a:moveTo>
                  <a:pt x="2495549" y="0"/>
                </a:moveTo>
                <a:lnTo>
                  <a:pt x="3143621" y="648072"/>
                </a:lnTo>
                <a:lnTo>
                  <a:pt x="2495549" y="1296144"/>
                </a:lnTo>
                <a:lnTo>
                  <a:pt x="2495549" y="1052009"/>
                </a:lnTo>
                <a:lnTo>
                  <a:pt x="807874" y="1052009"/>
                </a:lnTo>
                <a:lnTo>
                  <a:pt x="0" y="244135"/>
                </a:lnTo>
                <a:lnTo>
                  <a:pt x="2495549" y="244135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endParaRPr lang="zh-CN" altLang="en-US" sz="36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6" name="任意多边形 5"/>
          <p:cNvSpPr/>
          <p:nvPr/>
        </p:nvSpPr>
        <p:spPr>
          <a:xfrm rot="5400000">
            <a:off x="6046745" y="3315595"/>
            <a:ext cx="2803432" cy="1155881"/>
          </a:xfrm>
          <a:custGeom>
            <a:avLst/>
            <a:gdLst>
              <a:gd name="connsiteX0" fmla="*/ 2495549 w 3143621"/>
              <a:gd name="connsiteY0" fmla="*/ 0 h 1296144"/>
              <a:gd name="connsiteX1" fmla="*/ 3143621 w 3143621"/>
              <a:gd name="connsiteY1" fmla="*/ 648072 h 1296144"/>
              <a:gd name="connsiteX2" fmla="*/ 2495549 w 3143621"/>
              <a:gd name="connsiteY2" fmla="*/ 1296144 h 1296144"/>
              <a:gd name="connsiteX3" fmla="*/ 2495549 w 3143621"/>
              <a:gd name="connsiteY3" fmla="*/ 1052009 h 1296144"/>
              <a:gd name="connsiteX4" fmla="*/ 807874 w 3143621"/>
              <a:gd name="connsiteY4" fmla="*/ 1052009 h 1296144"/>
              <a:gd name="connsiteX5" fmla="*/ 0 w 3143621"/>
              <a:gd name="connsiteY5" fmla="*/ 244135 h 1296144"/>
              <a:gd name="connsiteX6" fmla="*/ 2495549 w 3143621"/>
              <a:gd name="connsiteY6" fmla="*/ 244135 h 12961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143621" h="1296144">
                <a:moveTo>
                  <a:pt x="2495549" y="0"/>
                </a:moveTo>
                <a:lnTo>
                  <a:pt x="3143621" y="648072"/>
                </a:lnTo>
                <a:lnTo>
                  <a:pt x="2495549" y="1296144"/>
                </a:lnTo>
                <a:lnTo>
                  <a:pt x="2495549" y="1052009"/>
                </a:lnTo>
                <a:lnTo>
                  <a:pt x="807874" y="1052009"/>
                </a:lnTo>
                <a:lnTo>
                  <a:pt x="0" y="244135"/>
                </a:lnTo>
                <a:lnTo>
                  <a:pt x="2495549" y="244135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endParaRPr lang="zh-CN" altLang="en-US" sz="36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7" name="任意多边形 6"/>
          <p:cNvSpPr/>
          <p:nvPr/>
        </p:nvSpPr>
        <p:spPr>
          <a:xfrm rot="10800000">
            <a:off x="4645026" y="4468531"/>
            <a:ext cx="2803434" cy="1155880"/>
          </a:xfrm>
          <a:custGeom>
            <a:avLst/>
            <a:gdLst>
              <a:gd name="connsiteX0" fmla="*/ 2495549 w 3143621"/>
              <a:gd name="connsiteY0" fmla="*/ 0 h 1296144"/>
              <a:gd name="connsiteX1" fmla="*/ 3143621 w 3143621"/>
              <a:gd name="connsiteY1" fmla="*/ 648072 h 1296144"/>
              <a:gd name="connsiteX2" fmla="*/ 2495549 w 3143621"/>
              <a:gd name="connsiteY2" fmla="*/ 1296144 h 1296144"/>
              <a:gd name="connsiteX3" fmla="*/ 2495549 w 3143621"/>
              <a:gd name="connsiteY3" fmla="*/ 1052009 h 1296144"/>
              <a:gd name="connsiteX4" fmla="*/ 807874 w 3143621"/>
              <a:gd name="connsiteY4" fmla="*/ 1052009 h 1296144"/>
              <a:gd name="connsiteX5" fmla="*/ 0 w 3143621"/>
              <a:gd name="connsiteY5" fmla="*/ 244135 h 1296144"/>
              <a:gd name="connsiteX6" fmla="*/ 2495549 w 3143621"/>
              <a:gd name="connsiteY6" fmla="*/ 244135 h 12961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143621" h="1296144">
                <a:moveTo>
                  <a:pt x="2495549" y="0"/>
                </a:moveTo>
                <a:lnTo>
                  <a:pt x="3143621" y="648072"/>
                </a:lnTo>
                <a:lnTo>
                  <a:pt x="2495549" y="1296144"/>
                </a:lnTo>
                <a:lnTo>
                  <a:pt x="2495549" y="1052009"/>
                </a:lnTo>
                <a:lnTo>
                  <a:pt x="807874" y="1052009"/>
                </a:lnTo>
                <a:lnTo>
                  <a:pt x="0" y="244135"/>
                </a:lnTo>
                <a:lnTo>
                  <a:pt x="2495549" y="244135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endParaRPr lang="zh-CN" altLang="en-US" sz="36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8" name="任意多边形 7"/>
          <p:cNvSpPr/>
          <p:nvPr/>
        </p:nvSpPr>
        <p:spPr>
          <a:xfrm rot="16200000">
            <a:off x="3341824" y="3234257"/>
            <a:ext cx="2803432" cy="1155881"/>
          </a:xfrm>
          <a:custGeom>
            <a:avLst/>
            <a:gdLst>
              <a:gd name="connsiteX0" fmla="*/ 2495549 w 3143621"/>
              <a:gd name="connsiteY0" fmla="*/ 0 h 1296144"/>
              <a:gd name="connsiteX1" fmla="*/ 3143621 w 3143621"/>
              <a:gd name="connsiteY1" fmla="*/ 648072 h 1296144"/>
              <a:gd name="connsiteX2" fmla="*/ 2495549 w 3143621"/>
              <a:gd name="connsiteY2" fmla="*/ 1296144 h 1296144"/>
              <a:gd name="connsiteX3" fmla="*/ 2495549 w 3143621"/>
              <a:gd name="connsiteY3" fmla="*/ 1052009 h 1296144"/>
              <a:gd name="connsiteX4" fmla="*/ 807874 w 3143621"/>
              <a:gd name="connsiteY4" fmla="*/ 1052009 h 1296144"/>
              <a:gd name="connsiteX5" fmla="*/ 0 w 3143621"/>
              <a:gd name="connsiteY5" fmla="*/ 244135 h 1296144"/>
              <a:gd name="connsiteX6" fmla="*/ 2495549 w 3143621"/>
              <a:gd name="connsiteY6" fmla="*/ 244135 h 12961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143621" h="1296144">
                <a:moveTo>
                  <a:pt x="2495549" y="0"/>
                </a:moveTo>
                <a:lnTo>
                  <a:pt x="3143621" y="648072"/>
                </a:lnTo>
                <a:lnTo>
                  <a:pt x="2495549" y="1296144"/>
                </a:lnTo>
                <a:lnTo>
                  <a:pt x="2495549" y="1052009"/>
                </a:lnTo>
                <a:lnTo>
                  <a:pt x="807874" y="1052009"/>
                </a:lnTo>
                <a:lnTo>
                  <a:pt x="0" y="244135"/>
                </a:lnTo>
                <a:lnTo>
                  <a:pt x="2495549" y="244135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endParaRPr lang="zh-CN" altLang="en-US" sz="36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5070662" y="3418250"/>
            <a:ext cx="205067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zh-CN" sz="4000" dirty="0">
                <a:latin typeface="Arial Black" panose="020B0A04020102020204"/>
              </a:rPr>
              <a:t>TEXT</a:t>
            </a:r>
            <a:endParaRPr lang="zh-CN" altLang="en-US" sz="4400" dirty="0">
              <a:latin typeface="Arial Black" panose="020B0A04020102020204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1929117" y="3009563"/>
            <a:ext cx="2137967" cy="1547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zh-CN" sz="2800" dirty="0">
                <a:latin typeface="+mj-lt"/>
              </a:rPr>
              <a:t>TEXT</a:t>
            </a:r>
            <a:endParaRPr lang="en-US" altLang="zh-CN" sz="2400" dirty="0">
              <a:latin typeface="+mj-lt"/>
            </a:endParaRPr>
          </a:p>
          <a:p>
            <a:pPr algn="r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zh-CN" sz="1600" dirty="0"/>
              <a:t>And God said, Let there be light: and there was light</a:t>
            </a:r>
          </a:p>
        </p:txBody>
      </p:sp>
      <p:sp>
        <p:nvSpPr>
          <p:cNvPr id="11" name="矩形 10"/>
          <p:cNvSpPr/>
          <p:nvPr/>
        </p:nvSpPr>
        <p:spPr>
          <a:xfrm>
            <a:off x="3530600" y="1124745"/>
            <a:ext cx="5130800" cy="9561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zh-CN" sz="2800" dirty="0">
                <a:latin typeface="+mj-lt"/>
              </a:rPr>
              <a:t>TEXT</a:t>
            </a:r>
            <a:endParaRPr lang="en-US" altLang="zh-CN" sz="2400" dirty="0">
              <a:latin typeface="+mj-lt"/>
            </a:endParaRPr>
          </a:p>
          <a:p>
            <a:pPr algn="ctr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zh-CN" sz="1600" dirty="0"/>
              <a:t>And God said, Let there be light: and there was light</a:t>
            </a:r>
          </a:p>
        </p:txBody>
      </p:sp>
      <p:sp>
        <p:nvSpPr>
          <p:cNvPr id="12" name="矩形 11"/>
          <p:cNvSpPr/>
          <p:nvPr/>
        </p:nvSpPr>
        <p:spPr>
          <a:xfrm>
            <a:off x="3530600" y="5543073"/>
            <a:ext cx="5130800" cy="9561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zh-CN" sz="2800" dirty="0">
                <a:latin typeface="+mj-lt"/>
              </a:rPr>
              <a:t>TEXT</a:t>
            </a:r>
            <a:endParaRPr lang="en-US" altLang="zh-CN" sz="2400" dirty="0">
              <a:latin typeface="+mj-lt"/>
            </a:endParaRPr>
          </a:p>
          <a:p>
            <a:pPr algn="ctr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zh-CN" sz="1600" dirty="0"/>
              <a:t>And God said, Let there be light: and there was light</a:t>
            </a:r>
          </a:p>
        </p:txBody>
      </p:sp>
      <p:sp>
        <p:nvSpPr>
          <p:cNvPr id="13" name="矩形 12"/>
          <p:cNvSpPr/>
          <p:nvPr/>
        </p:nvSpPr>
        <p:spPr>
          <a:xfrm>
            <a:off x="8150445" y="3009563"/>
            <a:ext cx="2137967" cy="1547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zh-CN" sz="2800" dirty="0">
                <a:latin typeface="+mj-lt"/>
              </a:rPr>
              <a:t>TEXT</a:t>
            </a:r>
            <a:endParaRPr lang="en-US" altLang="zh-CN" sz="2400" dirty="0">
              <a:latin typeface="+mj-lt"/>
            </a:endParaRPr>
          </a:p>
          <a:p>
            <a:pPr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zh-CN" sz="1600" dirty="0"/>
              <a:t>And God said, Let there be light: and there was light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latin typeface="Arial Black" panose="020B0A04020102020204"/>
              </a:rPr>
              <a:t>TITLE HERE</a:t>
            </a:r>
            <a:endParaRPr lang="zh-CN" altLang="en-US" dirty="0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zh-CN"/>
              <a:t>/    11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9F4BA8F-7B64-4198-9505-0CB5D4D3B366}" type="slidenum">
              <a:rPr lang="en-US" altLang="zh-CN" smtClean="0"/>
              <a:t>24</a:t>
            </a:fld>
            <a:endParaRPr lang="zh-CN" altLang="en-US" dirty="0"/>
          </a:p>
        </p:txBody>
      </p:sp>
      <p:sp>
        <p:nvSpPr>
          <p:cNvPr id="5" name="上箭头 4"/>
          <p:cNvSpPr/>
          <p:nvPr/>
        </p:nvSpPr>
        <p:spPr>
          <a:xfrm>
            <a:off x="2040138" y="4149080"/>
            <a:ext cx="1861864" cy="2808312"/>
          </a:xfrm>
          <a:prstGeom prst="upArrow">
            <a:avLst>
              <a:gd name="adj1" fmla="val 74631"/>
              <a:gd name="adj2" fmla="val 50000"/>
            </a:avLst>
          </a:prstGeom>
          <a:solidFill>
            <a:schemeClr val="accent1"/>
          </a:solidFill>
          <a:ln w="285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just"/>
            <a:endParaRPr lang="zh-CN" altLang="en-US" sz="2400" dirty="0">
              <a:solidFill>
                <a:schemeClr val="bg1"/>
              </a:solidFill>
            </a:endParaRPr>
          </a:p>
        </p:txBody>
      </p:sp>
      <p:sp>
        <p:nvSpPr>
          <p:cNvPr id="6" name="上箭头 5"/>
          <p:cNvSpPr/>
          <p:nvPr/>
        </p:nvSpPr>
        <p:spPr>
          <a:xfrm>
            <a:off x="4127196" y="3140968"/>
            <a:ext cx="1861864" cy="3816424"/>
          </a:xfrm>
          <a:prstGeom prst="upArrow">
            <a:avLst>
              <a:gd name="adj1" fmla="val 74631"/>
              <a:gd name="adj2" fmla="val 50000"/>
            </a:avLst>
          </a:prstGeom>
          <a:solidFill>
            <a:schemeClr val="accent1"/>
          </a:solidFill>
          <a:ln w="285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just"/>
            <a:endParaRPr lang="zh-CN" altLang="en-US" sz="2400" dirty="0">
              <a:solidFill>
                <a:schemeClr val="bg1"/>
              </a:solidFill>
            </a:endParaRPr>
          </a:p>
        </p:txBody>
      </p:sp>
      <p:sp>
        <p:nvSpPr>
          <p:cNvPr id="7" name="上箭头 6"/>
          <p:cNvSpPr/>
          <p:nvPr/>
        </p:nvSpPr>
        <p:spPr>
          <a:xfrm>
            <a:off x="6214254" y="2276872"/>
            <a:ext cx="1861864" cy="4680520"/>
          </a:xfrm>
          <a:prstGeom prst="upArrow">
            <a:avLst>
              <a:gd name="adj1" fmla="val 74631"/>
              <a:gd name="adj2" fmla="val 50000"/>
            </a:avLst>
          </a:prstGeom>
          <a:solidFill>
            <a:schemeClr val="accent1"/>
          </a:solidFill>
          <a:ln w="285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just"/>
            <a:endParaRPr lang="zh-CN" altLang="en-US" sz="2400" dirty="0">
              <a:solidFill>
                <a:schemeClr val="bg1"/>
              </a:solidFill>
            </a:endParaRPr>
          </a:p>
        </p:txBody>
      </p:sp>
      <p:sp>
        <p:nvSpPr>
          <p:cNvPr id="8" name="上箭头 7"/>
          <p:cNvSpPr/>
          <p:nvPr/>
        </p:nvSpPr>
        <p:spPr>
          <a:xfrm>
            <a:off x="8301311" y="1556792"/>
            <a:ext cx="1861864" cy="5400600"/>
          </a:xfrm>
          <a:prstGeom prst="upArrow">
            <a:avLst>
              <a:gd name="adj1" fmla="val 74631"/>
              <a:gd name="adj2" fmla="val 50000"/>
            </a:avLst>
          </a:prstGeom>
          <a:solidFill>
            <a:schemeClr val="accent1"/>
          </a:solidFill>
          <a:ln w="285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just"/>
            <a:endParaRPr lang="zh-CN" altLang="en-US" sz="2400" dirty="0">
              <a:solidFill>
                <a:schemeClr val="bg1"/>
              </a:solidFill>
            </a:endParaRPr>
          </a:p>
        </p:txBody>
      </p:sp>
      <p:sp>
        <p:nvSpPr>
          <p:cNvPr id="9" name="矩形 8"/>
          <p:cNvSpPr/>
          <p:nvPr/>
        </p:nvSpPr>
        <p:spPr>
          <a:xfrm>
            <a:off x="2332126" y="4725147"/>
            <a:ext cx="1277888" cy="18056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zh-CN" sz="2000" dirty="0">
                <a:solidFill>
                  <a:schemeClr val="bg1"/>
                </a:solidFill>
                <a:latin typeface="+mj-lt"/>
              </a:rPr>
              <a:t>TEXT</a:t>
            </a:r>
          </a:p>
          <a:p>
            <a:pPr algn="ctr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zh-CN" sz="1400" dirty="0">
                <a:solidFill>
                  <a:schemeClr val="bg1"/>
                </a:solidFill>
              </a:rPr>
              <a:t>And God said, Let there be light: and there was light</a:t>
            </a:r>
          </a:p>
        </p:txBody>
      </p:sp>
      <p:sp>
        <p:nvSpPr>
          <p:cNvPr id="10" name="矩形 9"/>
          <p:cNvSpPr/>
          <p:nvPr/>
        </p:nvSpPr>
        <p:spPr>
          <a:xfrm>
            <a:off x="4419184" y="3645027"/>
            <a:ext cx="1277888" cy="18056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zh-CN" sz="2000" dirty="0">
                <a:solidFill>
                  <a:schemeClr val="bg1"/>
                </a:solidFill>
                <a:latin typeface="+mj-lt"/>
              </a:rPr>
              <a:t>TEXT</a:t>
            </a:r>
          </a:p>
          <a:p>
            <a:pPr algn="ctr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zh-CN" sz="1400" dirty="0">
                <a:solidFill>
                  <a:schemeClr val="bg1"/>
                </a:solidFill>
              </a:rPr>
              <a:t>And God said, Let there be light: and there was light</a:t>
            </a:r>
          </a:p>
        </p:txBody>
      </p:sp>
      <p:sp>
        <p:nvSpPr>
          <p:cNvPr id="11" name="矩形 10"/>
          <p:cNvSpPr/>
          <p:nvPr/>
        </p:nvSpPr>
        <p:spPr>
          <a:xfrm>
            <a:off x="6506242" y="2811512"/>
            <a:ext cx="1277888" cy="18056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zh-CN" sz="2000" dirty="0">
                <a:solidFill>
                  <a:schemeClr val="bg1"/>
                </a:solidFill>
                <a:latin typeface="+mj-lt"/>
              </a:rPr>
              <a:t>TEXT</a:t>
            </a:r>
          </a:p>
          <a:p>
            <a:pPr algn="ctr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zh-CN" sz="1400" dirty="0">
                <a:solidFill>
                  <a:schemeClr val="bg1"/>
                </a:solidFill>
              </a:rPr>
              <a:t>And God said, Let there be light: and there was light</a:t>
            </a:r>
          </a:p>
        </p:txBody>
      </p:sp>
      <p:sp>
        <p:nvSpPr>
          <p:cNvPr id="12" name="矩形 11"/>
          <p:cNvSpPr/>
          <p:nvPr/>
        </p:nvSpPr>
        <p:spPr>
          <a:xfrm>
            <a:off x="8593299" y="2060851"/>
            <a:ext cx="1277888" cy="18056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zh-CN" sz="2000" dirty="0">
                <a:solidFill>
                  <a:schemeClr val="bg1"/>
                </a:solidFill>
                <a:latin typeface="+mj-lt"/>
              </a:rPr>
              <a:t>TEXT</a:t>
            </a:r>
          </a:p>
          <a:p>
            <a:pPr algn="ctr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zh-CN" sz="1400" dirty="0">
                <a:solidFill>
                  <a:schemeClr val="bg1"/>
                </a:solidFill>
              </a:rPr>
              <a:t>And God said, Let there be light: and there was light</a:t>
            </a:r>
          </a:p>
        </p:txBody>
      </p:sp>
      <p:sp>
        <p:nvSpPr>
          <p:cNvPr id="13" name="圆角矩形 12"/>
          <p:cNvSpPr/>
          <p:nvPr/>
        </p:nvSpPr>
        <p:spPr>
          <a:xfrm flipH="1">
            <a:off x="559732" y="1434645"/>
            <a:ext cx="4047905" cy="1348052"/>
          </a:xfrm>
          <a:prstGeom prst="roundRect">
            <a:avLst>
              <a:gd name="adj" fmla="val 6011"/>
            </a:avLst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noAutofit/>
          </a:bodyPr>
          <a:lstStyle/>
          <a:p>
            <a:pPr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zh-CN" sz="2400" b="1" dirty="0">
                <a:solidFill>
                  <a:schemeClr val="tx1"/>
                </a:solidFill>
                <a:latin typeface="+mj-lt"/>
              </a:rPr>
              <a:t>TEXT</a:t>
            </a:r>
            <a:endParaRPr lang="en-US" altLang="zh-CN" sz="1200" b="1" dirty="0">
              <a:solidFill>
                <a:schemeClr val="tx1"/>
              </a:solidFill>
              <a:latin typeface="+mj-lt"/>
            </a:endParaRPr>
          </a:p>
          <a:p>
            <a:pPr algn="just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zh-CN" sz="1600" dirty="0">
                <a:solidFill>
                  <a:schemeClr val="tx1"/>
                </a:solidFill>
              </a:rPr>
              <a:t>And the earth was waste and without form; and it was dark on the face of the deep: and the Spirit of God was moving on the face of the waters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latin typeface="Arial Black" panose="020B0A04020102020204"/>
              </a:rPr>
              <a:t>TITLE HERE</a:t>
            </a:r>
            <a:endParaRPr lang="zh-CN" altLang="en-US" dirty="0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zh-CN"/>
              <a:t>/    11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9F4BA8F-7B64-4198-9505-0CB5D4D3B366}" type="slidenum">
              <a:rPr lang="en-US" altLang="zh-CN" smtClean="0"/>
              <a:t>25</a:t>
            </a:fld>
            <a:endParaRPr lang="zh-CN" altLang="en-US" dirty="0"/>
          </a:p>
        </p:txBody>
      </p:sp>
      <p:sp>
        <p:nvSpPr>
          <p:cNvPr id="5" name="任意多边形 4"/>
          <p:cNvSpPr/>
          <p:nvPr/>
        </p:nvSpPr>
        <p:spPr>
          <a:xfrm rot="10800000" flipV="1">
            <a:off x="4411133" y="1556792"/>
            <a:ext cx="3369734" cy="1684868"/>
          </a:xfrm>
          <a:custGeom>
            <a:avLst/>
            <a:gdLst>
              <a:gd name="connsiteX0" fmla="*/ 748680 w 1497360"/>
              <a:gd name="connsiteY0" fmla="*/ 748680 h 748680"/>
              <a:gd name="connsiteX1" fmla="*/ 1497360 w 1497360"/>
              <a:gd name="connsiteY1" fmla="*/ 0 h 748680"/>
              <a:gd name="connsiteX2" fmla="*/ 0 w 1497360"/>
              <a:gd name="connsiteY2" fmla="*/ 0 h 748680"/>
              <a:gd name="connsiteX3" fmla="*/ 748680 w 1497360"/>
              <a:gd name="connsiteY3" fmla="*/ 748680 h 7486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97360" h="748680">
                <a:moveTo>
                  <a:pt x="748680" y="748680"/>
                </a:moveTo>
                <a:cubicBezTo>
                  <a:pt x="1162165" y="748680"/>
                  <a:pt x="1497360" y="413485"/>
                  <a:pt x="1497360" y="0"/>
                </a:cubicBezTo>
                <a:lnTo>
                  <a:pt x="0" y="0"/>
                </a:lnTo>
                <a:cubicBezTo>
                  <a:pt x="0" y="413485"/>
                  <a:pt x="335195" y="748680"/>
                  <a:pt x="748680" y="748680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endParaRPr lang="en-US" altLang="zh-CN" sz="1600" dirty="0">
              <a:solidFill>
                <a:schemeClr val="bg1"/>
              </a:solidFill>
            </a:endParaRPr>
          </a:p>
        </p:txBody>
      </p:sp>
      <p:sp>
        <p:nvSpPr>
          <p:cNvPr id="6" name="任意多边形 5"/>
          <p:cNvSpPr/>
          <p:nvPr/>
        </p:nvSpPr>
        <p:spPr>
          <a:xfrm flipV="1">
            <a:off x="4411133" y="4127383"/>
            <a:ext cx="3369734" cy="1684868"/>
          </a:xfrm>
          <a:custGeom>
            <a:avLst/>
            <a:gdLst>
              <a:gd name="connsiteX0" fmla="*/ 748680 w 1497360"/>
              <a:gd name="connsiteY0" fmla="*/ 748680 h 748680"/>
              <a:gd name="connsiteX1" fmla="*/ 1497360 w 1497360"/>
              <a:gd name="connsiteY1" fmla="*/ 0 h 748680"/>
              <a:gd name="connsiteX2" fmla="*/ 0 w 1497360"/>
              <a:gd name="connsiteY2" fmla="*/ 0 h 748680"/>
              <a:gd name="connsiteX3" fmla="*/ 748680 w 1497360"/>
              <a:gd name="connsiteY3" fmla="*/ 748680 h 7486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97360" h="748680">
                <a:moveTo>
                  <a:pt x="748680" y="748680"/>
                </a:moveTo>
                <a:cubicBezTo>
                  <a:pt x="1162165" y="748680"/>
                  <a:pt x="1497360" y="413485"/>
                  <a:pt x="1497360" y="0"/>
                </a:cubicBezTo>
                <a:lnTo>
                  <a:pt x="0" y="0"/>
                </a:lnTo>
                <a:cubicBezTo>
                  <a:pt x="0" y="413485"/>
                  <a:pt x="335195" y="748680"/>
                  <a:pt x="748680" y="748680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endParaRPr lang="zh-CN" altLang="en-US" sz="2000" dirty="0">
              <a:latin typeface="+mj-lt"/>
            </a:endParaRPr>
          </a:p>
        </p:txBody>
      </p:sp>
      <p:grpSp>
        <p:nvGrpSpPr>
          <p:cNvPr id="7" name="组合 6"/>
          <p:cNvGrpSpPr/>
          <p:nvPr/>
        </p:nvGrpSpPr>
        <p:grpSpPr>
          <a:xfrm rot="5400000">
            <a:off x="4411132" y="1556795"/>
            <a:ext cx="3369734" cy="4255459"/>
            <a:chOff x="2556933" y="1461542"/>
            <a:chExt cx="3369734" cy="4255459"/>
          </a:xfrm>
          <a:solidFill>
            <a:schemeClr val="accent2"/>
          </a:solidFill>
        </p:grpSpPr>
        <p:sp>
          <p:nvSpPr>
            <p:cNvPr id="8" name="任意多边形 7"/>
            <p:cNvSpPr/>
            <p:nvPr/>
          </p:nvSpPr>
          <p:spPr>
            <a:xfrm rot="10800000" flipV="1">
              <a:off x="2556933" y="1461542"/>
              <a:ext cx="3369734" cy="1684868"/>
            </a:xfrm>
            <a:custGeom>
              <a:avLst/>
              <a:gdLst>
                <a:gd name="connsiteX0" fmla="*/ 748680 w 1497360"/>
                <a:gd name="connsiteY0" fmla="*/ 748680 h 748680"/>
                <a:gd name="connsiteX1" fmla="*/ 1497360 w 1497360"/>
                <a:gd name="connsiteY1" fmla="*/ 0 h 748680"/>
                <a:gd name="connsiteX2" fmla="*/ 0 w 1497360"/>
                <a:gd name="connsiteY2" fmla="*/ 0 h 748680"/>
                <a:gd name="connsiteX3" fmla="*/ 748680 w 1497360"/>
                <a:gd name="connsiteY3" fmla="*/ 748680 h 7486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97360" h="748680">
                  <a:moveTo>
                    <a:pt x="748680" y="748680"/>
                  </a:moveTo>
                  <a:cubicBezTo>
                    <a:pt x="1162165" y="748680"/>
                    <a:pt x="1497360" y="413485"/>
                    <a:pt x="1497360" y="0"/>
                  </a:cubicBezTo>
                  <a:lnTo>
                    <a:pt x="0" y="0"/>
                  </a:lnTo>
                  <a:cubicBezTo>
                    <a:pt x="0" y="413485"/>
                    <a:pt x="335195" y="748680"/>
                    <a:pt x="748680" y="748680"/>
                  </a:cubicBezTo>
                  <a:close/>
                </a:path>
              </a:pathLst>
            </a:custGeom>
            <a:grp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>
                <a:lnSpc>
                  <a:spcPct val="120000"/>
                </a:lnSpc>
                <a:spcBef>
                  <a:spcPts val="200"/>
                </a:spcBef>
                <a:spcAft>
                  <a:spcPts val="200"/>
                </a:spcAft>
              </a:pPr>
              <a:endParaRPr lang="zh-CN" altLang="en-US" sz="2000" dirty="0">
                <a:latin typeface="+mj-lt"/>
              </a:endParaRPr>
            </a:p>
          </p:txBody>
        </p:sp>
        <p:sp>
          <p:nvSpPr>
            <p:cNvPr id="9" name="任意多边形 8"/>
            <p:cNvSpPr/>
            <p:nvPr/>
          </p:nvSpPr>
          <p:spPr>
            <a:xfrm flipV="1">
              <a:off x="2556933" y="4032133"/>
              <a:ext cx="3369734" cy="1684868"/>
            </a:xfrm>
            <a:custGeom>
              <a:avLst/>
              <a:gdLst>
                <a:gd name="connsiteX0" fmla="*/ 748680 w 1497360"/>
                <a:gd name="connsiteY0" fmla="*/ 748680 h 748680"/>
                <a:gd name="connsiteX1" fmla="*/ 1497360 w 1497360"/>
                <a:gd name="connsiteY1" fmla="*/ 0 h 748680"/>
                <a:gd name="connsiteX2" fmla="*/ 0 w 1497360"/>
                <a:gd name="connsiteY2" fmla="*/ 0 h 748680"/>
                <a:gd name="connsiteX3" fmla="*/ 748680 w 1497360"/>
                <a:gd name="connsiteY3" fmla="*/ 748680 h 7486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97360" h="748680">
                  <a:moveTo>
                    <a:pt x="748680" y="748680"/>
                  </a:moveTo>
                  <a:cubicBezTo>
                    <a:pt x="1162165" y="748680"/>
                    <a:pt x="1497360" y="413485"/>
                    <a:pt x="1497360" y="0"/>
                  </a:cubicBezTo>
                  <a:lnTo>
                    <a:pt x="0" y="0"/>
                  </a:lnTo>
                  <a:cubicBezTo>
                    <a:pt x="0" y="413485"/>
                    <a:pt x="335195" y="748680"/>
                    <a:pt x="748680" y="748680"/>
                  </a:cubicBezTo>
                  <a:close/>
                </a:path>
              </a:pathLst>
            </a:custGeom>
            <a:grp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>
                <a:lnSpc>
                  <a:spcPct val="120000"/>
                </a:lnSpc>
                <a:spcBef>
                  <a:spcPts val="200"/>
                </a:spcBef>
                <a:spcAft>
                  <a:spcPts val="200"/>
                </a:spcAft>
              </a:pPr>
              <a:endParaRPr lang="zh-CN" altLang="en-US" sz="2000" dirty="0">
                <a:latin typeface="+mj-lt"/>
              </a:endParaRPr>
            </a:p>
          </p:txBody>
        </p:sp>
      </p:grpSp>
      <p:sp>
        <p:nvSpPr>
          <p:cNvPr id="10" name="矩形 9"/>
          <p:cNvSpPr/>
          <p:nvPr/>
        </p:nvSpPr>
        <p:spPr>
          <a:xfrm>
            <a:off x="4597400" y="1687572"/>
            <a:ext cx="2997200" cy="11921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zh-CN" dirty="0">
                <a:solidFill>
                  <a:schemeClr val="bg1"/>
                </a:solidFill>
              </a:rPr>
              <a:t>At the first God made </a:t>
            </a:r>
          </a:p>
          <a:p>
            <a:pPr algn="ctr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zh-CN" dirty="0">
                <a:solidFill>
                  <a:schemeClr val="bg1"/>
                </a:solidFill>
              </a:rPr>
              <a:t>the heaven </a:t>
            </a:r>
          </a:p>
          <a:p>
            <a:pPr algn="ctr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zh-CN" dirty="0">
                <a:solidFill>
                  <a:schemeClr val="bg1"/>
                </a:solidFill>
              </a:rPr>
              <a:t>and the earth</a:t>
            </a:r>
          </a:p>
        </p:txBody>
      </p:sp>
      <p:sp>
        <p:nvSpPr>
          <p:cNvPr id="11" name="矩形 10"/>
          <p:cNvSpPr/>
          <p:nvPr/>
        </p:nvSpPr>
        <p:spPr>
          <a:xfrm>
            <a:off x="4597400" y="4429776"/>
            <a:ext cx="2997200" cy="11921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zh-CN" dirty="0">
                <a:solidFill>
                  <a:schemeClr val="bg1"/>
                </a:solidFill>
              </a:rPr>
              <a:t>At the first God </a:t>
            </a:r>
          </a:p>
          <a:p>
            <a:pPr algn="ctr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zh-CN" dirty="0">
                <a:solidFill>
                  <a:schemeClr val="bg1"/>
                </a:solidFill>
              </a:rPr>
              <a:t>made the heaven </a:t>
            </a:r>
          </a:p>
          <a:p>
            <a:pPr algn="ctr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zh-CN" dirty="0">
                <a:solidFill>
                  <a:schemeClr val="bg1"/>
                </a:solidFill>
              </a:rPr>
              <a:t>and the earth</a:t>
            </a:r>
          </a:p>
        </p:txBody>
      </p:sp>
      <p:sp>
        <p:nvSpPr>
          <p:cNvPr id="12" name="矩形 11"/>
          <p:cNvSpPr/>
          <p:nvPr/>
        </p:nvSpPr>
        <p:spPr>
          <a:xfrm>
            <a:off x="3968270" y="2787210"/>
            <a:ext cx="1479658" cy="18056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zh-CN" dirty="0">
                <a:solidFill>
                  <a:schemeClr val="bg1"/>
                </a:solidFill>
              </a:rPr>
              <a:t>At the first God made the heaven </a:t>
            </a:r>
          </a:p>
          <a:p>
            <a:pPr algn="ctr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zh-CN" dirty="0">
                <a:solidFill>
                  <a:schemeClr val="bg1"/>
                </a:solidFill>
              </a:rPr>
              <a:t>and the earth</a:t>
            </a:r>
          </a:p>
        </p:txBody>
      </p:sp>
      <p:sp>
        <p:nvSpPr>
          <p:cNvPr id="13" name="矩形 12"/>
          <p:cNvSpPr/>
          <p:nvPr/>
        </p:nvSpPr>
        <p:spPr>
          <a:xfrm>
            <a:off x="6744071" y="2787210"/>
            <a:ext cx="1479658" cy="18056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zh-CN" dirty="0">
                <a:solidFill>
                  <a:schemeClr val="bg1"/>
                </a:solidFill>
              </a:rPr>
              <a:t>At the first God made the heaven </a:t>
            </a:r>
          </a:p>
          <a:p>
            <a:pPr algn="ctr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zh-CN" dirty="0">
                <a:solidFill>
                  <a:schemeClr val="bg1"/>
                </a:solidFill>
              </a:rPr>
              <a:t>and the earth</a:t>
            </a:r>
          </a:p>
        </p:txBody>
      </p:sp>
      <p:sp>
        <p:nvSpPr>
          <p:cNvPr id="14" name="矩形 13"/>
          <p:cNvSpPr/>
          <p:nvPr/>
        </p:nvSpPr>
        <p:spPr>
          <a:xfrm>
            <a:off x="527051" y="2467718"/>
            <a:ext cx="3170266" cy="20867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altLang="zh-CN" dirty="0"/>
              <a:t>And the earth was waste and without form; and it was dark on the face of the deep: and the Spirit of God was moving on the face of the waters</a:t>
            </a:r>
          </a:p>
        </p:txBody>
      </p:sp>
      <p:sp>
        <p:nvSpPr>
          <p:cNvPr id="15" name="矩形 14"/>
          <p:cNvSpPr/>
          <p:nvPr/>
        </p:nvSpPr>
        <p:spPr>
          <a:xfrm>
            <a:off x="8626876" y="2467718"/>
            <a:ext cx="3038075" cy="20867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altLang="zh-CN" dirty="0"/>
              <a:t>And the earth was waste and without form; and it was dark on the face of the deep: and the Spirit of God was moving on the face of the waters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latin typeface="Arial Black" panose="020B0A04020102020204"/>
              </a:rPr>
              <a:t>TITLE HERE</a:t>
            </a:r>
            <a:endParaRPr lang="zh-CN" altLang="en-US" dirty="0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zh-CN"/>
              <a:t>/    11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9F4BA8F-7B64-4198-9505-0CB5D4D3B366}" type="slidenum">
              <a:rPr lang="en-US" altLang="zh-CN" smtClean="0"/>
              <a:t>26</a:t>
            </a:fld>
            <a:endParaRPr lang="zh-CN" altLang="en-US" dirty="0"/>
          </a:p>
        </p:txBody>
      </p:sp>
      <p:sp>
        <p:nvSpPr>
          <p:cNvPr id="5" name="椭圆 4"/>
          <p:cNvSpPr/>
          <p:nvPr/>
        </p:nvSpPr>
        <p:spPr>
          <a:xfrm rot="21315879">
            <a:off x="1256668" y="1454019"/>
            <a:ext cx="2805804" cy="1502078"/>
          </a:xfrm>
          <a:prstGeom prst="ellipse">
            <a:avLst/>
          </a:prstGeom>
          <a:solidFill>
            <a:schemeClr val="accent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endParaRPr lang="zh-CN" altLang="en-US" sz="32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6" name="椭圆形标注 5"/>
          <p:cNvSpPr/>
          <p:nvPr/>
        </p:nvSpPr>
        <p:spPr>
          <a:xfrm>
            <a:off x="1296393" y="2606433"/>
            <a:ext cx="1657975" cy="1024044"/>
          </a:xfrm>
          <a:prstGeom prst="wedgeEllipseCallout">
            <a:avLst>
              <a:gd name="adj1" fmla="val 49715"/>
              <a:gd name="adj2" fmla="val 55584"/>
            </a:avLst>
          </a:prstGeom>
          <a:solidFill>
            <a:schemeClr val="bg2">
              <a:lumMod val="60000"/>
              <a:lumOff val="40000"/>
            </a:schemeClr>
          </a:solidFill>
          <a:ln w="285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zh-CN" sz="2400" dirty="0">
                <a:solidFill>
                  <a:schemeClr val="tx1"/>
                </a:solidFill>
                <a:latin typeface="+mj-lt"/>
              </a:rPr>
              <a:t>Text</a:t>
            </a:r>
            <a:endParaRPr lang="zh-CN" altLang="en-US" sz="24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1551466" y="1748149"/>
            <a:ext cx="2343259" cy="8679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zh-CN" sz="1400" dirty="0">
                <a:solidFill>
                  <a:schemeClr val="bg1"/>
                </a:solidFill>
                <a:latin typeface="+mj-lt"/>
              </a:rPr>
              <a:t>At the first God made the heaven and the earth</a:t>
            </a:r>
          </a:p>
        </p:txBody>
      </p:sp>
      <p:sp>
        <p:nvSpPr>
          <p:cNvPr id="8" name="椭圆 7"/>
          <p:cNvSpPr/>
          <p:nvPr/>
        </p:nvSpPr>
        <p:spPr>
          <a:xfrm rot="21315879">
            <a:off x="4267989" y="1454019"/>
            <a:ext cx="2805804" cy="1502078"/>
          </a:xfrm>
          <a:prstGeom prst="ellipse">
            <a:avLst/>
          </a:prstGeom>
          <a:solidFill>
            <a:schemeClr val="accent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endParaRPr lang="zh-CN" altLang="en-US" sz="32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9" name="椭圆形标注 8"/>
          <p:cNvSpPr/>
          <p:nvPr/>
        </p:nvSpPr>
        <p:spPr>
          <a:xfrm>
            <a:off x="4307715" y="2606433"/>
            <a:ext cx="1657975" cy="1024044"/>
          </a:xfrm>
          <a:prstGeom prst="wedgeEllipseCallout">
            <a:avLst>
              <a:gd name="adj1" fmla="val 49715"/>
              <a:gd name="adj2" fmla="val 55584"/>
            </a:avLst>
          </a:prstGeom>
          <a:solidFill>
            <a:schemeClr val="bg2">
              <a:lumMod val="60000"/>
              <a:lumOff val="40000"/>
            </a:schemeClr>
          </a:solidFill>
          <a:ln w="285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zh-CN" sz="2400" dirty="0">
                <a:solidFill>
                  <a:schemeClr val="tx1"/>
                </a:solidFill>
                <a:latin typeface="+mj-lt"/>
              </a:rPr>
              <a:t>Text</a:t>
            </a:r>
            <a:endParaRPr lang="zh-CN" altLang="en-US" sz="24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4562788" y="1748149"/>
            <a:ext cx="2343259" cy="8679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zh-CN" sz="1400" dirty="0">
                <a:solidFill>
                  <a:schemeClr val="bg1"/>
                </a:solidFill>
                <a:latin typeface="+mj-lt"/>
              </a:rPr>
              <a:t>At the first God made the heaven and the earth</a:t>
            </a:r>
          </a:p>
        </p:txBody>
      </p:sp>
      <p:sp>
        <p:nvSpPr>
          <p:cNvPr id="11" name="椭圆 10"/>
          <p:cNvSpPr/>
          <p:nvPr/>
        </p:nvSpPr>
        <p:spPr>
          <a:xfrm rot="21315879">
            <a:off x="2364774" y="3743727"/>
            <a:ext cx="2805804" cy="1502078"/>
          </a:xfrm>
          <a:prstGeom prst="ellipse">
            <a:avLst/>
          </a:prstGeom>
          <a:solidFill>
            <a:schemeClr val="accent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endParaRPr lang="zh-CN" altLang="en-US" sz="32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2" name="椭圆形标注 11"/>
          <p:cNvSpPr/>
          <p:nvPr/>
        </p:nvSpPr>
        <p:spPr>
          <a:xfrm>
            <a:off x="2404499" y="4896141"/>
            <a:ext cx="1657975" cy="1024044"/>
          </a:xfrm>
          <a:prstGeom prst="wedgeEllipseCallout">
            <a:avLst>
              <a:gd name="adj1" fmla="val 49715"/>
              <a:gd name="adj2" fmla="val 55584"/>
            </a:avLst>
          </a:prstGeom>
          <a:solidFill>
            <a:schemeClr val="bg2">
              <a:lumMod val="60000"/>
              <a:lumOff val="40000"/>
            </a:schemeClr>
          </a:solidFill>
          <a:ln w="285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zh-CN" sz="2400" dirty="0">
                <a:solidFill>
                  <a:schemeClr val="tx1"/>
                </a:solidFill>
                <a:latin typeface="+mj-lt"/>
              </a:rPr>
              <a:t>Text</a:t>
            </a:r>
            <a:endParaRPr lang="zh-CN" altLang="en-US" sz="24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2659572" y="4037857"/>
            <a:ext cx="2343259" cy="8679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zh-CN" sz="1400" dirty="0">
                <a:solidFill>
                  <a:schemeClr val="bg1"/>
                </a:solidFill>
                <a:latin typeface="+mj-lt"/>
              </a:rPr>
              <a:t>At the first God made the heaven and the earth</a:t>
            </a:r>
          </a:p>
        </p:txBody>
      </p:sp>
      <p:sp>
        <p:nvSpPr>
          <p:cNvPr id="14" name="椭圆 13"/>
          <p:cNvSpPr/>
          <p:nvPr/>
        </p:nvSpPr>
        <p:spPr>
          <a:xfrm rot="21315879">
            <a:off x="5376095" y="3743727"/>
            <a:ext cx="2805804" cy="1502078"/>
          </a:xfrm>
          <a:prstGeom prst="ellipse">
            <a:avLst/>
          </a:prstGeom>
          <a:solidFill>
            <a:schemeClr val="accent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endParaRPr lang="zh-CN" altLang="en-US" sz="32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5" name="椭圆形标注 14"/>
          <p:cNvSpPr/>
          <p:nvPr/>
        </p:nvSpPr>
        <p:spPr>
          <a:xfrm>
            <a:off x="5415821" y="4896141"/>
            <a:ext cx="1657975" cy="1024044"/>
          </a:xfrm>
          <a:prstGeom prst="wedgeEllipseCallout">
            <a:avLst>
              <a:gd name="adj1" fmla="val 49715"/>
              <a:gd name="adj2" fmla="val 55584"/>
            </a:avLst>
          </a:prstGeom>
          <a:solidFill>
            <a:schemeClr val="bg2">
              <a:lumMod val="60000"/>
              <a:lumOff val="40000"/>
            </a:schemeClr>
          </a:solidFill>
          <a:ln w="285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zh-CN" sz="2400" dirty="0">
                <a:solidFill>
                  <a:schemeClr val="tx1"/>
                </a:solidFill>
                <a:latin typeface="+mj-lt"/>
              </a:rPr>
              <a:t>Text</a:t>
            </a:r>
            <a:endParaRPr lang="zh-CN" altLang="en-US" sz="24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5670894" y="4037857"/>
            <a:ext cx="2343259" cy="8679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zh-CN" sz="1400" dirty="0">
                <a:solidFill>
                  <a:schemeClr val="bg1"/>
                </a:solidFill>
                <a:latin typeface="+mj-lt"/>
              </a:rPr>
              <a:t>At the first God made the heaven and the earth</a:t>
            </a:r>
          </a:p>
        </p:txBody>
      </p:sp>
      <p:sp>
        <p:nvSpPr>
          <p:cNvPr id="17" name="椭圆 16"/>
          <p:cNvSpPr/>
          <p:nvPr/>
        </p:nvSpPr>
        <p:spPr>
          <a:xfrm rot="21315879">
            <a:off x="7301475" y="1454019"/>
            <a:ext cx="2805804" cy="1502078"/>
          </a:xfrm>
          <a:prstGeom prst="ellipse">
            <a:avLst/>
          </a:prstGeom>
          <a:solidFill>
            <a:schemeClr val="accent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endParaRPr lang="zh-CN" altLang="en-US" sz="32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8" name="椭圆形标注 17"/>
          <p:cNvSpPr/>
          <p:nvPr/>
        </p:nvSpPr>
        <p:spPr>
          <a:xfrm>
            <a:off x="7341201" y="2606433"/>
            <a:ext cx="1657975" cy="1024044"/>
          </a:xfrm>
          <a:prstGeom prst="wedgeEllipseCallout">
            <a:avLst>
              <a:gd name="adj1" fmla="val 49715"/>
              <a:gd name="adj2" fmla="val 55584"/>
            </a:avLst>
          </a:prstGeom>
          <a:solidFill>
            <a:schemeClr val="bg2">
              <a:lumMod val="60000"/>
              <a:lumOff val="40000"/>
            </a:schemeClr>
          </a:solidFill>
          <a:ln w="285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zh-CN" sz="2400" dirty="0">
                <a:solidFill>
                  <a:schemeClr val="tx1"/>
                </a:solidFill>
                <a:latin typeface="+mj-lt"/>
              </a:rPr>
              <a:t>Text</a:t>
            </a:r>
            <a:endParaRPr lang="zh-CN" altLang="en-US" sz="24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7596274" y="1748149"/>
            <a:ext cx="2343259" cy="8679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zh-CN" sz="1400" dirty="0">
                <a:solidFill>
                  <a:schemeClr val="bg1"/>
                </a:solidFill>
                <a:latin typeface="+mj-lt"/>
              </a:rPr>
              <a:t>At the first God made the heaven and the earth</a:t>
            </a:r>
          </a:p>
        </p:txBody>
      </p:sp>
      <p:sp>
        <p:nvSpPr>
          <p:cNvPr id="20" name="椭圆 19"/>
          <p:cNvSpPr/>
          <p:nvPr/>
        </p:nvSpPr>
        <p:spPr>
          <a:xfrm rot="21315879">
            <a:off x="8409581" y="3743727"/>
            <a:ext cx="2805804" cy="1502078"/>
          </a:xfrm>
          <a:prstGeom prst="ellipse">
            <a:avLst/>
          </a:prstGeom>
          <a:solidFill>
            <a:schemeClr val="accent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endParaRPr lang="zh-CN" altLang="en-US" sz="32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1" name="椭圆形标注 20"/>
          <p:cNvSpPr/>
          <p:nvPr/>
        </p:nvSpPr>
        <p:spPr>
          <a:xfrm>
            <a:off x="8449307" y="4896141"/>
            <a:ext cx="1657975" cy="1024044"/>
          </a:xfrm>
          <a:prstGeom prst="wedgeEllipseCallout">
            <a:avLst>
              <a:gd name="adj1" fmla="val 49715"/>
              <a:gd name="adj2" fmla="val 55584"/>
            </a:avLst>
          </a:prstGeom>
          <a:solidFill>
            <a:schemeClr val="bg2">
              <a:lumMod val="60000"/>
              <a:lumOff val="40000"/>
            </a:schemeClr>
          </a:solidFill>
          <a:ln w="285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zh-CN" sz="2400" dirty="0">
                <a:solidFill>
                  <a:schemeClr val="tx1"/>
                </a:solidFill>
                <a:latin typeface="+mj-lt"/>
              </a:rPr>
              <a:t>Text</a:t>
            </a:r>
            <a:endParaRPr lang="zh-CN" altLang="en-US" sz="24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8704380" y="4037857"/>
            <a:ext cx="2343259" cy="8679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zh-CN" sz="1400" dirty="0">
                <a:solidFill>
                  <a:schemeClr val="bg1"/>
                </a:solidFill>
                <a:latin typeface="+mj-lt"/>
              </a:rPr>
              <a:t>At the first God made the heaven and the earth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latin typeface="Arial Black" panose="020B0A04020102020204"/>
              </a:rPr>
              <a:t>TITLE HERE</a:t>
            </a:r>
            <a:endParaRPr lang="zh-CN" altLang="en-US" dirty="0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zh-CN"/>
              <a:t>/    11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9F4BA8F-7B64-4198-9505-0CB5D4D3B366}" type="slidenum">
              <a:rPr lang="en-US" altLang="zh-CN" smtClean="0"/>
              <a:t>27</a:t>
            </a:fld>
            <a:endParaRPr lang="zh-CN" altLang="en-US" dirty="0"/>
          </a:p>
        </p:txBody>
      </p:sp>
      <p:sp>
        <p:nvSpPr>
          <p:cNvPr id="5" name="椭圆 4"/>
          <p:cNvSpPr/>
          <p:nvPr/>
        </p:nvSpPr>
        <p:spPr>
          <a:xfrm>
            <a:off x="4394204" y="2545700"/>
            <a:ext cx="3403596" cy="3403580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 w="285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endParaRPr lang="zh-CN" altLang="en-US" sz="2400" dirty="0">
              <a:solidFill>
                <a:schemeClr val="tx1"/>
              </a:solidFill>
              <a:latin typeface="+mj-lt"/>
            </a:endParaRPr>
          </a:p>
        </p:txBody>
      </p:sp>
      <p:grpSp>
        <p:nvGrpSpPr>
          <p:cNvPr id="6" name="组合 5"/>
          <p:cNvGrpSpPr/>
          <p:nvPr/>
        </p:nvGrpSpPr>
        <p:grpSpPr>
          <a:xfrm>
            <a:off x="4072471" y="2931141"/>
            <a:ext cx="4047062" cy="2151686"/>
            <a:chOff x="1691680" y="2656345"/>
            <a:chExt cx="3456384" cy="1837644"/>
          </a:xfrm>
          <a:solidFill>
            <a:schemeClr val="accent1"/>
          </a:solidFill>
        </p:grpSpPr>
        <p:sp>
          <p:nvSpPr>
            <p:cNvPr id="7" name="等腰三角形 6"/>
            <p:cNvSpPr/>
            <p:nvPr/>
          </p:nvSpPr>
          <p:spPr>
            <a:xfrm rot="5400000">
              <a:off x="1564946" y="2783079"/>
              <a:ext cx="1837644" cy="1584176"/>
            </a:xfrm>
            <a:prstGeom prst="triangle">
              <a:avLst/>
            </a:prstGeom>
            <a:grp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>
                <a:lnSpc>
                  <a:spcPct val="120000"/>
                </a:lnSpc>
                <a:spcBef>
                  <a:spcPts val="200"/>
                </a:spcBef>
                <a:spcAft>
                  <a:spcPts val="200"/>
                </a:spcAft>
              </a:pPr>
              <a:endParaRPr lang="zh-CN" altLang="en-US" sz="3600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8" name="等腰三角形 7"/>
            <p:cNvSpPr/>
            <p:nvPr/>
          </p:nvSpPr>
          <p:spPr>
            <a:xfrm rot="16200000" flipH="1">
              <a:off x="3437154" y="2783079"/>
              <a:ext cx="1837644" cy="1584176"/>
            </a:xfrm>
            <a:prstGeom prst="triangle">
              <a:avLst/>
            </a:prstGeom>
            <a:grp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>
                <a:lnSpc>
                  <a:spcPct val="120000"/>
                </a:lnSpc>
                <a:spcBef>
                  <a:spcPts val="200"/>
                </a:spcBef>
                <a:spcAft>
                  <a:spcPts val="200"/>
                </a:spcAft>
              </a:pPr>
              <a:endParaRPr lang="zh-CN" altLang="en-US" sz="3600" dirty="0">
                <a:solidFill>
                  <a:schemeClr val="bg1"/>
                </a:solidFill>
                <a:latin typeface="+mj-lt"/>
              </a:endParaRPr>
            </a:p>
          </p:txBody>
        </p:sp>
      </p:grpSp>
      <p:grpSp>
        <p:nvGrpSpPr>
          <p:cNvPr id="9" name="组合 8"/>
          <p:cNvGrpSpPr/>
          <p:nvPr/>
        </p:nvGrpSpPr>
        <p:grpSpPr>
          <a:xfrm>
            <a:off x="4465315" y="2113653"/>
            <a:ext cx="3261369" cy="1854903"/>
            <a:chOff x="2089754" y="1916830"/>
            <a:chExt cx="2785365" cy="1584177"/>
          </a:xfrm>
          <a:solidFill>
            <a:schemeClr val="accent1"/>
          </a:solidFill>
        </p:grpSpPr>
        <p:sp>
          <p:nvSpPr>
            <p:cNvPr id="10" name="等腰三角形 9"/>
            <p:cNvSpPr/>
            <p:nvPr/>
          </p:nvSpPr>
          <p:spPr>
            <a:xfrm rot="12600000" flipH="1">
              <a:off x="3037475" y="1916831"/>
              <a:ext cx="1837644" cy="1584176"/>
            </a:xfrm>
            <a:prstGeom prst="triangle">
              <a:avLst/>
            </a:prstGeom>
            <a:grp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>
                <a:lnSpc>
                  <a:spcPct val="120000"/>
                </a:lnSpc>
                <a:spcBef>
                  <a:spcPts val="200"/>
                </a:spcBef>
                <a:spcAft>
                  <a:spcPts val="200"/>
                </a:spcAft>
              </a:pPr>
              <a:endParaRPr lang="zh-CN" altLang="en-US" sz="3600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11" name="等腰三角形 10"/>
            <p:cNvSpPr/>
            <p:nvPr/>
          </p:nvSpPr>
          <p:spPr>
            <a:xfrm rot="9000000">
              <a:off x="2089754" y="1916830"/>
              <a:ext cx="1837644" cy="1584176"/>
            </a:xfrm>
            <a:prstGeom prst="triangle">
              <a:avLst/>
            </a:prstGeom>
            <a:grp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>
                <a:lnSpc>
                  <a:spcPct val="120000"/>
                </a:lnSpc>
                <a:spcBef>
                  <a:spcPts val="200"/>
                </a:spcBef>
                <a:spcAft>
                  <a:spcPts val="200"/>
                </a:spcAft>
              </a:pPr>
              <a:endParaRPr lang="zh-CN" altLang="en-US" sz="3600" dirty="0">
                <a:solidFill>
                  <a:schemeClr val="bg1"/>
                </a:solidFill>
                <a:latin typeface="+mj-lt"/>
              </a:endParaRPr>
            </a:p>
          </p:txBody>
        </p:sp>
      </p:grpSp>
      <p:sp>
        <p:nvSpPr>
          <p:cNvPr id="12" name="矩形 11"/>
          <p:cNvSpPr/>
          <p:nvPr/>
        </p:nvSpPr>
        <p:spPr>
          <a:xfrm>
            <a:off x="5399337" y="4439189"/>
            <a:ext cx="1393330" cy="6832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zh-CN" sz="3200" dirty="0">
                <a:latin typeface="Arial Black" panose="020B0A04020102020204"/>
              </a:rPr>
              <a:t>TEXT</a:t>
            </a:r>
            <a:endParaRPr lang="en-US" altLang="zh-CN" sz="2400" dirty="0">
              <a:latin typeface="Arial Black" panose="020B0A04020102020204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4714428" y="2384197"/>
            <a:ext cx="1242648" cy="6093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zh-CN" sz="2800" dirty="0">
                <a:solidFill>
                  <a:schemeClr val="bg1"/>
                </a:solidFill>
                <a:latin typeface="Arial Black" panose="020B0A04020102020204"/>
              </a:rPr>
              <a:t>TEXT</a:t>
            </a:r>
            <a:endParaRPr lang="en-US" altLang="zh-CN" sz="2000" dirty="0">
              <a:solidFill>
                <a:schemeClr val="bg1"/>
              </a:solidFill>
              <a:latin typeface="Arial Black" panose="020B0A04020102020204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6238428" y="2384197"/>
            <a:ext cx="1242648" cy="6093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zh-CN" sz="2800" dirty="0">
                <a:solidFill>
                  <a:schemeClr val="bg1"/>
                </a:solidFill>
                <a:latin typeface="Arial Black" panose="020B0A04020102020204"/>
              </a:rPr>
              <a:t>TEXT</a:t>
            </a:r>
            <a:endParaRPr lang="en-US" altLang="zh-CN" sz="2000" dirty="0">
              <a:solidFill>
                <a:schemeClr val="bg1"/>
              </a:solidFill>
              <a:latin typeface="Arial Black" panose="020B0A04020102020204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4223792" y="3712934"/>
            <a:ext cx="1242648" cy="6093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zh-CN" sz="2800" dirty="0">
                <a:solidFill>
                  <a:schemeClr val="bg1"/>
                </a:solidFill>
                <a:latin typeface="Arial Black" panose="020B0A04020102020204"/>
              </a:rPr>
              <a:t>TEXT</a:t>
            </a:r>
            <a:endParaRPr lang="en-US" altLang="zh-CN" sz="2000" dirty="0">
              <a:solidFill>
                <a:schemeClr val="bg1"/>
              </a:solidFill>
              <a:latin typeface="Arial Black" panose="020B0A04020102020204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6797568" y="3712934"/>
            <a:ext cx="1242648" cy="6093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zh-CN" sz="2800" dirty="0">
                <a:solidFill>
                  <a:schemeClr val="bg1"/>
                </a:solidFill>
                <a:latin typeface="Arial Black" panose="020B0A04020102020204"/>
              </a:rPr>
              <a:t>TEXT</a:t>
            </a:r>
            <a:endParaRPr lang="en-US" altLang="zh-CN" sz="2000" dirty="0">
              <a:solidFill>
                <a:schemeClr val="bg1"/>
              </a:solidFill>
              <a:latin typeface="Arial Black" panose="020B0A04020102020204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1930626" y="3491970"/>
            <a:ext cx="2135788" cy="10300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zh-CN" sz="2000" dirty="0">
                <a:latin typeface="Arial Black" panose="020B0A04020102020204"/>
              </a:rPr>
              <a:t>TEXT</a:t>
            </a:r>
            <a:endParaRPr lang="en-US" altLang="zh-CN" sz="1600" dirty="0">
              <a:latin typeface="Arial Black" panose="020B0A04020102020204"/>
            </a:endParaRPr>
          </a:p>
          <a:p>
            <a:pPr algn="r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zh-CN" sz="1200" dirty="0"/>
              <a:t>And God said, Let </a:t>
            </a:r>
            <a:r>
              <a:rPr lang="en-US" altLang="zh-CN" sz="1400" dirty="0"/>
              <a:t>there</a:t>
            </a:r>
            <a:r>
              <a:rPr lang="en-US" altLang="zh-CN" sz="1200" dirty="0"/>
              <a:t> be light: and there was light</a:t>
            </a:r>
          </a:p>
        </p:txBody>
      </p:sp>
      <p:sp>
        <p:nvSpPr>
          <p:cNvPr id="18" name="矩形 17"/>
          <p:cNvSpPr/>
          <p:nvPr/>
        </p:nvSpPr>
        <p:spPr>
          <a:xfrm>
            <a:off x="8136925" y="3491970"/>
            <a:ext cx="2135788" cy="10300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zh-CN" sz="2000" dirty="0">
                <a:latin typeface="Arial Black" panose="020B0A04020102020204"/>
              </a:rPr>
              <a:t>TEXT</a:t>
            </a:r>
            <a:endParaRPr lang="en-US" altLang="zh-CN" sz="1600" dirty="0">
              <a:latin typeface="Arial Black" panose="020B0A04020102020204"/>
            </a:endParaRPr>
          </a:p>
          <a:p>
            <a:pPr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zh-CN" sz="1200" dirty="0"/>
              <a:t>And God said, Let </a:t>
            </a:r>
            <a:r>
              <a:rPr lang="en-US" altLang="zh-CN" sz="1400" dirty="0"/>
              <a:t>there</a:t>
            </a:r>
            <a:r>
              <a:rPr lang="en-US" altLang="zh-CN" sz="1200" dirty="0"/>
              <a:t> be light: and there was light</a:t>
            </a:r>
          </a:p>
        </p:txBody>
      </p:sp>
      <p:sp>
        <p:nvSpPr>
          <p:cNvPr id="19" name="矩形 18"/>
          <p:cNvSpPr/>
          <p:nvPr/>
        </p:nvSpPr>
        <p:spPr>
          <a:xfrm>
            <a:off x="2426690" y="1470625"/>
            <a:ext cx="2135788" cy="10300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zh-CN" sz="2000" dirty="0">
                <a:latin typeface="Arial Black" panose="020B0A04020102020204"/>
              </a:rPr>
              <a:t>TEXT</a:t>
            </a:r>
            <a:endParaRPr lang="en-US" altLang="zh-CN" sz="1600" dirty="0">
              <a:latin typeface="Arial Black" panose="020B0A04020102020204"/>
            </a:endParaRPr>
          </a:p>
          <a:p>
            <a:pPr algn="r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zh-CN" sz="1200" dirty="0"/>
              <a:t>And God said, Let </a:t>
            </a:r>
            <a:r>
              <a:rPr lang="en-US" altLang="zh-CN" sz="1400" dirty="0"/>
              <a:t>there</a:t>
            </a:r>
            <a:r>
              <a:rPr lang="en-US" altLang="zh-CN" sz="1200" dirty="0"/>
              <a:t> be light: and there was light</a:t>
            </a:r>
          </a:p>
        </p:txBody>
      </p:sp>
      <p:sp>
        <p:nvSpPr>
          <p:cNvPr id="20" name="矩形 19"/>
          <p:cNvSpPr/>
          <p:nvPr/>
        </p:nvSpPr>
        <p:spPr>
          <a:xfrm>
            <a:off x="7629526" y="1470625"/>
            <a:ext cx="2135788" cy="10300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zh-CN" sz="2000" dirty="0">
                <a:latin typeface="Arial Black" panose="020B0A04020102020204"/>
              </a:rPr>
              <a:t>TEXT</a:t>
            </a:r>
            <a:endParaRPr lang="en-US" altLang="zh-CN" sz="1600" dirty="0">
              <a:latin typeface="Arial Black" panose="020B0A04020102020204"/>
            </a:endParaRPr>
          </a:p>
          <a:p>
            <a:pPr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zh-CN" sz="1200" dirty="0"/>
              <a:t>And God said, Let </a:t>
            </a:r>
            <a:r>
              <a:rPr lang="en-US" altLang="zh-CN" sz="1400" dirty="0"/>
              <a:t>there</a:t>
            </a:r>
            <a:r>
              <a:rPr lang="en-US" altLang="zh-CN" sz="1200" dirty="0"/>
              <a:t> be light: and there was light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latin typeface="Arial Black" panose="020B0A04020102020204"/>
              </a:rPr>
              <a:t>TITLE HERE</a:t>
            </a:r>
            <a:endParaRPr lang="zh-CN" altLang="en-US" dirty="0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zh-CN"/>
              <a:t>/    11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9F4BA8F-7B64-4198-9505-0CB5D4D3B366}" type="slidenum">
              <a:rPr lang="en-US" altLang="zh-CN" smtClean="0"/>
              <a:t>28</a:t>
            </a:fld>
            <a:endParaRPr lang="zh-CN" altLang="en-US" dirty="0"/>
          </a:p>
        </p:txBody>
      </p:sp>
      <p:sp>
        <p:nvSpPr>
          <p:cNvPr id="5" name="圆角矩形 4"/>
          <p:cNvSpPr/>
          <p:nvPr/>
        </p:nvSpPr>
        <p:spPr>
          <a:xfrm>
            <a:off x="2221953" y="1770250"/>
            <a:ext cx="7938594" cy="813585"/>
          </a:xfrm>
          <a:prstGeom prst="roundRect">
            <a:avLst/>
          </a:prstGeom>
          <a:solidFill>
            <a:schemeClr val="accent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endParaRPr lang="zh-CN" altLang="en-US" sz="36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6" name="任意多边形 5"/>
          <p:cNvSpPr/>
          <p:nvPr/>
        </p:nvSpPr>
        <p:spPr>
          <a:xfrm rot="5400000">
            <a:off x="2060963" y="1824024"/>
            <a:ext cx="1044303" cy="1152128"/>
          </a:xfrm>
          <a:custGeom>
            <a:avLst/>
            <a:gdLst>
              <a:gd name="connsiteX0" fmla="*/ 0 w 1044303"/>
              <a:gd name="connsiteY0" fmla="*/ 1016528 h 1152128"/>
              <a:gd name="connsiteX1" fmla="*/ 0 w 1044303"/>
              <a:gd name="connsiteY1" fmla="*/ 135600 h 1152128"/>
              <a:gd name="connsiteX2" fmla="*/ 135600 w 1044303"/>
              <a:gd name="connsiteY2" fmla="*/ 0 h 1152128"/>
              <a:gd name="connsiteX3" fmla="*/ 677985 w 1044303"/>
              <a:gd name="connsiteY3" fmla="*/ 0 h 1152128"/>
              <a:gd name="connsiteX4" fmla="*/ 813585 w 1044303"/>
              <a:gd name="connsiteY4" fmla="*/ 135600 h 1152128"/>
              <a:gd name="connsiteX5" fmla="*/ 813585 w 1044303"/>
              <a:gd name="connsiteY5" fmla="*/ 648343 h 1152128"/>
              <a:gd name="connsiteX6" fmla="*/ 1044303 w 1044303"/>
              <a:gd name="connsiteY6" fmla="*/ 939297 h 1152128"/>
              <a:gd name="connsiteX7" fmla="*/ 813585 w 1044303"/>
              <a:gd name="connsiteY7" fmla="*/ 939297 h 1152128"/>
              <a:gd name="connsiteX8" fmla="*/ 813585 w 1044303"/>
              <a:gd name="connsiteY8" fmla="*/ 1016528 h 1152128"/>
              <a:gd name="connsiteX9" fmla="*/ 677985 w 1044303"/>
              <a:gd name="connsiteY9" fmla="*/ 1152128 h 1152128"/>
              <a:gd name="connsiteX10" fmla="*/ 135600 w 1044303"/>
              <a:gd name="connsiteY10" fmla="*/ 1152128 h 1152128"/>
              <a:gd name="connsiteX11" fmla="*/ 0 w 1044303"/>
              <a:gd name="connsiteY11" fmla="*/ 1016528 h 11521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044303" h="1152128">
                <a:moveTo>
                  <a:pt x="0" y="1016528"/>
                </a:moveTo>
                <a:lnTo>
                  <a:pt x="0" y="135600"/>
                </a:lnTo>
                <a:cubicBezTo>
                  <a:pt x="0" y="60710"/>
                  <a:pt x="60710" y="0"/>
                  <a:pt x="135600" y="0"/>
                </a:cubicBezTo>
                <a:lnTo>
                  <a:pt x="677985" y="0"/>
                </a:lnTo>
                <a:cubicBezTo>
                  <a:pt x="752875" y="0"/>
                  <a:pt x="813585" y="60710"/>
                  <a:pt x="813585" y="135600"/>
                </a:cubicBezTo>
                <a:lnTo>
                  <a:pt x="813585" y="648343"/>
                </a:lnTo>
                <a:lnTo>
                  <a:pt x="1044303" y="939297"/>
                </a:lnTo>
                <a:lnTo>
                  <a:pt x="813585" y="939297"/>
                </a:lnTo>
                <a:lnTo>
                  <a:pt x="813585" y="1016528"/>
                </a:lnTo>
                <a:cubicBezTo>
                  <a:pt x="813585" y="1091418"/>
                  <a:pt x="752875" y="1152128"/>
                  <a:pt x="677985" y="1152128"/>
                </a:cubicBezTo>
                <a:lnTo>
                  <a:pt x="135600" y="1152128"/>
                </a:lnTo>
                <a:cubicBezTo>
                  <a:pt x="60710" y="1152128"/>
                  <a:pt x="0" y="1091418"/>
                  <a:pt x="0" y="1016528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endParaRPr lang="zh-CN" altLang="en-US" sz="36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2104026" y="2023081"/>
            <a:ext cx="927690" cy="5355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zh-CN" sz="2400" dirty="0">
                <a:solidFill>
                  <a:schemeClr val="bg1"/>
                </a:solidFill>
                <a:latin typeface="Arial Black" panose="020B0A04020102020204"/>
              </a:rPr>
              <a:t>Text</a:t>
            </a:r>
            <a:endParaRPr lang="zh-CN" altLang="en-US" sz="2400" dirty="0">
              <a:solidFill>
                <a:schemeClr val="bg1"/>
              </a:solidFill>
              <a:latin typeface="Arial Black" panose="020B0A04020102020204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3315198" y="2109193"/>
            <a:ext cx="4826257" cy="3508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zh-CN" sz="1400" dirty="0">
                <a:solidFill>
                  <a:schemeClr val="bg1"/>
                </a:solidFill>
                <a:latin typeface="Arial Black" panose="020B0A04020102020204"/>
              </a:rPr>
              <a:t>At the first God made the heaven and the earth</a:t>
            </a:r>
          </a:p>
        </p:txBody>
      </p:sp>
      <p:sp>
        <p:nvSpPr>
          <p:cNvPr id="9" name="圆角矩形 8"/>
          <p:cNvSpPr/>
          <p:nvPr/>
        </p:nvSpPr>
        <p:spPr>
          <a:xfrm>
            <a:off x="1663603" y="3050410"/>
            <a:ext cx="7867748" cy="813585"/>
          </a:xfrm>
          <a:prstGeom prst="roundRect">
            <a:avLst/>
          </a:prstGeom>
          <a:solidFill>
            <a:schemeClr val="bg2">
              <a:lumMod val="60000"/>
              <a:lumOff val="40000"/>
            </a:schemeClr>
          </a:solidFill>
          <a:ln w="285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endParaRPr lang="zh-CN" altLang="en-US" sz="24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0" name="任意多边形 9"/>
          <p:cNvSpPr/>
          <p:nvPr/>
        </p:nvSpPr>
        <p:spPr>
          <a:xfrm rot="5400000">
            <a:off x="8631444" y="3104185"/>
            <a:ext cx="1044303" cy="1152128"/>
          </a:xfrm>
          <a:custGeom>
            <a:avLst/>
            <a:gdLst>
              <a:gd name="connsiteX0" fmla="*/ 0 w 1044303"/>
              <a:gd name="connsiteY0" fmla="*/ 1016528 h 1152128"/>
              <a:gd name="connsiteX1" fmla="*/ 0 w 1044303"/>
              <a:gd name="connsiteY1" fmla="*/ 135600 h 1152128"/>
              <a:gd name="connsiteX2" fmla="*/ 135600 w 1044303"/>
              <a:gd name="connsiteY2" fmla="*/ 0 h 1152128"/>
              <a:gd name="connsiteX3" fmla="*/ 677985 w 1044303"/>
              <a:gd name="connsiteY3" fmla="*/ 0 h 1152128"/>
              <a:gd name="connsiteX4" fmla="*/ 813585 w 1044303"/>
              <a:gd name="connsiteY4" fmla="*/ 135600 h 1152128"/>
              <a:gd name="connsiteX5" fmla="*/ 813585 w 1044303"/>
              <a:gd name="connsiteY5" fmla="*/ 648343 h 1152128"/>
              <a:gd name="connsiteX6" fmla="*/ 1044303 w 1044303"/>
              <a:gd name="connsiteY6" fmla="*/ 939297 h 1152128"/>
              <a:gd name="connsiteX7" fmla="*/ 813585 w 1044303"/>
              <a:gd name="connsiteY7" fmla="*/ 939297 h 1152128"/>
              <a:gd name="connsiteX8" fmla="*/ 813585 w 1044303"/>
              <a:gd name="connsiteY8" fmla="*/ 1016528 h 1152128"/>
              <a:gd name="connsiteX9" fmla="*/ 677985 w 1044303"/>
              <a:gd name="connsiteY9" fmla="*/ 1152128 h 1152128"/>
              <a:gd name="connsiteX10" fmla="*/ 135600 w 1044303"/>
              <a:gd name="connsiteY10" fmla="*/ 1152128 h 1152128"/>
              <a:gd name="connsiteX11" fmla="*/ 0 w 1044303"/>
              <a:gd name="connsiteY11" fmla="*/ 1016528 h 11521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044303" h="1152128">
                <a:moveTo>
                  <a:pt x="0" y="1016528"/>
                </a:moveTo>
                <a:lnTo>
                  <a:pt x="0" y="135600"/>
                </a:lnTo>
                <a:cubicBezTo>
                  <a:pt x="0" y="60710"/>
                  <a:pt x="60710" y="0"/>
                  <a:pt x="135600" y="0"/>
                </a:cubicBezTo>
                <a:lnTo>
                  <a:pt x="677985" y="0"/>
                </a:lnTo>
                <a:cubicBezTo>
                  <a:pt x="752875" y="0"/>
                  <a:pt x="813585" y="60710"/>
                  <a:pt x="813585" y="135600"/>
                </a:cubicBezTo>
                <a:lnTo>
                  <a:pt x="813585" y="648343"/>
                </a:lnTo>
                <a:lnTo>
                  <a:pt x="1044303" y="939297"/>
                </a:lnTo>
                <a:lnTo>
                  <a:pt x="813585" y="939297"/>
                </a:lnTo>
                <a:lnTo>
                  <a:pt x="813585" y="1016528"/>
                </a:lnTo>
                <a:cubicBezTo>
                  <a:pt x="813585" y="1091418"/>
                  <a:pt x="752875" y="1152128"/>
                  <a:pt x="677985" y="1152128"/>
                </a:cubicBezTo>
                <a:lnTo>
                  <a:pt x="135600" y="1152128"/>
                </a:lnTo>
                <a:cubicBezTo>
                  <a:pt x="60710" y="1152128"/>
                  <a:pt x="0" y="1091418"/>
                  <a:pt x="0" y="1016528"/>
                </a:cubicBezTo>
                <a:close/>
              </a:path>
            </a:pathLst>
          </a:custGeom>
          <a:solidFill>
            <a:schemeClr val="bg2">
              <a:lumMod val="60000"/>
              <a:lumOff val="40000"/>
            </a:schemeClr>
          </a:solidFill>
          <a:ln w="285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endParaRPr lang="zh-CN" altLang="en-US" sz="24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8674507" y="3303242"/>
            <a:ext cx="927690" cy="5355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zh-CN" sz="2400" dirty="0">
                <a:latin typeface="Arial Black" panose="020B0A04020102020204"/>
              </a:rPr>
              <a:t>Text</a:t>
            </a:r>
            <a:endParaRPr lang="zh-CN" altLang="en-US" sz="2400" dirty="0">
              <a:latin typeface="Arial Black" panose="020B0A04020102020204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3505900" y="3389353"/>
            <a:ext cx="4826257" cy="3508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zh-CN" sz="1400" dirty="0">
                <a:latin typeface="Arial Black" panose="020B0A04020102020204"/>
              </a:rPr>
              <a:t>At the first God made the heaven and the earth</a:t>
            </a:r>
          </a:p>
        </p:txBody>
      </p:sp>
      <p:sp>
        <p:nvSpPr>
          <p:cNvPr id="13" name="圆角矩形 12"/>
          <p:cNvSpPr/>
          <p:nvPr/>
        </p:nvSpPr>
        <p:spPr>
          <a:xfrm>
            <a:off x="2221953" y="4437250"/>
            <a:ext cx="7938594" cy="813585"/>
          </a:xfrm>
          <a:prstGeom prst="roundRect">
            <a:avLst/>
          </a:prstGeom>
          <a:solidFill>
            <a:schemeClr val="accent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endParaRPr lang="zh-CN" altLang="en-US" sz="36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4" name="任意多边形 13"/>
          <p:cNvSpPr/>
          <p:nvPr/>
        </p:nvSpPr>
        <p:spPr>
          <a:xfrm rot="5400000">
            <a:off x="2060963" y="4491024"/>
            <a:ext cx="1044303" cy="1152128"/>
          </a:xfrm>
          <a:custGeom>
            <a:avLst/>
            <a:gdLst>
              <a:gd name="connsiteX0" fmla="*/ 0 w 1044303"/>
              <a:gd name="connsiteY0" fmla="*/ 1016528 h 1152128"/>
              <a:gd name="connsiteX1" fmla="*/ 0 w 1044303"/>
              <a:gd name="connsiteY1" fmla="*/ 135600 h 1152128"/>
              <a:gd name="connsiteX2" fmla="*/ 135600 w 1044303"/>
              <a:gd name="connsiteY2" fmla="*/ 0 h 1152128"/>
              <a:gd name="connsiteX3" fmla="*/ 677985 w 1044303"/>
              <a:gd name="connsiteY3" fmla="*/ 0 h 1152128"/>
              <a:gd name="connsiteX4" fmla="*/ 813585 w 1044303"/>
              <a:gd name="connsiteY4" fmla="*/ 135600 h 1152128"/>
              <a:gd name="connsiteX5" fmla="*/ 813585 w 1044303"/>
              <a:gd name="connsiteY5" fmla="*/ 648343 h 1152128"/>
              <a:gd name="connsiteX6" fmla="*/ 1044303 w 1044303"/>
              <a:gd name="connsiteY6" fmla="*/ 939297 h 1152128"/>
              <a:gd name="connsiteX7" fmla="*/ 813585 w 1044303"/>
              <a:gd name="connsiteY7" fmla="*/ 939297 h 1152128"/>
              <a:gd name="connsiteX8" fmla="*/ 813585 w 1044303"/>
              <a:gd name="connsiteY8" fmla="*/ 1016528 h 1152128"/>
              <a:gd name="connsiteX9" fmla="*/ 677985 w 1044303"/>
              <a:gd name="connsiteY9" fmla="*/ 1152128 h 1152128"/>
              <a:gd name="connsiteX10" fmla="*/ 135600 w 1044303"/>
              <a:gd name="connsiteY10" fmla="*/ 1152128 h 1152128"/>
              <a:gd name="connsiteX11" fmla="*/ 0 w 1044303"/>
              <a:gd name="connsiteY11" fmla="*/ 1016528 h 11521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044303" h="1152128">
                <a:moveTo>
                  <a:pt x="0" y="1016528"/>
                </a:moveTo>
                <a:lnTo>
                  <a:pt x="0" y="135600"/>
                </a:lnTo>
                <a:cubicBezTo>
                  <a:pt x="0" y="60710"/>
                  <a:pt x="60710" y="0"/>
                  <a:pt x="135600" y="0"/>
                </a:cubicBezTo>
                <a:lnTo>
                  <a:pt x="677985" y="0"/>
                </a:lnTo>
                <a:cubicBezTo>
                  <a:pt x="752875" y="0"/>
                  <a:pt x="813585" y="60710"/>
                  <a:pt x="813585" y="135600"/>
                </a:cubicBezTo>
                <a:lnTo>
                  <a:pt x="813585" y="648343"/>
                </a:lnTo>
                <a:lnTo>
                  <a:pt x="1044303" y="939297"/>
                </a:lnTo>
                <a:lnTo>
                  <a:pt x="813585" y="939297"/>
                </a:lnTo>
                <a:lnTo>
                  <a:pt x="813585" y="1016528"/>
                </a:lnTo>
                <a:cubicBezTo>
                  <a:pt x="813585" y="1091418"/>
                  <a:pt x="752875" y="1152128"/>
                  <a:pt x="677985" y="1152128"/>
                </a:cubicBezTo>
                <a:lnTo>
                  <a:pt x="135600" y="1152128"/>
                </a:lnTo>
                <a:cubicBezTo>
                  <a:pt x="60710" y="1152128"/>
                  <a:pt x="0" y="1091418"/>
                  <a:pt x="0" y="1016528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endParaRPr lang="zh-CN" altLang="en-US" sz="36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2104026" y="4690081"/>
            <a:ext cx="927690" cy="5355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zh-CN" sz="2400" dirty="0">
                <a:solidFill>
                  <a:schemeClr val="bg1"/>
                </a:solidFill>
                <a:latin typeface="Arial Black" panose="020B0A04020102020204"/>
              </a:rPr>
              <a:t>Text</a:t>
            </a:r>
            <a:endParaRPr lang="zh-CN" altLang="en-US" sz="2400" dirty="0">
              <a:solidFill>
                <a:schemeClr val="bg1"/>
              </a:solidFill>
              <a:latin typeface="Arial Black" panose="020B0A04020102020204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3315198" y="4776193"/>
            <a:ext cx="4826257" cy="3508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zh-CN" sz="1400" dirty="0">
                <a:solidFill>
                  <a:schemeClr val="bg1"/>
                </a:solidFill>
                <a:latin typeface="Arial Black" panose="020B0A04020102020204"/>
              </a:rPr>
              <a:t>At the first God made the heaven and the earth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latin typeface="Arial Black" panose="020B0A04020102020204"/>
              </a:rPr>
              <a:t>TITLE HERE</a:t>
            </a:r>
            <a:endParaRPr lang="zh-CN" altLang="en-US" dirty="0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zh-CN"/>
              <a:t>/    11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9F4BA8F-7B64-4198-9505-0CB5D4D3B366}" type="slidenum">
              <a:rPr lang="en-US" altLang="zh-CN" smtClean="0"/>
              <a:t>29</a:t>
            </a:fld>
            <a:endParaRPr lang="zh-CN" altLang="en-US" dirty="0"/>
          </a:p>
        </p:txBody>
      </p:sp>
      <p:sp>
        <p:nvSpPr>
          <p:cNvPr id="5" name="等腰三角形 4"/>
          <p:cNvSpPr/>
          <p:nvPr/>
        </p:nvSpPr>
        <p:spPr>
          <a:xfrm>
            <a:off x="4355887" y="1656285"/>
            <a:ext cx="3458846" cy="2981764"/>
          </a:xfrm>
          <a:prstGeom prst="triangle">
            <a:avLst/>
          </a:prstGeom>
          <a:solidFill>
            <a:schemeClr val="bg2">
              <a:lumMod val="60000"/>
              <a:lumOff val="40000"/>
            </a:schemeClr>
          </a:solidFill>
          <a:ln w="285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endParaRPr lang="zh-CN" altLang="en-US" sz="2000" dirty="0">
              <a:solidFill>
                <a:srgbClr val="4A5D69"/>
              </a:solidFill>
              <a:latin typeface="Arial Black" panose="020B0A04020102020204"/>
            </a:endParaRPr>
          </a:p>
        </p:txBody>
      </p:sp>
      <p:sp>
        <p:nvSpPr>
          <p:cNvPr id="6" name="椭圆 5"/>
          <p:cNvSpPr/>
          <p:nvPr/>
        </p:nvSpPr>
        <p:spPr>
          <a:xfrm>
            <a:off x="5273419" y="1301122"/>
            <a:ext cx="1645162" cy="1645162"/>
          </a:xfrm>
          <a:prstGeom prst="ellipse">
            <a:avLst/>
          </a:prstGeom>
          <a:solidFill>
            <a:schemeClr val="accent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zh-CN" sz="2400" dirty="0">
                <a:latin typeface="+mj-lt"/>
              </a:rPr>
              <a:t>TEXT</a:t>
            </a:r>
            <a:endParaRPr lang="zh-CN" altLang="en-US" sz="2400" dirty="0">
              <a:latin typeface="+mj-lt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5249333" y="3147167"/>
            <a:ext cx="169333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1600" dirty="0"/>
              <a:t>And God said, Let there be light: and there was light</a:t>
            </a:r>
          </a:p>
        </p:txBody>
      </p:sp>
      <p:sp>
        <p:nvSpPr>
          <p:cNvPr id="8" name="椭圆 7"/>
          <p:cNvSpPr/>
          <p:nvPr/>
        </p:nvSpPr>
        <p:spPr>
          <a:xfrm>
            <a:off x="3752098" y="3643370"/>
            <a:ext cx="1645162" cy="1645162"/>
          </a:xfrm>
          <a:prstGeom prst="ellipse">
            <a:avLst/>
          </a:prstGeom>
          <a:solidFill>
            <a:schemeClr val="accent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zh-CN" sz="2400" dirty="0">
                <a:solidFill>
                  <a:srgbClr val="FFFFFF"/>
                </a:solidFill>
                <a:latin typeface="Arial Black" panose="020B0A04020102020204"/>
              </a:rPr>
              <a:t>TEXT</a:t>
            </a:r>
            <a:endParaRPr lang="zh-CN" altLang="en-US" sz="2400" dirty="0">
              <a:solidFill>
                <a:srgbClr val="FFFFFF"/>
              </a:solidFill>
              <a:latin typeface="Arial Black" panose="020B0A04020102020204"/>
            </a:endParaRPr>
          </a:p>
        </p:txBody>
      </p:sp>
      <p:sp>
        <p:nvSpPr>
          <p:cNvPr id="9" name="椭圆 8"/>
          <p:cNvSpPr/>
          <p:nvPr/>
        </p:nvSpPr>
        <p:spPr>
          <a:xfrm>
            <a:off x="6794740" y="3643370"/>
            <a:ext cx="1645162" cy="1645162"/>
          </a:xfrm>
          <a:prstGeom prst="ellipse">
            <a:avLst/>
          </a:prstGeom>
          <a:solidFill>
            <a:schemeClr val="accent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zh-CN" sz="2400" dirty="0">
                <a:solidFill>
                  <a:srgbClr val="FFFFFF"/>
                </a:solidFill>
                <a:latin typeface="Arial Black" panose="020B0A04020102020204"/>
              </a:rPr>
              <a:t>TEXT</a:t>
            </a:r>
            <a:endParaRPr lang="zh-CN" altLang="en-US" sz="2400" dirty="0">
              <a:solidFill>
                <a:srgbClr val="FFFFFF"/>
              </a:solidFill>
              <a:latin typeface="Arial Black" panose="020B0A04020102020204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2135560" y="2382216"/>
            <a:ext cx="2960476" cy="9787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altLang="zh-CN" sz="1200" dirty="0"/>
              <a:t>And the earth was waste and without form; and it was dark on the face of the deep: and the Spirit of God was moving on the face of the waters</a:t>
            </a:r>
          </a:p>
        </p:txBody>
      </p:sp>
      <p:sp>
        <p:nvSpPr>
          <p:cNvPr id="11" name="矩形 10"/>
          <p:cNvSpPr/>
          <p:nvPr/>
        </p:nvSpPr>
        <p:spPr>
          <a:xfrm>
            <a:off x="7136185" y="2382216"/>
            <a:ext cx="2960476" cy="9787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altLang="zh-CN" sz="1200" dirty="0"/>
              <a:t>And the earth was waste and without form; and it was dark on the face of the deep: and the Spirit of God was moving on the face of the waters</a:t>
            </a:r>
          </a:p>
        </p:txBody>
      </p:sp>
      <p:sp>
        <p:nvSpPr>
          <p:cNvPr id="12" name="矩形 11"/>
          <p:cNvSpPr/>
          <p:nvPr/>
        </p:nvSpPr>
        <p:spPr>
          <a:xfrm>
            <a:off x="4642558" y="5229203"/>
            <a:ext cx="2960476" cy="9787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altLang="zh-CN" sz="1200" dirty="0"/>
              <a:t>And the earth was waste and without form; and it was dark on the face of the deep: and the Spirit of God was moving on the face of the waters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环形箭头 18"/>
          <p:cNvSpPr/>
          <p:nvPr/>
        </p:nvSpPr>
        <p:spPr>
          <a:xfrm rot="1800000" flipH="1">
            <a:off x="4879520" y="1045116"/>
            <a:ext cx="3030871" cy="3030871"/>
          </a:xfrm>
          <a:prstGeom prst="circularArrow">
            <a:avLst>
              <a:gd name="adj1" fmla="val 12072"/>
              <a:gd name="adj2" fmla="val 1659477"/>
              <a:gd name="adj3" fmla="val 19243244"/>
              <a:gd name="adj4" fmla="val 14587338"/>
              <a:gd name="adj5" fmla="val 12500"/>
            </a:avLst>
          </a:prstGeom>
          <a:solidFill>
            <a:schemeClr val="accent2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endParaRPr lang="zh-CN" altLang="en-US" sz="36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6" name="椭圆 15"/>
          <p:cNvSpPr/>
          <p:nvPr/>
        </p:nvSpPr>
        <p:spPr>
          <a:xfrm>
            <a:off x="-418750" y="4138213"/>
            <a:ext cx="12758566" cy="4707468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 w="95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noAutofit/>
          </a:bodyPr>
          <a:lstStyle/>
          <a:p>
            <a:pPr marL="285750" indent="-285750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Font typeface="Arial" panose="020B0604020202020204" pitchFamily="34" charset="0"/>
              <a:buChar char="•"/>
            </a:pPr>
            <a:endParaRPr lang="zh-CN" altLang="en-US" sz="1600" dirty="0">
              <a:solidFill>
                <a:schemeClr val="tx1"/>
              </a:solidFill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latin typeface="Arial Black" panose="020B0A04020102020204"/>
              </a:rPr>
              <a:t>TITLE HERE</a:t>
            </a:r>
            <a:endParaRPr lang="zh-CN" altLang="en-US" dirty="0"/>
          </a:p>
        </p:txBody>
      </p:sp>
      <p:sp>
        <p:nvSpPr>
          <p:cNvPr id="18" name="椭圆 17"/>
          <p:cNvSpPr/>
          <p:nvPr/>
        </p:nvSpPr>
        <p:spPr>
          <a:xfrm>
            <a:off x="-343505" y="4416142"/>
            <a:ext cx="12608076" cy="4651942"/>
          </a:xfrm>
          <a:prstGeom prst="ellipse">
            <a:avLst/>
          </a:prstGeom>
          <a:gradFill flip="none" rotWithShape="1">
            <a:gsLst>
              <a:gs pos="0">
                <a:srgbClr val="F8F8F8"/>
              </a:gs>
              <a:gs pos="100000">
                <a:srgbClr val="FFFFFF"/>
              </a:gs>
            </a:gsLst>
            <a:lin ang="5400000" scaled="1"/>
            <a:tileRect/>
          </a:gradFill>
          <a:ln w="95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noAutofit/>
          </a:bodyPr>
          <a:lstStyle/>
          <a:p>
            <a:pPr marL="285750" indent="-285750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Font typeface="Arial" panose="020B0604020202020204" pitchFamily="34" charset="0"/>
              <a:buChar char="•"/>
            </a:pPr>
            <a:endParaRPr lang="zh-CN" altLang="en-US" sz="1600" dirty="0">
              <a:solidFill>
                <a:schemeClr val="tx1"/>
              </a:solidFill>
            </a:endParaRPr>
          </a:p>
        </p:txBody>
      </p:sp>
      <p:sp>
        <p:nvSpPr>
          <p:cNvPr id="6" name="圆角矩形 5"/>
          <p:cNvSpPr/>
          <p:nvPr/>
        </p:nvSpPr>
        <p:spPr>
          <a:xfrm>
            <a:off x="6567861" y="1844824"/>
            <a:ext cx="2448272" cy="3888432"/>
          </a:xfrm>
          <a:prstGeom prst="roundRect">
            <a:avLst>
              <a:gd name="adj" fmla="val 6293"/>
            </a:avLst>
          </a:prstGeom>
          <a:solidFill>
            <a:schemeClr val="accent1"/>
          </a:solidFill>
          <a:ln w="9525">
            <a:noFill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marL="177800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endParaRPr lang="zh-CN" altLang="en-US" sz="2000" dirty="0">
              <a:latin typeface="+mj-lt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6763296" y="2348880"/>
            <a:ext cx="2057402" cy="2769220"/>
          </a:xfrm>
          <a:prstGeom prst="rect">
            <a:avLst/>
          </a:prstGeom>
          <a:solidFill>
            <a:srgbClr val="FFFFFF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sz="1600" dirty="0"/>
          </a:p>
        </p:txBody>
      </p:sp>
      <p:sp>
        <p:nvSpPr>
          <p:cNvPr id="9" name="圆角矩形 8"/>
          <p:cNvSpPr/>
          <p:nvPr/>
        </p:nvSpPr>
        <p:spPr>
          <a:xfrm>
            <a:off x="6763299" y="5249491"/>
            <a:ext cx="464243" cy="222096"/>
          </a:xfrm>
          <a:prstGeom prst="roundRect">
            <a:avLst>
              <a:gd name="adj" fmla="val 41581"/>
            </a:avLst>
          </a:prstGeom>
          <a:solidFill>
            <a:srgbClr val="FFFFFF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sz="1600" dirty="0"/>
          </a:p>
        </p:txBody>
      </p:sp>
      <p:sp>
        <p:nvSpPr>
          <p:cNvPr id="10" name="圆角矩形 9"/>
          <p:cNvSpPr/>
          <p:nvPr/>
        </p:nvSpPr>
        <p:spPr>
          <a:xfrm>
            <a:off x="7559878" y="5249491"/>
            <a:ext cx="464243" cy="222096"/>
          </a:xfrm>
          <a:prstGeom prst="roundRect">
            <a:avLst>
              <a:gd name="adj" fmla="val 41581"/>
            </a:avLst>
          </a:prstGeom>
          <a:solidFill>
            <a:srgbClr val="FFFFFF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sz="1600" dirty="0"/>
          </a:p>
        </p:txBody>
      </p:sp>
      <p:sp>
        <p:nvSpPr>
          <p:cNvPr id="11" name="圆角矩形 10"/>
          <p:cNvSpPr/>
          <p:nvPr/>
        </p:nvSpPr>
        <p:spPr>
          <a:xfrm>
            <a:off x="8356458" y="5249491"/>
            <a:ext cx="464243" cy="222096"/>
          </a:xfrm>
          <a:prstGeom prst="roundRect">
            <a:avLst>
              <a:gd name="adj" fmla="val 41581"/>
            </a:avLst>
          </a:prstGeom>
          <a:solidFill>
            <a:srgbClr val="FFFFFF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sz="1600" dirty="0"/>
          </a:p>
        </p:txBody>
      </p:sp>
      <p:sp>
        <p:nvSpPr>
          <p:cNvPr id="15" name="矩形 14"/>
          <p:cNvSpPr/>
          <p:nvPr/>
        </p:nvSpPr>
        <p:spPr>
          <a:xfrm>
            <a:off x="6825368" y="2471579"/>
            <a:ext cx="1933261" cy="24107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3980" indent="-93980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altLang="zh-CN" sz="1100" dirty="0"/>
              <a:t>At the first God made the heaven and the earth</a:t>
            </a:r>
          </a:p>
          <a:p>
            <a:pPr marL="93980" indent="-93980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altLang="zh-CN" sz="1100" dirty="0"/>
              <a:t>And the earth was waste and without form; and it was dark on the face of the deep: and the Spirit of God was moving on the face of the waters</a:t>
            </a:r>
          </a:p>
          <a:p>
            <a:pPr marL="93980" indent="-93980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altLang="zh-CN" sz="1100" dirty="0"/>
              <a:t>And God said, Let there be light: and there was light</a:t>
            </a:r>
          </a:p>
        </p:txBody>
      </p:sp>
      <p:sp>
        <p:nvSpPr>
          <p:cNvPr id="20" name="环形箭头 19"/>
          <p:cNvSpPr/>
          <p:nvPr/>
        </p:nvSpPr>
        <p:spPr>
          <a:xfrm rot="12600000" flipH="1">
            <a:off x="4136014" y="3489566"/>
            <a:ext cx="3030871" cy="3030871"/>
          </a:xfrm>
          <a:prstGeom prst="circularArrow">
            <a:avLst>
              <a:gd name="adj1" fmla="val 12072"/>
              <a:gd name="adj2" fmla="val 1659477"/>
              <a:gd name="adj3" fmla="val 19243244"/>
              <a:gd name="adj4" fmla="val 14587338"/>
              <a:gd name="adj5" fmla="val 12500"/>
            </a:avLst>
          </a:prstGeom>
          <a:solidFill>
            <a:schemeClr val="accent2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endParaRPr lang="zh-CN" altLang="en-US" sz="36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" name="圆角矩形 2"/>
          <p:cNvSpPr/>
          <p:nvPr/>
        </p:nvSpPr>
        <p:spPr>
          <a:xfrm>
            <a:off x="3164261" y="1844824"/>
            <a:ext cx="2448272" cy="3888432"/>
          </a:xfrm>
          <a:prstGeom prst="roundRect">
            <a:avLst>
              <a:gd name="adj" fmla="val 15630"/>
            </a:avLst>
          </a:prstGeom>
          <a:solidFill>
            <a:schemeClr val="accent1"/>
          </a:solidFill>
          <a:ln w="9525">
            <a:noFill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marL="177800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endParaRPr lang="zh-CN" altLang="en-US" sz="2000" dirty="0">
              <a:latin typeface="+mj-lt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3359696" y="2348880"/>
            <a:ext cx="2057402" cy="2769220"/>
          </a:xfrm>
          <a:prstGeom prst="rect">
            <a:avLst/>
          </a:prstGeom>
          <a:solidFill>
            <a:srgbClr val="FFFFFF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sz="1600" dirty="0"/>
          </a:p>
        </p:txBody>
      </p:sp>
      <p:sp>
        <p:nvSpPr>
          <p:cNvPr id="5" name="椭圆 4"/>
          <p:cNvSpPr/>
          <p:nvPr/>
        </p:nvSpPr>
        <p:spPr>
          <a:xfrm>
            <a:off x="4172498" y="5209779"/>
            <a:ext cx="431798" cy="431798"/>
          </a:xfrm>
          <a:prstGeom prst="ellipse">
            <a:avLst/>
          </a:prstGeom>
          <a:solidFill>
            <a:srgbClr val="FFFFFF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sz="1600" dirty="0"/>
          </a:p>
        </p:txBody>
      </p:sp>
      <p:sp>
        <p:nvSpPr>
          <p:cNvPr id="13" name="矩形 12"/>
          <p:cNvSpPr/>
          <p:nvPr/>
        </p:nvSpPr>
        <p:spPr>
          <a:xfrm>
            <a:off x="3442662" y="2471579"/>
            <a:ext cx="1933261" cy="24107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3980" indent="-93980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altLang="zh-CN" sz="1100" dirty="0"/>
              <a:t>At the first God made the heaven and the earth</a:t>
            </a:r>
          </a:p>
          <a:p>
            <a:pPr marL="93980" indent="-93980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altLang="zh-CN" sz="1100" dirty="0"/>
              <a:t>And the earth was waste and without form; and it was dark on the face of the deep: and the Spirit of God was moving on the face of the waters</a:t>
            </a:r>
          </a:p>
          <a:p>
            <a:pPr marL="93980" indent="-93980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altLang="zh-CN" sz="1100" dirty="0"/>
              <a:t>And God said, Let there be light: and there was light</a:t>
            </a: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zh-CN"/>
              <a:t>/    11</a:t>
            </a:r>
            <a:endParaRPr lang="zh-CN" altLang="en-US" dirty="0"/>
          </a:p>
        </p:txBody>
      </p:sp>
      <p:sp>
        <p:nvSpPr>
          <p:cNvPr id="12" name="灯片编号占位符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9F4BA8F-7B64-4198-9505-0CB5D4D3B366}" type="slidenum">
              <a:rPr lang="en-US" altLang="zh-CN" smtClean="0"/>
              <a:t>3</a:t>
            </a:fld>
            <a:endParaRPr lang="zh-CN" alt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latin typeface="Arial Black" panose="020B0A04020102020204"/>
              </a:rPr>
              <a:t>TITLE HERE</a:t>
            </a:r>
            <a:endParaRPr lang="zh-CN" altLang="en-US" dirty="0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zh-CN"/>
              <a:t>/    11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9F4BA8F-7B64-4198-9505-0CB5D4D3B366}" type="slidenum">
              <a:rPr lang="en-US" altLang="zh-CN" smtClean="0"/>
              <a:t>30</a:t>
            </a:fld>
            <a:endParaRPr lang="zh-CN" altLang="en-US" dirty="0"/>
          </a:p>
        </p:txBody>
      </p:sp>
      <p:sp>
        <p:nvSpPr>
          <p:cNvPr id="5" name="任意多边形 4"/>
          <p:cNvSpPr/>
          <p:nvPr/>
        </p:nvSpPr>
        <p:spPr>
          <a:xfrm>
            <a:off x="4543425" y="2780928"/>
            <a:ext cx="3105150" cy="2676856"/>
          </a:xfrm>
          <a:custGeom>
            <a:avLst/>
            <a:gdLst>
              <a:gd name="connsiteX0" fmla="*/ 1657350 w 3314700"/>
              <a:gd name="connsiteY0" fmla="*/ 510242 h 2857502"/>
              <a:gd name="connsiteX1" fmla="*/ 434073 w 3314700"/>
              <a:gd name="connsiteY1" fmla="*/ 2619342 h 2857502"/>
              <a:gd name="connsiteX2" fmla="*/ 2880627 w 3314700"/>
              <a:gd name="connsiteY2" fmla="*/ 2619342 h 2857502"/>
              <a:gd name="connsiteX3" fmla="*/ 1657350 w 3314700"/>
              <a:gd name="connsiteY3" fmla="*/ 0 h 2857502"/>
              <a:gd name="connsiteX4" fmla="*/ 3314700 w 3314700"/>
              <a:gd name="connsiteY4" fmla="*/ 2857502 h 2857502"/>
              <a:gd name="connsiteX5" fmla="*/ 0 w 3314700"/>
              <a:gd name="connsiteY5" fmla="*/ 2857502 h 2857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14700" h="2857502">
                <a:moveTo>
                  <a:pt x="1657350" y="510242"/>
                </a:moveTo>
                <a:lnTo>
                  <a:pt x="434073" y="2619342"/>
                </a:lnTo>
                <a:lnTo>
                  <a:pt x="2880627" y="2619342"/>
                </a:lnTo>
                <a:close/>
                <a:moveTo>
                  <a:pt x="1657350" y="0"/>
                </a:moveTo>
                <a:lnTo>
                  <a:pt x="3314700" y="2857502"/>
                </a:lnTo>
                <a:lnTo>
                  <a:pt x="0" y="2857502"/>
                </a:lnTo>
                <a:close/>
              </a:path>
            </a:pathLst>
          </a:custGeom>
          <a:solidFill>
            <a:schemeClr val="bg2">
              <a:lumMod val="60000"/>
              <a:lumOff val="40000"/>
            </a:schemeClr>
          </a:solidFill>
          <a:ln w="285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endParaRPr lang="zh-CN" altLang="en-US" sz="24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6" name="等腰三角形 5"/>
          <p:cNvSpPr/>
          <p:nvPr/>
        </p:nvSpPr>
        <p:spPr>
          <a:xfrm>
            <a:off x="5176839" y="2132856"/>
            <a:ext cx="1838325" cy="1584762"/>
          </a:xfrm>
          <a:prstGeom prst="triangle">
            <a:avLst/>
          </a:prstGeom>
          <a:solidFill>
            <a:schemeClr val="accent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endParaRPr lang="zh-CN" altLang="en-US" sz="36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7" name="等腰三角形 6"/>
          <p:cNvSpPr/>
          <p:nvPr/>
        </p:nvSpPr>
        <p:spPr>
          <a:xfrm>
            <a:off x="4007769" y="4187180"/>
            <a:ext cx="1838325" cy="1584762"/>
          </a:xfrm>
          <a:prstGeom prst="triangle">
            <a:avLst/>
          </a:prstGeom>
          <a:solidFill>
            <a:schemeClr val="accent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endParaRPr lang="zh-CN" altLang="en-US" sz="36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8" name="等腰三角形 7"/>
          <p:cNvSpPr/>
          <p:nvPr/>
        </p:nvSpPr>
        <p:spPr>
          <a:xfrm>
            <a:off x="6381751" y="4187180"/>
            <a:ext cx="1838325" cy="1584762"/>
          </a:xfrm>
          <a:prstGeom prst="triangle">
            <a:avLst/>
          </a:prstGeom>
          <a:solidFill>
            <a:schemeClr val="accent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endParaRPr lang="zh-CN" altLang="en-US" sz="36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5481510" y="3080763"/>
            <a:ext cx="1242648" cy="6093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zh-CN" sz="2800" dirty="0">
                <a:solidFill>
                  <a:schemeClr val="bg1"/>
                </a:solidFill>
                <a:latin typeface="Arial Black" panose="020B0A04020102020204"/>
              </a:rPr>
              <a:t>TEXT</a:t>
            </a:r>
            <a:endParaRPr lang="en-US" altLang="zh-CN" sz="1400" dirty="0">
              <a:solidFill>
                <a:schemeClr val="bg1"/>
              </a:solidFill>
              <a:latin typeface="Arial Black" panose="020B0A04020102020204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4305606" y="5024830"/>
            <a:ext cx="1242648" cy="6093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zh-CN" sz="2800" dirty="0">
                <a:solidFill>
                  <a:schemeClr val="bg1"/>
                </a:solidFill>
                <a:latin typeface="Arial Black" panose="020B0A04020102020204"/>
              </a:rPr>
              <a:t>TEXT</a:t>
            </a:r>
            <a:endParaRPr lang="en-US" altLang="zh-CN" sz="1400" dirty="0">
              <a:solidFill>
                <a:schemeClr val="bg1"/>
              </a:solidFill>
              <a:latin typeface="Arial Black" panose="020B0A04020102020204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6679588" y="5024830"/>
            <a:ext cx="1242648" cy="6093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zh-CN" sz="2800" dirty="0">
                <a:solidFill>
                  <a:schemeClr val="bg1"/>
                </a:solidFill>
                <a:latin typeface="Arial Black" panose="020B0A04020102020204"/>
              </a:rPr>
              <a:t>TEXT</a:t>
            </a:r>
            <a:endParaRPr lang="en-US" altLang="zh-CN" sz="1400" dirty="0">
              <a:solidFill>
                <a:schemeClr val="bg1"/>
              </a:solidFill>
              <a:latin typeface="Arial Black" panose="020B0A04020102020204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5406169" y="4317916"/>
            <a:ext cx="1393330" cy="6832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zh-CN" sz="3200" dirty="0">
                <a:latin typeface="Arial Black" panose="020B0A04020102020204"/>
              </a:rPr>
              <a:t>TEXT</a:t>
            </a:r>
            <a:endParaRPr lang="en-US" altLang="zh-CN" sz="1600" dirty="0">
              <a:latin typeface="Arial Black" panose="020B0A04020102020204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527054" y="3339305"/>
            <a:ext cx="3967042" cy="13993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zh-CN" sz="3200" dirty="0">
                <a:latin typeface="Arial Black" panose="020B0A04020102020204"/>
              </a:rPr>
              <a:t>TEXT</a:t>
            </a:r>
            <a:endParaRPr lang="en-US" altLang="zh-CN" sz="2800" dirty="0">
              <a:latin typeface="Arial Black" panose="020B0A04020102020204"/>
            </a:endParaRPr>
          </a:p>
          <a:p>
            <a:pPr algn="r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zh-CN" dirty="0"/>
              <a:t>And God said, Let there be light: and there was light</a:t>
            </a:r>
          </a:p>
        </p:txBody>
      </p:sp>
      <p:sp>
        <p:nvSpPr>
          <p:cNvPr id="14" name="矩形 13"/>
          <p:cNvSpPr/>
          <p:nvPr/>
        </p:nvSpPr>
        <p:spPr>
          <a:xfrm>
            <a:off x="7709064" y="3339305"/>
            <a:ext cx="3955888" cy="13993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zh-CN" sz="3200" dirty="0">
                <a:latin typeface="Arial Black" panose="020B0A04020102020204"/>
              </a:rPr>
              <a:t>TEXT</a:t>
            </a:r>
            <a:endParaRPr lang="en-US" altLang="zh-CN" sz="2800" dirty="0">
              <a:latin typeface="Arial Black" panose="020B0A04020102020204"/>
            </a:endParaRPr>
          </a:p>
          <a:p>
            <a:pPr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zh-CN" dirty="0"/>
              <a:t>And God said, Let there be light: and there was light</a:t>
            </a:r>
          </a:p>
        </p:txBody>
      </p:sp>
      <p:sp>
        <p:nvSpPr>
          <p:cNvPr id="15" name="矩形 14"/>
          <p:cNvSpPr/>
          <p:nvPr/>
        </p:nvSpPr>
        <p:spPr>
          <a:xfrm>
            <a:off x="3238498" y="1111812"/>
            <a:ext cx="5715002" cy="10669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zh-CN" sz="3200" dirty="0">
                <a:latin typeface="Arial Black" panose="020B0A04020102020204"/>
              </a:rPr>
              <a:t>TEXT</a:t>
            </a:r>
            <a:endParaRPr lang="en-US" altLang="zh-CN" sz="2800" dirty="0">
              <a:latin typeface="Arial Black" panose="020B0A04020102020204"/>
            </a:endParaRPr>
          </a:p>
          <a:p>
            <a:pPr algn="ctr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zh-CN" dirty="0"/>
              <a:t>And God said, Let there be light: and there was light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椭圆 24"/>
          <p:cNvSpPr/>
          <p:nvPr/>
        </p:nvSpPr>
        <p:spPr>
          <a:xfrm>
            <a:off x="6113562" y="1833571"/>
            <a:ext cx="3506642" cy="350664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 w="285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endParaRPr lang="zh-CN" altLang="en-US" dirty="0">
              <a:solidFill>
                <a:schemeClr val="tx1"/>
              </a:solidFill>
              <a:latin typeface="Arial Black" panose="020B0A04020102020204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latin typeface="Arial Black" panose="020B0A04020102020204"/>
              </a:rPr>
              <a:t>TITLE HERE</a:t>
            </a:r>
            <a:endParaRPr lang="zh-CN" altLang="en-US" dirty="0"/>
          </a:p>
        </p:txBody>
      </p:sp>
      <p:sp>
        <p:nvSpPr>
          <p:cNvPr id="59" name="椭圆 58"/>
          <p:cNvSpPr/>
          <p:nvPr/>
        </p:nvSpPr>
        <p:spPr>
          <a:xfrm>
            <a:off x="2358213" y="3338943"/>
            <a:ext cx="471108" cy="471108"/>
          </a:xfrm>
          <a:prstGeom prst="ellipse">
            <a:avLst/>
          </a:prstGeom>
          <a:solidFill>
            <a:schemeClr val="accent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endParaRPr lang="zh-CN" altLang="en-US" sz="40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71" name="椭圆 70"/>
          <p:cNvSpPr/>
          <p:nvPr/>
        </p:nvSpPr>
        <p:spPr>
          <a:xfrm>
            <a:off x="2717800" y="2335983"/>
            <a:ext cx="420230" cy="420228"/>
          </a:xfrm>
          <a:prstGeom prst="ellipse">
            <a:avLst/>
          </a:prstGeom>
          <a:solidFill>
            <a:schemeClr val="accent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endParaRPr lang="zh-CN" altLang="en-US" sz="40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72" name="椭圆 71"/>
          <p:cNvSpPr/>
          <p:nvPr/>
        </p:nvSpPr>
        <p:spPr>
          <a:xfrm>
            <a:off x="3626578" y="1734361"/>
            <a:ext cx="352297" cy="352297"/>
          </a:xfrm>
          <a:prstGeom prst="ellipse">
            <a:avLst/>
          </a:prstGeom>
          <a:solidFill>
            <a:schemeClr val="accent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endParaRPr lang="zh-CN" altLang="en-US" sz="40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73" name="椭圆 72"/>
          <p:cNvSpPr/>
          <p:nvPr/>
        </p:nvSpPr>
        <p:spPr>
          <a:xfrm>
            <a:off x="4748512" y="1774970"/>
            <a:ext cx="271080" cy="271079"/>
          </a:xfrm>
          <a:prstGeom prst="ellipse">
            <a:avLst/>
          </a:prstGeom>
          <a:solidFill>
            <a:schemeClr val="accent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endParaRPr lang="zh-CN" altLang="en-US" sz="40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74" name="椭圆 73"/>
          <p:cNvSpPr/>
          <p:nvPr/>
        </p:nvSpPr>
        <p:spPr>
          <a:xfrm>
            <a:off x="5664901" y="2452134"/>
            <a:ext cx="187927" cy="187927"/>
          </a:xfrm>
          <a:prstGeom prst="ellipse">
            <a:avLst/>
          </a:prstGeom>
          <a:solidFill>
            <a:schemeClr val="accent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endParaRPr lang="zh-CN" altLang="en-US" sz="40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75" name="椭圆 74"/>
          <p:cNvSpPr/>
          <p:nvPr/>
        </p:nvSpPr>
        <p:spPr>
          <a:xfrm>
            <a:off x="5649773" y="3131260"/>
            <a:ext cx="886474" cy="886474"/>
          </a:xfrm>
          <a:prstGeom prst="ellipse">
            <a:avLst/>
          </a:prstGeom>
          <a:solidFill>
            <a:schemeClr val="accent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endParaRPr lang="zh-CN" altLang="en-US" sz="40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76" name="椭圆 75"/>
          <p:cNvSpPr/>
          <p:nvPr/>
        </p:nvSpPr>
        <p:spPr>
          <a:xfrm>
            <a:off x="5381330" y="4225367"/>
            <a:ext cx="755068" cy="755066"/>
          </a:xfrm>
          <a:prstGeom prst="ellipse">
            <a:avLst/>
          </a:prstGeom>
          <a:solidFill>
            <a:schemeClr val="accent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endParaRPr lang="zh-CN" altLang="en-US" sz="40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77" name="椭圆 76"/>
          <p:cNvSpPr/>
          <p:nvPr/>
        </p:nvSpPr>
        <p:spPr>
          <a:xfrm>
            <a:off x="4557907" y="4912343"/>
            <a:ext cx="652290" cy="652288"/>
          </a:xfrm>
          <a:prstGeom prst="ellipse">
            <a:avLst/>
          </a:prstGeom>
          <a:solidFill>
            <a:schemeClr val="accent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endParaRPr lang="zh-CN" altLang="en-US" sz="40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78" name="椭圆 77"/>
          <p:cNvSpPr/>
          <p:nvPr/>
        </p:nvSpPr>
        <p:spPr>
          <a:xfrm>
            <a:off x="3504520" y="4940281"/>
            <a:ext cx="596412" cy="596412"/>
          </a:xfrm>
          <a:prstGeom prst="ellipse">
            <a:avLst/>
          </a:prstGeom>
          <a:solidFill>
            <a:schemeClr val="accent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endParaRPr lang="zh-CN" altLang="en-US" sz="40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79" name="椭圆 78"/>
          <p:cNvSpPr/>
          <p:nvPr/>
        </p:nvSpPr>
        <p:spPr>
          <a:xfrm>
            <a:off x="2655716" y="4330701"/>
            <a:ext cx="544398" cy="544396"/>
          </a:xfrm>
          <a:prstGeom prst="ellipse">
            <a:avLst/>
          </a:prstGeom>
          <a:solidFill>
            <a:schemeClr val="accent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endParaRPr lang="zh-CN" altLang="en-US" sz="40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81" name="椭圆 80"/>
          <p:cNvSpPr/>
          <p:nvPr/>
        </p:nvSpPr>
        <p:spPr>
          <a:xfrm rot="10800000">
            <a:off x="9362679" y="3342081"/>
            <a:ext cx="471108" cy="471108"/>
          </a:xfrm>
          <a:prstGeom prst="ellipse">
            <a:avLst/>
          </a:prstGeom>
          <a:solidFill>
            <a:schemeClr val="accent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endParaRPr lang="zh-CN" altLang="en-US" sz="40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82" name="椭圆 81"/>
          <p:cNvSpPr/>
          <p:nvPr/>
        </p:nvSpPr>
        <p:spPr>
          <a:xfrm rot="10800000">
            <a:off x="9053971" y="4395920"/>
            <a:ext cx="420228" cy="420230"/>
          </a:xfrm>
          <a:prstGeom prst="ellipse">
            <a:avLst/>
          </a:prstGeom>
          <a:solidFill>
            <a:schemeClr val="accent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endParaRPr lang="zh-CN" altLang="en-US" sz="40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83" name="椭圆 82"/>
          <p:cNvSpPr/>
          <p:nvPr/>
        </p:nvSpPr>
        <p:spPr>
          <a:xfrm rot="10800000">
            <a:off x="8213127" y="5065476"/>
            <a:ext cx="352297" cy="352297"/>
          </a:xfrm>
          <a:prstGeom prst="ellipse">
            <a:avLst/>
          </a:prstGeom>
          <a:solidFill>
            <a:schemeClr val="accent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endParaRPr lang="zh-CN" altLang="en-US" sz="40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84" name="椭圆 83"/>
          <p:cNvSpPr/>
          <p:nvPr/>
        </p:nvSpPr>
        <p:spPr>
          <a:xfrm rot="10800000">
            <a:off x="7172408" y="5106085"/>
            <a:ext cx="271080" cy="271079"/>
          </a:xfrm>
          <a:prstGeom prst="ellipse">
            <a:avLst/>
          </a:prstGeom>
          <a:solidFill>
            <a:schemeClr val="accent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endParaRPr lang="zh-CN" altLang="en-US" sz="40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85" name="椭圆 84"/>
          <p:cNvSpPr/>
          <p:nvPr/>
        </p:nvSpPr>
        <p:spPr>
          <a:xfrm rot="10800000">
            <a:off x="6339174" y="4512073"/>
            <a:ext cx="187927" cy="187927"/>
          </a:xfrm>
          <a:prstGeom prst="ellipse">
            <a:avLst/>
          </a:prstGeom>
          <a:solidFill>
            <a:schemeClr val="accent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endParaRPr lang="zh-CN" altLang="en-US" sz="40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87" name="椭圆 86"/>
          <p:cNvSpPr/>
          <p:nvPr/>
        </p:nvSpPr>
        <p:spPr>
          <a:xfrm rot="10800000">
            <a:off x="6055603" y="2171699"/>
            <a:ext cx="755066" cy="755068"/>
          </a:xfrm>
          <a:prstGeom prst="ellipse">
            <a:avLst/>
          </a:prstGeom>
          <a:solidFill>
            <a:schemeClr val="accent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endParaRPr lang="zh-CN" altLang="en-US" sz="40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88" name="椭圆 87"/>
          <p:cNvSpPr/>
          <p:nvPr/>
        </p:nvSpPr>
        <p:spPr>
          <a:xfrm rot="10800000">
            <a:off x="6981803" y="1587500"/>
            <a:ext cx="652290" cy="652290"/>
          </a:xfrm>
          <a:prstGeom prst="ellipse">
            <a:avLst/>
          </a:prstGeom>
          <a:solidFill>
            <a:schemeClr val="accent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endParaRPr lang="zh-CN" altLang="en-US" sz="40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89" name="椭圆 88"/>
          <p:cNvSpPr/>
          <p:nvPr/>
        </p:nvSpPr>
        <p:spPr>
          <a:xfrm rot="10800000">
            <a:off x="8091068" y="1615440"/>
            <a:ext cx="596412" cy="596412"/>
          </a:xfrm>
          <a:prstGeom prst="ellipse">
            <a:avLst/>
          </a:prstGeom>
          <a:solidFill>
            <a:schemeClr val="accent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endParaRPr lang="zh-CN" altLang="en-US" sz="40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90" name="椭圆 89"/>
          <p:cNvSpPr/>
          <p:nvPr/>
        </p:nvSpPr>
        <p:spPr>
          <a:xfrm rot="10800000">
            <a:off x="8991887" y="2277033"/>
            <a:ext cx="544398" cy="544398"/>
          </a:xfrm>
          <a:prstGeom prst="ellipse">
            <a:avLst/>
          </a:prstGeom>
          <a:solidFill>
            <a:schemeClr val="accent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endParaRPr lang="zh-CN" altLang="en-US" sz="40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91" name="矩形 90"/>
          <p:cNvSpPr/>
          <p:nvPr/>
        </p:nvSpPr>
        <p:spPr>
          <a:xfrm>
            <a:off x="3055570" y="2628681"/>
            <a:ext cx="2276248" cy="1916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zh-CN" sz="3600" dirty="0">
                <a:latin typeface="+mj-lt"/>
              </a:rPr>
              <a:t>TEXT</a:t>
            </a:r>
            <a:endParaRPr lang="en-US" altLang="zh-CN" sz="3200" dirty="0">
              <a:latin typeface="+mj-lt"/>
            </a:endParaRPr>
          </a:p>
          <a:p>
            <a:pPr algn="r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zh-CN" sz="2000" dirty="0"/>
              <a:t>And God said, Let there be light: and there was light</a:t>
            </a:r>
          </a:p>
        </p:txBody>
      </p:sp>
      <p:sp>
        <p:nvSpPr>
          <p:cNvPr id="92" name="矩形 91"/>
          <p:cNvSpPr/>
          <p:nvPr/>
        </p:nvSpPr>
        <p:spPr>
          <a:xfrm>
            <a:off x="6860181" y="2634614"/>
            <a:ext cx="2276248" cy="1916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zh-CN" sz="3600" dirty="0">
                <a:latin typeface="+mj-lt"/>
              </a:rPr>
              <a:t>TEXT</a:t>
            </a:r>
            <a:endParaRPr lang="en-US" altLang="zh-CN" sz="3200" dirty="0">
              <a:latin typeface="+mj-lt"/>
            </a:endParaRPr>
          </a:p>
          <a:p>
            <a:pPr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zh-CN" sz="2000" dirty="0"/>
              <a:t>And God said, Let there be light: and there was light</a:t>
            </a: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zh-CN"/>
              <a:t>/    11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9F4BA8F-7B64-4198-9505-0CB5D4D3B366}" type="slidenum">
              <a:rPr lang="en-US" altLang="zh-CN" smtClean="0"/>
              <a:t>31</a:t>
            </a:fld>
            <a:endParaRPr lang="zh-CN" alt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椭圆 2"/>
          <p:cNvSpPr/>
          <p:nvPr/>
        </p:nvSpPr>
        <p:spPr>
          <a:xfrm>
            <a:off x="2571797" y="1833571"/>
            <a:ext cx="3506642" cy="350664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 w="285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endParaRPr lang="zh-CN" altLang="en-US" dirty="0">
              <a:solidFill>
                <a:schemeClr val="tx1"/>
              </a:solidFill>
              <a:latin typeface="Arial Black" panose="020B0A04020102020204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latin typeface="Arial Black" panose="020B0A04020102020204"/>
              </a:rPr>
              <a:t>TITLE HERE</a:t>
            </a:r>
            <a:endParaRPr lang="zh-CN" altLang="en-US" dirty="0"/>
          </a:p>
        </p:txBody>
      </p:sp>
      <p:sp>
        <p:nvSpPr>
          <p:cNvPr id="59" name="椭圆 58"/>
          <p:cNvSpPr/>
          <p:nvPr/>
        </p:nvSpPr>
        <p:spPr>
          <a:xfrm>
            <a:off x="2358213" y="3338943"/>
            <a:ext cx="471108" cy="471108"/>
          </a:xfrm>
          <a:prstGeom prst="ellipse">
            <a:avLst/>
          </a:prstGeom>
          <a:solidFill>
            <a:schemeClr val="accent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endParaRPr lang="zh-CN" altLang="en-US" sz="40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71" name="椭圆 70"/>
          <p:cNvSpPr/>
          <p:nvPr/>
        </p:nvSpPr>
        <p:spPr>
          <a:xfrm>
            <a:off x="2717800" y="2335983"/>
            <a:ext cx="420230" cy="420228"/>
          </a:xfrm>
          <a:prstGeom prst="ellipse">
            <a:avLst/>
          </a:prstGeom>
          <a:solidFill>
            <a:schemeClr val="accent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endParaRPr lang="zh-CN" altLang="en-US" sz="40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72" name="椭圆 71"/>
          <p:cNvSpPr/>
          <p:nvPr/>
        </p:nvSpPr>
        <p:spPr>
          <a:xfrm>
            <a:off x="3626578" y="1734361"/>
            <a:ext cx="352297" cy="352297"/>
          </a:xfrm>
          <a:prstGeom prst="ellipse">
            <a:avLst/>
          </a:prstGeom>
          <a:solidFill>
            <a:schemeClr val="accent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endParaRPr lang="zh-CN" altLang="en-US" sz="40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73" name="椭圆 72"/>
          <p:cNvSpPr/>
          <p:nvPr/>
        </p:nvSpPr>
        <p:spPr>
          <a:xfrm>
            <a:off x="4748512" y="1774970"/>
            <a:ext cx="271080" cy="271079"/>
          </a:xfrm>
          <a:prstGeom prst="ellipse">
            <a:avLst/>
          </a:prstGeom>
          <a:solidFill>
            <a:schemeClr val="accent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endParaRPr lang="zh-CN" altLang="en-US" sz="40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74" name="椭圆 73"/>
          <p:cNvSpPr/>
          <p:nvPr/>
        </p:nvSpPr>
        <p:spPr>
          <a:xfrm>
            <a:off x="5664901" y="2452134"/>
            <a:ext cx="187927" cy="187927"/>
          </a:xfrm>
          <a:prstGeom prst="ellipse">
            <a:avLst/>
          </a:prstGeom>
          <a:solidFill>
            <a:schemeClr val="accent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endParaRPr lang="zh-CN" altLang="en-US" sz="40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75" name="椭圆 74"/>
          <p:cNvSpPr/>
          <p:nvPr/>
        </p:nvSpPr>
        <p:spPr>
          <a:xfrm>
            <a:off x="5649773" y="3131260"/>
            <a:ext cx="886474" cy="886474"/>
          </a:xfrm>
          <a:prstGeom prst="ellipse">
            <a:avLst/>
          </a:prstGeom>
          <a:solidFill>
            <a:schemeClr val="accent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endParaRPr lang="zh-CN" altLang="en-US" sz="40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76" name="椭圆 75"/>
          <p:cNvSpPr/>
          <p:nvPr/>
        </p:nvSpPr>
        <p:spPr>
          <a:xfrm>
            <a:off x="5381330" y="4225367"/>
            <a:ext cx="755068" cy="755066"/>
          </a:xfrm>
          <a:prstGeom prst="ellipse">
            <a:avLst/>
          </a:prstGeom>
          <a:solidFill>
            <a:schemeClr val="accent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endParaRPr lang="zh-CN" altLang="en-US" sz="40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77" name="椭圆 76"/>
          <p:cNvSpPr/>
          <p:nvPr/>
        </p:nvSpPr>
        <p:spPr>
          <a:xfrm>
            <a:off x="4557907" y="4912343"/>
            <a:ext cx="652290" cy="652288"/>
          </a:xfrm>
          <a:prstGeom prst="ellipse">
            <a:avLst/>
          </a:prstGeom>
          <a:solidFill>
            <a:schemeClr val="accent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endParaRPr lang="zh-CN" altLang="en-US" sz="40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78" name="椭圆 77"/>
          <p:cNvSpPr/>
          <p:nvPr/>
        </p:nvSpPr>
        <p:spPr>
          <a:xfrm>
            <a:off x="3504520" y="4940281"/>
            <a:ext cx="596412" cy="596412"/>
          </a:xfrm>
          <a:prstGeom prst="ellipse">
            <a:avLst/>
          </a:prstGeom>
          <a:solidFill>
            <a:schemeClr val="accent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endParaRPr lang="zh-CN" altLang="en-US" sz="40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79" name="椭圆 78"/>
          <p:cNvSpPr/>
          <p:nvPr/>
        </p:nvSpPr>
        <p:spPr>
          <a:xfrm>
            <a:off x="2655716" y="4330701"/>
            <a:ext cx="544398" cy="544396"/>
          </a:xfrm>
          <a:prstGeom prst="ellipse">
            <a:avLst/>
          </a:prstGeom>
          <a:solidFill>
            <a:schemeClr val="accent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endParaRPr lang="zh-CN" altLang="en-US" sz="40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81" name="椭圆 80"/>
          <p:cNvSpPr/>
          <p:nvPr/>
        </p:nvSpPr>
        <p:spPr>
          <a:xfrm rot="10800000">
            <a:off x="9362679" y="3342081"/>
            <a:ext cx="471108" cy="471108"/>
          </a:xfrm>
          <a:prstGeom prst="ellipse">
            <a:avLst/>
          </a:prstGeom>
          <a:solidFill>
            <a:schemeClr val="accent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endParaRPr lang="zh-CN" altLang="en-US" sz="40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82" name="椭圆 81"/>
          <p:cNvSpPr/>
          <p:nvPr/>
        </p:nvSpPr>
        <p:spPr>
          <a:xfrm rot="10800000">
            <a:off x="9053971" y="4395920"/>
            <a:ext cx="420228" cy="420230"/>
          </a:xfrm>
          <a:prstGeom prst="ellipse">
            <a:avLst/>
          </a:prstGeom>
          <a:solidFill>
            <a:schemeClr val="accent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endParaRPr lang="zh-CN" altLang="en-US" sz="40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83" name="椭圆 82"/>
          <p:cNvSpPr/>
          <p:nvPr/>
        </p:nvSpPr>
        <p:spPr>
          <a:xfrm rot="10800000">
            <a:off x="8213127" y="5065476"/>
            <a:ext cx="352297" cy="352297"/>
          </a:xfrm>
          <a:prstGeom prst="ellipse">
            <a:avLst/>
          </a:prstGeom>
          <a:solidFill>
            <a:schemeClr val="accent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endParaRPr lang="zh-CN" altLang="en-US" sz="40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84" name="椭圆 83"/>
          <p:cNvSpPr/>
          <p:nvPr/>
        </p:nvSpPr>
        <p:spPr>
          <a:xfrm rot="10800000">
            <a:off x="7172408" y="5106085"/>
            <a:ext cx="271080" cy="271079"/>
          </a:xfrm>
          <a:prstGeom prst="ellipse">
            <a:avLst/>
          </a:prstGeom>
          <a:solidFill>
            <a:schemeClr val="accent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endParaRPr lang="zh-CN" altLang="en-US" sz="40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85" name="椭圆 84"/>
          <p:cNvSpPr/>
          <p:nvPr/>
        </p:nvSpPr>
        <p:spPr>
          <a:xfrm rot="10800000">
            <a:off x="6339174" y="4512073"/>
            <a:ext cx="187927" cy="187927"/>
          </a:xfrm>
          <a:prstGeom prst="ellipse">
            <a:avLst/>
          </a:prstGeom>
          <a:solidFill>
            <a:schemeClr val="accent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endParaRPr lang="zh-CN" altLang="en-US" sz="40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87" name="椭圆 86"/>
          <p:cNvSpPr/>
          <p:nvPr/>
        </p:nvSpPr>
        <p:spPr>
          <a:xfrm rot="10800000">
            <a:off x="6055603" y="2171699"/>
            <a:ext cx="755066" cy="755068"/>
          </a:xfrm>
          <a:prstGeom prst="ellipse">
            <a:avLst/>
          </a:prstGeom>
          <a:solidFill>
            <a:schemeClr val="accent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endParaRPr lang="zh-CN" altLang="en-US" sz="40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88" name="椭圆 87"/>
          <p:cNvSpPr/>
          <p:nvPr/>
        </p:nvSpPr>
        <p:spPr>
          <a:xfrm rot="10800000">
            <a:off x="6981803" y="1587500"/>
            <a:ext cx="652290" cy="652290"/>
          </a:xfrm>
          <a:prstGeom prst="ellipse">
            <a:avLst/>
          </a:prstGeom>
          <a:solidFill>
            <a:schemeClr val="accent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endParaRPr lang="zh-CN" altLang="en-US" sz="40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89" name="椭圆 88"/>
          <p:cNvSpPr/>
          <p:nvPr/>
        </p:nvSpPr>
        <p:spPr>
          <a:xfrm rot="10800000">
            <a:off x="8091068" y="1615440"/>
            <a:ext cx="596412" cy="596412"/>
          </a:xfrm>
          <a:prstGeom prst="ellipse">
            <a:avLst/>
          </a:prstGeom>
          <a:solidFill>
            <a:schemeClr val="accent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endParaRPr lang="zh-CN" altLang="en-US" sz="40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90" name="椭圆 89"/>
          <p:cNvSpPr/>
          <p:nvPr/>
        </p:nvSpPr>
        <p:spPr>
          <a:xfrm rot="10800000">
            <a:off x="8991887" y="2277033"/>
            <a:ext cx="544398" cy="544398"/>
          </a:xfrm>
          <a:prstGeom prst="ellipse">
            <a:avLst/>
          </a:prstGeom>
          <a:solidFill>
            <a:schemeClr val="accent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endParaRPr lang="zh-CN" altLang="en-US" sz="40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91" name="矩形 90"/>
          <p:cNvSpPr/>
          <p:nvPr/>
        </p:nvSpPr>
        <p:spPr>
          <a:xfrm>
            <a:off x="3055570" y="2628681"/>
            <a:ext cx="2276248" cy="1916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zh-CN" sz="3600" dirty="0">
                <a:latin typeface="+mj-lt"/>
              </a:rPr>
              <a:t>TEXT</a:t>
            </a:r>
            <a:endParaRPr lang="en-US" altLang="zh-CN" sz="3200" dirty="0">
              <a:latin typeface="+mj-lt"/>
            </a:endParaRPr>
          </a:p>
          <a:p>
            <a:pPr algn="r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zh-CN" sz="2000" dirty="0"/>
              <a:t>And God said, Let there be light: and there was light</a:t>
            </a:r>
          </a:p>
        </p:txBody>
      </p:sp>
      <p:sp>
        <p:nvSpPr>
          <p:cNvPr id="92" name="矩形 91"/>
          <p:cNvSpPr/>
          <p:nvPr/>
        </p:nvSpPr>
        <p:spPr>
          <a:xfrm>
            <a:off x="6860181" y="2634614"/>
            <a:ext cx="2276248" cy="1916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zh-CN" sz="3600" dirty="0">
                <a:latin typeface="+mj-lt"/>
              </a:rPr>
              <a:t>TEXT</a:t>
            </a:r>
            <a:endParaRPr lang="en-US" altLang="zh-CN" sz="3200" dirty="0">
              <a:latin typeface="+mj-lt"/>
            </a:endParaRPr>
          </a:p>
          <a:p>
            <a:pPr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zh-CN" sz="2000" dirty="0"/>
              <a:t>And God said, Let there be light: and there was light</a:t>
            </a: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zh-CN"/>
              <a:t>/    11</a:t>
            </a:r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9F4BA8F-7B64-4198-9505-0CB5D4D3B366}" type="slidenum">
              <a:rPr lang="en-US" altLang="zh-CN" smtClean="0"/>
              <a:t>32</a:t>
            </a:fld>
            <a:endParaRPr lang="zh-CN" alt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latin typeface="Arial Black" panose="020B0A04020102020204"/>
              </a:rPr>
              <a:t>TITLE HERE</a:t>
            </a:r>
            <a:endParaRPr lang="zh-CN" altLang="en-US" dirty="0"/>
          </a:p>
        </p:txBody>
      </p:sp>
      <p:sp>
        <p:nvSpPr>
          <p:cNvPr id="3" name="右箭头标注 2"/>
          <p:cNvSpPr/>
          <p:nvPr/>
        </p:nvSpPr>
        <p:spPr>
          <a:xfrm>
            <a:off x="1962152" y="1772816"/>
            <a:ext cx="8267698" cy="1146200"/>
          </a:xfrm>
          <a:prstGeom prst="rightArrowCallout">
            <a:avLst>
              <a:gd name="adj1" fmla="val 50000"/>
              <a:gd name="adj2" fmla="val 22784"/>
              <a:gd name="adj3" fmla="val 32132"/>
              <a:gd name="adj4" fmla="val 94565"/>
            </a:avLst>
          </a:prstGeom>
          <a:solidFill>
            <a:schemeClr val="accent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zh-CN" sz="3600" b="1" dirty="0">
                <a:solidFill>
                  <a:srgbClr val="FFFFFF"/>
                </a:solidFill>
                <a:latin typeface="+mj-lt"/>
              </a:rPr>
              <a:t>TEXT</a:t>
            </a:r>
            <a:endParaRPr lang="en-US" altLang="zh-CN" sz="3200" b="1" dirty="0">
              <a:solidFill>
                <a:srgbClr val="FFFFFF"/>
              </a:solidFill>
              <a:latin typeface="+mj-lt"/>
            </a:endParaRPr>
          </a:p>
          <a:p>
            <a:pPr algn="ctr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zh-CN" sz="2000" dirty="0">
                <a:solidFill>
                  <a:srgbClr val="FFFFFF"/>
                </a:solidFill>
              </a:rPr>
              <a:t>And God said, Let there be light: and there was light</a:t>
            </a:r>
          </a:p>
        </p:txBody>
      </p:sp>
      <p:sp>
        <p:nvSpPr>
          <p:cNvPr id="4" name="右箭头标注 3"/>
          <p:cNvSpPr/>
          <p:nvPr/>
        </p:nvSpPr>
        <p:spPr>
          <a:xfrm flipH="1">
            <a:off x="1962151" y="3068216"/>
            <a:ext cx="8267696" cy="1146200"/>
          </a:xfrm>
          <a:prstGeom prst="rightArrowCallout">
            <a:avLst>
              <a:gd name="adj1" fmla="val 50000"/>
              <a:gd name="adj2" fmla="val 22784"/>
              <a:gd name="adj3" fmla="val 32132"/>
              <a:gd name="adj4" fmla="val 94565"/>
            </a:avLst>
          </a:prstGeom>
          <a:solidFill>
            <a:schemeClr val="accent2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zh-CN" sz="3600" b="1" dirty="0">
                <a:solidFill>
                  <a:srgbClr val="FFFFFF"/>
                </a:solidFill>
                <a:latin typeface="+mj-lt"/>
              </a:rPr>
              <a:t>TEXT</a:t>
            </a:r>
          </a:p>
          <a:p>
            <a:pPr algn="ctr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zh-CN" sz="2000" dirty="0">
                <a:solidFill>
                  <a:srgbClr val="FFFFFF"/>
                </a:solidFill>
              </a:rPr>
              <a:t>And God said, Let there be light: and there was light</a:t>
            </a:r>
          </a:p>
        </p:txBody>
      </p:sp>
      <p:sp>
        <p:nvSpPr>
          <p:cNvPr id="5" name="右箭头标注 4"/>
          <p:cNvSpPr/>
          <p:nvPr/>
        </p:nvSpPr>
        <p:spPr>
          <a:xfrm>
            <a:off x="1962152" y="4363616"/>
            <a:ext cx="8267698" cy="1146200"/>
          </a:xfrm>
          <a:prstGeom prst="rightArrowCallout">
            <a:avLst>
              <a:gd name="adj1" fmla="val 50000"/>
              <a:gd name="adj2" fmla="val 22784"/>
              <a:gd name="adj3" fmla="val 32132"/>
              <a:gd name="adj4" fmla="val 94565"/>
            </a:avLst>
          </a:prstGeom>
          <a:solidFill>
            <a:schemeClr val="accent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zh-CN" sz="3600" b="1" dirty="0">
                <a:solidFill>
                  <a:srgbClr val="FFFFFF"/>
                </a:solidFill>
                <a:latin typeface="+mj-lt"/>
              </a:rPr>
              <a:t>TEXT</a:t>
            </a:r>
          </a:p>
          <a:p>
            <a:pPr algn="ctr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zh-CN" sz="2000" dirty="0">
                <a:solidFill>
                  <a:srgbClr val="FFFFFF"/>
                </a:solidFill>
              </a:rPr>
              <a:t>And God said, Let there be light: and there was light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zh-CN"/>
              <a:t>/    11</a:t>
            </a:r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9F4BA8F-7B64-4198-9505-0CB5D4D3B366}" type="slidenum">
              <a:rPr lang="en-US" altLang="zh-CN" smtClean="0"/>
              <a:t>33</a:t>
            </a:fld>
            <a:endParaRPr lang="zh-CN" altLang="en-US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latin typeface="Arial Black" panose="020B0A04020102020204"/>
              </a:rPr>
              <a:t>TITLE HERE</a:t>
            </a:r>
            <a:endParaRPr lang="zh-CN" altLang="en-US" dirty="0"/>
          </a:p>
        </p:txBody>
      </p:sp>
      <p:sp>
        <p:nvSpPr>
          <p:cNvPr id="7" name="同侧圆角矩形 6"/>
          <p:cNvSpPr/>
          <p:nvPr/>
        </p:nvSpPr>
        <p:spPr>
          <a:xfrm>
            <a:off x="2356655" y="1412776"/>
            <a:ext cx="2279044" cy="2766420"/>
          </a:xfrm>
          <a:prstGeom prst="round2SameRect">
            <a:avLst>
              <a:gd name="adj1" fmla="val 16667"/>
              <a:gd name="adj2" fmla="val 50000"/>
            </a:avLst>
          </a:prstGeom>
          <a:solidFill>
            <a:schemeClr val="bg2">
              <a:lumMod val="60000"/>
              <a:lumOff val="40000"/>
            </a:schemeClr>
          </a:solidFill>
          <a:ln w="285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360000" rIns="91440" bIns="45720" numCol="1" spcCol="0" rtlCol="0" fromWordArt="0" anchor="t" anchorCtr="0" forceAA="0" compatLnSpc="1">
            <a:noAutofit/>
          </a:bodyPr>
          <a:lstStyle/>
          <a:p>
            <a:pPr algn="ctr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zh-CN" sz="2800" b="1" dirty="0">
                <a:solidFill>
                  <a:srgbClr val="4A5D69"/>
                </a:solidFill>
                <a:latin typeface="+mj-lt"/>
              </a:rPr>
              <a:t>TEXT</a:t>
            </a:r>
            <a:endParaRPr lang="en-US" altLang="zh-CN" sz="2000" b="1" dirty="0">
              <a:solidFill>
                <a:srgbClr val="4A5D69"/>
              </a:solidFill>
              <a:latin typeface="+mj-lt"/>
            </a:endParaRPr>
          </a:p>
          <a:p>
            <a:pPr algn="ctr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zh-CN" sz="1600" dirty="0">
                <a:solidFill>
                  <a:srgbClr val="4A5D69"/>
                </a:solidFill>
              </a:rPr>
              <a:t>And God said, Let </a:t>
            </a:r>
            <a:r>
              <a:rPr lang="en-US" altLang="zh-CN" dirty="0">
                <a:solidFill>
                  <a:srgbClr val="4A5D69"/>
                </a:solidFill>
              </a:rPr>
              <a:t>there</a:t>
            </a:r>
            <a:r>
              <a:rPr lang="en-US" altLang="zh-CN" sz="1600" dirty="0">
                <a:solidFill>
                  <a:srgbClr val="4A5D69"/>
                </a:solidFill>
              </a:rPr>
              <a:t> be light: and there was light</a:t>
            </a:r>
          </a:p>
        </p:txBody>
      </p:sp>
      <p:sp>
        <p:nvSpPr>
          <p:cNvPr id="9" name="同侧圆角矩形 8"/>
          <p:cNvSpPr/>
          <p:nvPr/>
        </p:nvSpPr>
        <p:spPr>
          <a:xfrm>
            <a:off x="7556305" y="1412776"/>
            <a:ext cx="2279044" cy="2766420"/>
          </a:xfrm>
          <a:prstGeom prst="round2SameRect">
            <a:avLst>
              <a:gd name="adj1" fmla="val 16667"/>
              <a:gd name="adj2" fmla="val 50000"/>
            </a:avLst>
          </a:prstGeom>
          <a:solidFill>
            <a:schemeClr val="bg2">
              <a:lumMod val="60000"/>
              <a:lumOff val="40000"/>
            </a:schemeClr>
          </a:solidFill>
          <a:ln w="285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360000" rIns="91440" bIns="45720" numCol="1" spcCol="0" rtlCol="0" fromWordArt="0" anchor="t" anchorCtr="0" forceAA="0" compatLnSpc="1">
            <a:noAutofit/>
          </a:bodyPr>
          <a:lstStyle/>
          <a:p>
            <a:pPr algn="ctr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zh-CN" sz="2800" b="1" dirty="0">
                <a:solidFill>
                  <a:srgbClr val="4A5D69"/>
                </a:solidFill>
                <a:latin typeface="+mj-lt"/>
              </a:rPr>
              <a:t>TEXT</a:t>
            </a:r>
            <a:endParaRPr lang="en-US" altLang="zh-CN" sz="2000" b="1" dirty="0">
              <a:solidFill>
                <a:srgbClr val="4A5D69"/>
              </a:solidFill>
              <a:latin typeface="+mj-lt"/>
            </a:endParaRPr>
          </a:p>
          <a:p>
            <a:pPr algn="ctr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zh-CN" sz="1600" dirty="0">
                <a:solidFill>
                  <a:srgbClr val="4A5D69"/>
                </a:solidFill>
              </a:rPr>
              <a:t>And God said, Let </a:t>
            </a:r>
            <a:r>
              <a:rPr lang="en-US" altLang="zh-CN" dirty="0">
                <a:solidFill>
                  <a:srgbClr val="4A5D69"/>
                </a:solidFill>
              </a:rPr>
              <a:t>there</a:t>
            </a:r>
            <a:r>
              <a:rPr lang="en-US" altLang="zh-CN" sz="1600" dirty="0">
                <a:solidFill>
                  <a:srgbClr val="4A5D69"/>
                </a:solidFill>
              </a:rPr>
              <a:t> be light: and there was light</a:t>
            </a:r>
          </a:p>
        </p:txBody>
      </p:sp>
      <p:sp>
        <p:nvSpPr>
          <p:cNvPr id="10" name="同侧圆角矩形 9"/>
          <p:cNvSpPr/>
          <p:nvPr/>
        </p:nvSpPr>
        <p:spPr>
          <a:xfrm>
            <a:off x="4956480" y="1412776"/>
            <a:ext cx="2279044" cy="2766420"/>
          </a:xfrm>
          <a:prstGeom prst="round2SameRect">
            <a:avLst>
              <a:gd name="adj1" fmla="val 16667"/>
              <a:gd name="adj2" fmla="val 50000"/>
            </a:avLst>
          </a:prstGeom>
          <a:solidFill>
            <a:schemeClr val="bg2">
              <a:lumMod val="60000"/>
              <a:lumOff val="40000"/>
            </a:schemeClr>
          </a:solidFill>
          <a:ln w="285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360000" rIns="91440" bIns="45720" numCol="1" spcCol="0" rtlCol="0" fromWordArt="0" anchor="t" anchorCtr="0" forceAA="0" compatLnSpc="1">
            <a:noAutofit/>
          </a:bodyPr>
          <a:lstStyle/>
          <a:p>
            <a:pPr algn="ctr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zh-CN" sz="2800" b="1" dirty="0">
                <a:solidFill>
                  <a:srgbClr val="4A5D69"/>
                </a:solidFill>
                <a:latin typeface="+mj-lt"/>
              </a:rPr>
              <a:t>TEXT</a:t>
            </a:r>
            <a:endParaRPr lang="en-US" altLang="zh-CN" sz="2000" b="1" dirty="0">
              <a:solidFill>
                <a:srgbClr val="4A5D69"/>
              </a:solidFill>
              <a:latin typeface="+mj-lt"/>
            </a:endParaRPr>
          </a:p>
          <a:p>
            <a:pPr algn="ctr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zh-CN" sz="1600" dirty="0">
                <a:solidFill>
                  <a:srgbClr val="4A5D69"/>
                </a:solidFill>
              </a:rPr>
              <a:t>And God said, Let </a:t>
            </a:r>
            <a:r>
              <a:rPr lang="en-US" altLang="zh-CN" dirty="0">
                <a:solidFill>
                  <a:srgbClr val="4A5D69"/>
                </a:solidFill>
              </a:rPr>
              <a:t>there</a:t>
            </a:r>
            <a:r>
              <a:rPr lang="en-US" altLang="zh-CN" sz="1600" dirty="0">
                <a:solidFill>
                  <a:srgbClr val="4A5D69"/>
                </a:solidFill>
              </a:rPr>
              <a:t> be light: and there was light</a:t>
            </a:r>
          </a:p>
        </p:txBody>
      </p:sp>
      <p:sp>
        <p:nvSpPr>
          <p:cNvPr id="12" name="任意多边形 11"/>
          <p:cNvSpPr/>
          <p:nvPr/>
        </p:nvSpPr>
        <p:spPr>
          <a:xfrm>
            <a:off x="2641604" y="3991598"/>
            <a:ext cx="6908796" cy="1093587"/>
          </a:xfrm>
          <a:custGeom>
            <a:avLst/>
            <a:gdLst>
              <a:gd name="connsiteX0" fmla="*/ 3324261 w 3324261"/>
              <a:gd name="connsiteY0" fmla="*/ 0 h 803738"/>
              <a:gd name="connsiteX1" fmla="*/ 3301294 w 3324261"/>
              <a:gd name="connsiteY1" fmla="*/ 30714 h 803738"/>
              <a:gd name="connsiteX2" fmla="*/ 1662130 w 3324261"/>
              <a:gd name="connsiteY2" fmla="*/ 803738 h 803738"/>
              <a:gd name="connsiteX3" fmla="*/ 22966 w 3324261"/>
              <a:gd name="connsiteY3" fmla="*/ 30714 h 803738"/>
              <a:gd name="connsiteX4" fmla="*/ 0 w 3324261"/>
              <a:gd name="connsiteY4" fmla="*/ 0 h 803738"/>
              <a:gd name="connsiteX5" fmla="*/ 160844 w 3324261"/>
              <a:gd name="connsiteY5" fmla="*/ 97716 h 803738"/>
              <a:gd name="connsiteX6" fmla="*/ 1662130 w 3324261"/>
              <a:gd name="connsiteY6" fmla="*/ 477855 h 803738"/>
              <a:gd name="connsiteX7" fmla="*/ 3163417 w 3324261"/>
              <a:gd name="connsiteY7" fmla="*/ 97716 h 8037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324261" h="803738">
                <a:moveTo>
                  <a:pt x="3324261" y="0"/>
                </a:moveTo>
                <a:lnTo>
                  <a:pt x="3301294" y="30714"/>
                </a:lnTo>
                <a:cubicBezTo>
                  <a:pt x="2911678" y="502819"/>
                  <a:pt x="2322046" y="803738"/>
                  <a:pt x="1662130" y="803738"/>
                </a:cubicBezTo>
                <a:cubicBezTo>
                  <a:pt x="1002215" y="803738"/>
                  <a:pt x="412583" y="502819"/>
                  <a:pt x="22966" y="30714"/>
                </a:cubicBezTo>
                <a:lnTo>
                  <a:pt x="0" y="0"/>
                </a:lnTo>
                <a:lnTo>
                  <a:pt x="160844" y="97716"/>
                </a:lnTo>
                <a:cubicBezTo>
                  <a:pt x="607121" y="340148"/>
                  <a:pt x="1118544" y="477855"/>
                  <a:pt x="1662130" y="477855"/>
                </a:cubicBezTo>
                <a:cubicBezTo>
                  <a:pt x="2205716" y="477855"/>
                  <a:pt x="2717139" y="340148"/>
                  <a:pt x="3163417" y="97716"/>
                </a:cubicBezTo>
                <a:close/>
              </a:path>
            </a:pathLst>
          </a:custGeom>
          <a:gradFill flip="none" rotWithShape="0">
            <a:gsLst>
              <a:gs pos="0">
                <a:schemeClr val="bg2">
                  <a:lumMod val="75000"/>
                </a:schemeClr>
              </a:gs>
              <a:gs pos="100000">
                <a:srgbClr val="FFFFFF"/>
              </a:gs>
            </a:gsLst>
            <a:lin ang="5400000" scaled="1"/>
            <a:tileRect/>
          </a:gradFill>
          <a:ln w="28575">
            <a:noFill/>
          </a:ln>
          <a:effectLst>
            <a:outerShdw blurRad="304800" sx="77000" sy="77000" rotWithShape="0">
              <a:prstClr val="black">
                <a:alpha val="4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360000" rIns="91440" bIns="45720" numCol="1" spcCol="0" rtlCol="0" fromWordArt="0" anchor="t" anchorCtr="0" forceAA="0" compatLnSpc="1">
            <a:noAutofit/>
          </a:bodyPr>
          <a:lstStyle/>
          <a:p>
            <a:pPr algn="ctr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endParaRPr lang="zh-CN" altLang="en-US" sz="2800" dirty="0">
              <a:solidFill>
                <a:srgbClr val="4A5D69"/>
              </a:solidFill>
              <a:latin typeface="Arial Black" panose="020B0A04020102020204"/>
            </a:endParaRPr>
          </a:p>
        </p:txBody>
      </p:sp>
      <p:sp>
        <p:nvSpPr>
          <p:cNvPr id="6" name="任意多边形 5"/>
          <p:cNvSpPr/>
          <p:nvPr/>
        </p:nvSpPr>
        <p:spPr>
          <a:xfrm>
            <a:off x="2641604" y="3991597"/>
            <a:ext cx="6908796" cy="1670404"/>
          </a:xfrm>
          <a:custGeom>
            <a:avLst/>
            <a:gdLst>
              <a:gd name="connsiteX0" fmla="*/ 3324261 w 3324261"/>
              <a:gd name="connsiteY0" fmla="*/ 0 h 803738"/>
              <a:gd name="connsiteX1" fmla="*/ 3301294 w 3324261"/>
              <a:gd name="connsiteY1" fmla="*/ 30714 h 803738"/>
              <a:gd name="connsiteX2" fmla="*/ 1662130 w 3324261"/>
              <a:gd name="connsiteY2" fmla="*/ 803738 h 803738"/>
              <a:gd name="connsiteX3" fmla="*/ 22966 w 3324261"/>
              <a:gd name="connsiteY3" fmla="*/ 30714 h 803738"/>
              <a:gd name="connsiteX4" fmla="*/ 0 w 3324261"/>
              <a:gd name="connsiteY4" fmla="*/ 0 h 803738"/>
              <a:gd name="connsiteX5" fmla="*/ 160844 w 3324261"/>
              <a:gd name="connsiteY5" fmla="*/ 97716 h 803738"/>
              <a:gd name="connsiteX6" fmla="*/ 1662130 w 3324261"/>
              <a:gd name="connsiteY6" fmla="*/ 477855 h 803738"/>
              <a:gd name="connsiteX7" fmla="*/ 3163417 w 3324261"/>
              <a:gd name="connsiteY7" fmla="*/ 97716 h 8037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324261" h="803738">
                <a:moveTo>
                  <a:pt x="3324261" y="0"/>
                </a:moveTo>
                <a:lnTo>
                  <a:pt x="3301294" y="30714"/>
                </a:lnTo>
                <a:cubicBezTo>
                  <a:pt x="2911678" y="502819"/>
                  <a:pt x="2322046" y="803738"/>
                  <a:pt x="1662130" y="803738"/>
                </a:cubicBezTo>
                <a:cubicBezTo>
                  <a:pt x="1002215" y="803738"/>
                  <a:pt x="412583" y="502819"/>
                  <a:pt x="22966" y="30714"/>
                </a:cubicBezTo>
                <a:lnTo>
                  <a:pt x="0" y="0"/>
                </a:lnTo>
                <a:lnTo>
                  <a:pt x="160844" y="97716"/>
                </a:lnTo>
                <a:cubicBezTo>
                  <a:pt x="607121" y="340148"/>
                  <a:pt x="1118544" y="477855"/>
                  <a:pt x="1662130" y="477855"/>
                </a:cubicBezTo>
                <a:cubicBezTo>
                  <a:pt x="2205716" y="477855"/>
                  <a:pt x="2717139" y="340148"/>
                  <a:pt x="3163417" y="97716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endParaRPr lang="zh-CN" altLang="en-US" sz="36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3352800" y="5075659"/>
            <a:ext cx="5486400" cy="9561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zh-CN" sz="2800" b="1" dirty="0">
                <a:solidFill>
                  <a:schemeClr val="bg1"/>
                </a:solidFill>
                <a:latin typeface="+mj-lt"/>
              </a:rPr>
              <a:t>TEXT</a:t>
            </a:r>
            <a:endParaRPr lang="en-US" altLang="zh-CN" sz="2000" b="1" dirty="0">
              <a:solidFill>
                <a:schemeClr val="bg1"/>
              </a:solidFill>
              <a:latin typeface="+mj-lt"/>
            </a:endParaRPr>
          </a:p>
          <a:p>
            <a:pPr algn="ctr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zh-CN" sz="1600" dirty="0"/>
              <a:t>And God said, Let there be light: and there was light</a:t>
            </a: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zh-CN"/>
              <a:t>/    11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9F4BA8F-7B64-4198-9505-0CB5D4D3B366}" type="slidenum">
              <a:rPr lang="en-US" altLang="zh-CN" smtClean="0"/>
              <a:t>34</a:t>
            </a:fld>
            <a:endParaRPr lang="zh-CN" altLang="en-US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圆角矩形 2"/>
          <p:cNvSpPr/>
          <p:nvPr/>
        </p:nvSpPr>
        <p:spPr>
          <a:xfrm rot="2700000">
            <a:off x="5367969" y="3081077"/>
            <a:ext cx="1456062" cy="1456062"/>
          </a:xfrm>
          <a:prstGeom prst="roundRect">
            <a:avLst>
              <a:gd name="adj" fmla="val 0"/>
            </a:avLst>
          </a:prstGeom>
          <a:solidFill>
            <a:schemeClr val="bg2">
              <a:lumMod val="60000"/>
              <a:lumOff val="40000"/>
            </a:schemeClr>
          </a:solidFill>
          <a:ln w="285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endParaRPr lang="zh-CN" altLang="en-US" sz="24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latin typeface="Arial Black" panose="020B0A04020102020204"/>
              </a:rPr>
              <a:t>TITLE HERE</a:t>
            </a:r>
            <a:endParaRPr lang="zh-CN" altLang="en-US" dirty="0"/>
          </a:p>
        </p:txBody>
      </p:sp>
      <p:grpSp>
        <p:nvGrpSpPr>
          <p:cNvPr id="4" name="组合 3"/>
          <p:cNvGrpSpPr/>
          <p:nvPr/>
        </p:nvGrpSpPr>
        <p:grpSpPr>
          <a:xfrm rot="2700000">
            <a:off x="4619627" y="2323534"/>
            <a:ext cx="2952748" cy="2952746"/>
            <a:chOff x="2574844" y="980728"/>
            <a:chExt cx="3994313" cy="3994313"/>
          </a:xfrm>
        </p:grpSpPr>
        <p:grpSp>
          <p:nvGrpSpPr>
            <p:cNvPr id="12" name="组合 11"/>
            <p:cNvGrpSpPr/>
            <p:nvPr/>
          </p:nvGrpSpPr>
          <p:grpSpPr>
            <a:xfrm>
              <a:off x="2902247" y="980728"/>
              <a:ext cx="3339506" cy="3994313"/>
              <a:chOff x="2902247" y="980728"/>
              <a:chExt cx="3339506" cy="3994313"/>
            </a:xfrm>
          </p:grpSpPr>
          <p:sp>
            <p:nvSpPr>
              <p:cNvPr id="13" name="任意多边形 12"/>
              <p:cNvSpPr/>
              <p:nvPr/>
            </p:nvSpPr>
            <p:spPr>
              <a:xfrm flipH="1">
                <a:off x="2902247" y="4246276"/>
                <a:ext cx="3339506" cy="728765"/>
              </a:xfrm>
              <a:custGeom>
                <a:avLst/>
                <a:gdLst>
                  <a:gd name="connsiteX0" fmla="*/ 0 w 3339506"/>
                  <a:gd name="connsiteY0" fmla="*/ 728765 h 728765"/>
                  <a:gd name="connsiteX1" fmla="*/ 422684 w 3339506"/>
                  <a:gd name="connsiteY1" fmla="*/ 0 h 728765"/>
                  <a:gd name="connsiteX2" fmla="*/ 2919697 w 3339506"/>
                  <a:gd name="connsiteY2" fmla="*/ 4956 h 728765"/>
                  <a:gd name="connsiteX3" fmla="*/ 3339506 w 3339506"/>
                  <a:gd name="connsiteY3" fmla="*/ 728765 h 7287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339506" h="728765">
                    <a:moveTo>
                      <a:pt x="0" y="728765"/>
                    </a:moveTo>
                    <a:lnTo>
                      <a:pt x="422684" y="0"/>
                    </a:lnTo>
                    <a:lnTo>
                      <a:pt x="2919697" y="4956"/>
                    </a:lnTo>
                    <a:lnTo>
                      <a:pt x="3339506" y="728765"/>
                    </a:lnTo>
                    <a:close/>
                  </a:path>
                </a:pathLst>
              </a:custGeom>
              <a:solidFill>
                <a:schemeClr val="accent1"/>
              </a:solidFill>
              <a:ln w="28575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pPr algn="ctr"/>
                <a:endParaRPr lang="zh-CN" altLang="en-US" sz="2000" dirty="0">
                  <a:solidFill>
                    <a:schemeClr val="bg1"/>
                  </a:solidFill>
                  <a:latin typeface="+mj-lt"/>
                </a:endParaRPr>
              </a:p>
            </p:txBody>
          </p:sp>
          <p:sp>
            <p:nvSpPr>
              <p:cNvPr id="14" name="任意多边形 13"/>
              <p:cNvSpPr/>
              <p:nvPr/>
            </p:nvSpPr>
            <p:spPr>
              <a:xfrm rot="10800000" flipH="1">
                <a:off x="2902247" y="980728"/>
                <a:ext cx="3339506" cy="728765"/>
              </a:xfrm>
              <a:custGeom>
                <a:avLst/>
                <a:gdLst>
                  <a:gd name="connsiteX0" fmla="*/ 0 w 3339506"/>
                  <a:gd name="connsiteY0" fmla="*/ 728765 h 728765"/>
                  <a:gd name="connsiteX1" fmla="*/ 422684 w 3339506"/>
                  <a:gd name="connsiteY1" fmla="*/ 0 h 728765"/>
                  <a:gd name="connsiteX2" fmla="*/ 2919697 w 3339506"/>
                  <a:gd name="connsiteY2" fmla="*/ 4956 h 728765"/>
                  <a:gd name="connsiteX3" fmla="*/ 3339506 w 3339506"/>
                  <a:gd name="connsiteY3" fmla="*/ 728765 h 7287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339506" h="728765">
                    <a:moveTo>
                      <a:pt x="0" y="728765"/>
                    </a:moveTo>
                    <a:lnTo>
                      <a:pt x="422684" y="0"/>
                    </a:lnTo>
                    <a:lnTo>
                      <a:pt x="2919697" y="4956"/>
                    </a:lnTo>
                    <a:lnTo>
                      <a:pt x="3339506" y="728765"/>
                    </a:lnTo>
                    <a:close/>
                  </a:path>
                </a:pathLst>
              </a:custGeom>
              <a:solidFill>
                <a:schemeClr val="accent1"/>
              </a:solidFill>
              <a:ln w="28575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pPr algn="ctr"/>
                <a:endParaRPr lang="zh-CN" altLang="en-US" sz="2000" dirty="0">
                  <a:solidFill>
                    <a:schemeClr val="bg1"/>
                  </a:solidFill>
                  <a:latin typeface="+mj-lt"/>
                </a:endParaRPr>
              </a:p>
            </p:txBody>
          </p:sp>
        </p:grpSp>
        <p:grpSp>
          <p:nvGrpSpPr>
            <p:cNvPr id="18" name="组合 17"/>
            <p:cNvGrpSpPr/>
            <p:nvPr/>
          </p:nvGrpSpPr>
          <p:grpSpPr>
            <a:xfrm rot="16200000">
              <a:off x="2902248" y="980728"/>
              <a:ext cx="3339506" cy="3994313"/>
              <a:chOff x="2902247" y="980728"/>
              <a:chExt cx="3339506" cy="3994313"/>
            </a:xfrm>
          </p:grpSpPr>
          <p:sp>
            <p:nvSpPr>
              <p:cNvPr id="19" name="任意多边形 18"/>
              <p:cNvSpPr/>
              <p:nvPr/>
            </p:nvSpPr>
            <p:spPr>
              <a:xfrm flipH="1">
                <a:off x="2902247" y="4246276"/>
                <a:ext cx="3339506" cy="728765"/>
              </a:xfrm>
              <a:custGeom>
                <a:avLst/>
                <a:gdLst>
                  <a:gd name="connsiteX0" fmla="*/ 0 w 3339506"/>
                  <a:gd name="connsiteY0" fmla="*/ 728765 h 728765"/>
                  <a:gd name="connsiteX1" fmla="*/ 422684 w 3339506"/>
                  <a:gd name="connsiteY1" fmla="*/ 0 h 728765"/>
                  <a:gd name="connsiteX2" fmla="*/ 2919697 w 3339506"/>
                  <a:gd name="connsiteY2" fmla="*/ 4956 h 728765"/>
                  <a:gd name="connsiteX3" fmla="*/ 3339506 w 3339506"/>
                  <a:gd name="connsiteY3" fmla="*/ 728765 h 7287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339506" h="728765">
                    <a:moveTo>
                      <a:pt x="0" y="728765"/>
                    </a:moveTo>
                    <a:lnTo>
                      <a:pt x="422684" y="0"/>
                    </a:lnTo>
                    <a:lnTo>
                      <a:pt x="2919697" y="4956"/>
                    </a:lnTo>
                    <a:lnTo>
                      <a:pt x="3339506" y="728765"/>
                    </a:lnTo>
                    <a:close/>
                  </a:path>
                </a:pathLst>
              </a:custGeom>
              <a:solidFill>
                <a:schemeClr val="accent1"/>
              </a:solidFill>
              <a:ln w="28575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pPr algn="ctr"/>
                <a:endParaRPr lang="zh-CN" altLang="en-US" sz="2000" dirty="0">
                  <a:solidFill>
                    <a:schemeClr val="bg1"/>
                  </a:solidFill>
                  <a:latin typeface="+mj-lt"/>
                </a:endParaRPr>
              </a:p>
            </p:txBody>
          </p:sp>
          <p:sp>
            <p:nvSpPr>
              <p:cNvPr id="20" name="任意多边形 19"/>
              <p:cNvSpPr/>
              <p:nvPr/>
            </p:nvSpPr>
            <p:spPr>
              <a:xfrm rot="10800000" flipH="1">
                <a:off x="2902247" y="980728"/>
                <a:ext cx="3339506" cy="728765"/>
              </a:xfrm>
              <a:custGeom>
                <a:avLst/>
                <a:gdLst>
                  <a:gd name="connsiteX0" fmla="*/ 0 w 3339506"/>
                  <a:gd name="connsiteY0" fmla="*/ 728765 h 728765"/>
                  <a:gd name="connsiteX1" fmla="*/ 422684 w 3339506"/>
                  <a:gd name="connsiteY1" fmla="*/ 0 h 728765"/>
                  <a:gd name="connsiteX2" fmla="*/ 2919697 w 3339506"/>
                  <a:gd name="connsiteY2" fmla="*/ 4956 h 728765"/>
                  <a:gd name="connsiteX3" fmla="*/ 3339506 w 3339506"/>
                  <a:gd name="connsiteY3" fmla="*/ 728765 h 7287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339506" h="728765">
                    <a:moveTo>
                      <a:pt x="0" y="728765"/>
                    </a:moveTo>
                    <a:lnTo>
                      <a:pt x="422684" y="0"/>
                    </a:lnTo>
                    <a:lnTo>
                      <a:pt x="2919697" y="4956"/>
                    </a:lnTo>
                    <a:lnTo>
                      <a:pt x="3339506" y="728765"/>
                    </a:lnTo>
                    <a:close/>
                  </a:path>
                </a:pathLst>
              </a:custGeom>
              <a:solidFill>
                <a:schemeClr val="accent1"/>
              </a:solidFill>
              <a:ln w="28575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pPr algn="ctr"/>
                <a:endParaRPr lang="zh-CN" altLang="en-US" sz="2000" dirty="0">
                  <a:solidFill>
                    <a:schemeClr val="bg1"/>
                  </a:solidFill>
                  <a:latin typeface="+mj-lt"/>
                </a:endParaRPr>
              </a:p>
            </p:txBody>
          </p:sp>
        </p:grpSp>
      </p:grpSp>
      <p:sp>
        <p:nvSpPr>
          <p:cNvPr id="17" name="矩形 16"/>
          <p:cNvSpPr/>
          <p:nvPr/>
        </p:nvSpPr>
        <p:spPr>
          <a:xfrm>
            <a:off x="5260097" y="3393611"/>
            <a:ext cx="1694695" cy="830997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zh-CN" sz="4000" b="1" dirty="0">
                <a:latin typeface="+mj-lt"/>
              </a:rPr>
              <a:t>TEXT</a:t>
            </a:r>
            <a:endParaRPr lang="en-US" altLang="zh-CN" sz="2000" b="1" dirty="0">
              <a:latin typeface="+mj-lt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527054" y="2070738"/>
            <a:ext cx="4128790" cy="13993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zh-CN" sz="3200" b="1" dirty="0">
                <a:latin typeface="+mj-lt"/>
              </a:rPr>
              <a:t>TEXT</a:t>
            </a:r>
            <a:endParaRPr lang="en-US" altLang="zh-CN" sz="2800" b="1" dirty="0">
              <a:latin typeface="+mj-lt"/>
            </a:endParaRPr>
          </a:p>
          <a:p>
            <a:pPr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zh-CN" dirty="0"/>
              <a:t>And God said, Let there be light: and there was light</a:t>
            </a:r>
          </a:p>
        </p:txBody>
      </p:sp>
      <p:sp>
        <p:nvSpPr>
          <p:cNvPr id="22" name="矩形 21"/>
          <p:cNvSpPr/>
          <p:nvPr/>
        </p:nvSpPr>
        <p:spPr>
          <a:xfrm>
            <a:off x="7554024" y="2070738"/>
            <a:ext cx="4110928" cy="13993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zh-CN" sz="3200" b="1" dirty="0">
                <a:latin typeface="+mj-lt"/>
              </a:rPr>
              <a:t>TEXT</a:t>
            </a:r>
          </a:p>
          <a:p>
            <a:pPr algn="r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zh-CN" dirty="0"/>
              <a:t>And God said, Let there be light: and there was light</a:t>
            </a:r>
          </a:p>
        </p:txBody>
      </p:sp>
      <p:sp>
        <p:nvSpPr>
          <p:cNvPr id="23" name="矩形 22"/>
          <p:cNvSpPr/>
          <p:nvPr/>
        </p:nvSpPr>
        <p:spPr>
          <a:xfrm>
            <a:off x="527054" y="4127929"/>
            <a:ext cx="4128790" cy="13993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zh-CN" sz="3200" b="1" dirty="0">
                <a:latin typeface="+mj-lt"/>
              </a:rPr>
              <a:t>TEXT</a:t>
            </a:r>
          </a:p>
          <a:p>
            <a:pPr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zh-CN" dirty="0"/>
              <a:t>And God said, Let there be light: and there was light</a:t>
            </a:r>
          </a:p>
        </p:txBody>
      </p:sp>
      <p:sp>
        <p:nvSpPr>
          <p:cNvPr id="24" name="矩形 23"/>
          <p:cNvSpPr/>
          <p:nvPr/>
        </p:nvSpPr>
        <p:spPr>
          <a:xfrm>
            <a:off x="7554024" y="4127929"/>
            <a:ext cx="4110928" cy="13993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zh-CN" sz="3200" b="1" dirty="0">
                <a:latin typeface="+mj-lt"/>
              </a:rPr>
              <a:t>TEXT</a:t>
            </a:r>
          </a:p>
          <a:p>
            <a:pPr algn="r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zh-CN" dirty="0"/>
              <a:t>And God said, Let there be light: and there was light</a:t>
            </a: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zh-CN"/>
              <a:t>/    11</a:t>
            </a:r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9F4BA8F-7B64-4198-9505-0CB5D4D3B366}" type="slidenum">
              <a:rPr lang="en-US" altLang="zh-CN" smtClean="0"/>
              <a:t>35</a:t>
            </a:fld>
            <a:endParaRPr lang="zh-CN" altLang="en-US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latin typeface="Arial Black" panose="020B0A04020102020204"/>
              </a:rPr>
              <a:t>TITLE HERE</a:t>
            </a:r>
            <a:endParaRPr lang="zh-CN" altLang="en-US" dirty="0"/>
          </a:p>
        </p:txBody>
      </p:sp>
      <p:sp>
        <p:nvSpPr>
          <p:cNvPr id="3" name="矩形 2"/>
          <p:cNvSpPr/>
          <p:nvPr/>
        </p:nvSpPr>
        <p:spPr>
          <a:xfrm>
            <a:off x="533400" y="2254364"/>
            <a:ext cx="11125200" cy="1102628"/>
          </a:xfrm>
          <a:prstGeom prst="rect">
            <a:avLst/>
          </a:prstGeom>
          <a:solidFill>
            <a:schemeClr val="accent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endParaRPr lang="zh-CN" altLang="en-US" sz="44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5262385" y="1309554"/>
            <a:ext cx="1694695" cy="781496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zh-CN" sz="4000" b="1" dirty="0">
                <a:latin typeface="+mj-lt"/>
              </a:rPr>
              <a:t>TEXT</a:t>
            </a:r>
            <a:endParaRPr lang="en-US" altLang="zh-CN" sz="2000" b="1" dirty="0">
              <a:latin typeface="+mj-lt"/>
            </a:endParaRPr>
          </a:p>
        </p:txBody>
      </p:sp>
      <p:sp>
        <p:nvSpPr>
          <p:cNvPr id="4" name="五边形 3"/>
          <p:cNvSpPr/>
          <p:nvPr/>
        </p:nvSpPr>
        <p:spPr>
          <a:xfrm rot="5400000">
            <a:off x="1465797" y="2163069"/>
            <a:ext cx="1266254" cy="1637877"/>
          </a:xfrm>
          <a:prstGeom prst="homePlate">
            <a:avLst>
              <a:gd name="adj" fmla="val 36627"/>
            </a:avLst>
          </a:prstGeom>
          <a:solidFill>
            <a:schemeClr val="bg2">
              <a:lumMod val="60000"/>
              <a:lumOff val="40000"/>
            </a:schemeClr>
          </a:solidFill>
          <a:ln w="285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vert270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zh-CN" sz="3200" b="1" dirty="0">
                <a:solidFill>
                  <a:schemeClr val="tx1"/>
                </a:solidFill>
                <a:latin typeface="+mj-lt"/>
              </a:rPr>
              <a:t>TEXT</a:t>
            </a:r>
            <a:endParaRPr lang="zh-CN" altLang="en-US" sz="32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7" name="五边形 16"/>
          <p:cNvSpPr/>
          <p:nvPr/>
        </p:nvSpPr>
        <p:spPr>
          <a:xfrm rot="5400000">
            <a:off x="3464335" y="2163069"/>
            <a:ext cx="1266254" cy="1637877"/>
          </a:xfrm>
          <a:prstGeom prst="homePlate">
            <a:avLst>
              <a:gd name="adj" fmla="val 36627"/>
            </a:avLst>
          </a:prstGeom>
          <a:solidFill>
            <a:schemeClr val="bg2">
              <a:lumMod val="60000"/>
              <a:lumOff val="40000"/>
            </a:schemeClr>
          </a:solidFill>
          <a:ln w="285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vert270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zh-CN" sz="3200" b="1" dirty="0">
                <a:solidFill>
                  <a:schemeClr val="tx1"/>
                </a:solidFill>
                <a:latin typeface="+mj-lt"/>
              </a:rPr>
              <a:t>TEXT</a:t>
            </a:r>
            <a:endParaRPr lang="zh-CN" altLang="en-US" sz="32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8" name="五边形 17"/>
          <p:cNvSpPr/>
          <p:nvPr/>
        </p:nvSpPr>
        <p:spPr>
          <a:xfrm rot="5400000">
            <a:off x="5462873" y="2163069"/>
            <a:ext cx="1266254" cy="1637877"/>
          </a:xfrm>
          <a:prstGeom prst="homePlate">
            <a:avLst>
              <a:gd name="adj" fmla="val 36627"/>
            </a:avLst>
          </a:prstGeom>
          <a:solidFill>
            <a:schemeClr val="bg2">
              <a:lumMod val="60000"/>
              <a:lumOff val="40000"/>
            </a:schemeClr>
          </a:solidFill>
          <a:ln w="285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vert270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zh-CN" sz="3200" b="1" dirty="0">
                <a:solidFill>
                  <a:schemeClr val="tx1"/>
                </a:solidFill>
                <a:latin typeface="+mj-lt"/>
              </a:rPr>
              <a:t>TEXT</a:t>
            </a:r>
            <a:endParaRPr lang="zh-CN" altLang="en-US" sz="32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9" name="五边形 18"/>
          <p:cNvSpPr/>
          <p:nvPr/>
        </p:nvSpPr>
        <p:spPr>
          <a:xfrm rot="5400000">
            <a:off x="7461411" y="2163069"/>
            <a:ext cx="1266254" cy="1637877"/>
          </a:xfrm>
          <a:prstGeom prst="homePlate">
            <a:avLst>
              <a:gd name="adj" fmla="val 36627"/>
            </a:avLst>
          </a:prstGeom>
          <a:solidFill>
            <a:schemeClr val="bg2">
              <a:lumMod val="60000"/>
              <a:lumOff val="40000"/>
            </a:schemeClr>
          </a:solidFill>
          <a:ln w="285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vert270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zh-CN" sz="3200" b="1" dirty="0">
                <a:solidFill>
                  <a:schemeClr val="tx1"/>
                </a:solidFill>
                <a:latin typeface="+mj-lt"/>
              </a:rPr>
              <a:t>TEXT</a:t>
            </a:r>
            <a:endParaRPr lang="zh-CN" altLang="en-US" sz="32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21" name="五边形 20"/>
          <p:cNvSpPr/>
          <p:nvPr/>
        </p:nvSpPr>
        <p:spPr>
          <a:xfrm rot="5400000">
            <a:off x="9459950" y="2163069"/>
            <a:ext cx="1266254" cy="1637877"/>
          </a:xfrm>
          <a:prstGeom prst="homePlate">
            <a:avLst>
              <a:gd name="adj" fmla="val 36627"/>
            </a:avLst>
          </a:prstGeom>
          <a:solidFill>
            <a:schemeClr val="bg2">
              <a:lumMod val="60000"/>
              <a:lumOff val="40000"/>
            </a:schemeClr>
          </a:solidFill>
          <a:ln w="285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vert270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zh-CN" sz="3200" b="1" dirty="0">
                <a:solidFill>
                  <a:schemeClr val="tx1"/>
                </a:solidFill>
                <a:latin typeface="+mj-lt"/>
              </a:rPr>
              <a:t>TEXT</a:t>
            </a:r>
            <a:endParaRPr lang="zh-CN" altLang="en-US" sz="32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1223085" y="3827564"/>
            <a:ext cx="1751679" cy="20641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zh-CN" sz="3200" b="1" dirty="0">
                <a:latin typeface="+mj-lt"/>
              </a:rPr>
              <a:t>TEXT</a:t>
            </a:r>
          </a:p>
          <a:p>
            <a:pPr algn="ctr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zh-CN" dirty="0"/>
              <a:t>And God said, Let there be light: and there was light</a:t>
            </a:r>
          </a:p>
        </p:txBody>
      </p:sp>
      <p:sp>
        <p:nvSpPr>
          <p:cNvPr id="24" name="矩形 23"/>
          <p:cNvSpPr/>
          <p:nvPr/>
        </p:nvSpPr>
        <p:spPr>
          <a:xfrm>
            <a:off x="3216594" y="3827564"/>
            <a:ext cx="1751679" cy="20641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zh-CN" sz="3200" b="1" dirty="0">
                <a:latin typeface="+mj-lt"/>
              </a:rPr>
              <a:t>TEXT</a:t>
            </a:r>
          </a:p>
          <a:p>
            <a:pPr algn="ctr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zh-CN" dirty="0"/>
              <a:t>And God said, Let there be light: and there was light</a:t>
            </a:r>
          </a:p>
        </p:txBody>
      </p:sp>
      <p:sp>
        <p:nvSpPr>
          <p:cNvPr id="25" name="矩形 24"/>
          <p:cNvSpPr/>
          <p:nvPr/>
        </p:nvSpPr>
        <p:spPr>
          <a:xfrm>
            <a:off x="5220161" y="3827564"/>
            <a:ext cx="1751679" cy="20641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zh-CN" sz="3200" b="1" dirty="0">
                <a:latin typeface="+mj-lt"/>
              </a:rPr>
              <a:t>TEXT</a:t>
            </a:r>
          </a:p>
          <a:p>
            <a:pPr algn="ctr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zh-CN" dirty="0"/>
              <a:t>And God said, Let there be light: and there was light</a:t>
            </a:r>
          </a:p>
        </p:txBody>
      </p:sp>
      <p:sp>
        <p:nvSpPr>
          <p:cNvPr id="26" name="矩形 25"/>
          <p:cNvSpPr/>
          <p:nvPr/>
        </p:nvSpPr>
        <p:spPr>
          <a:xfrm>
            <a:off x="7223727" y="3827564"/>
            <a:ext cx="1751679" cy="20641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zh-CN" sz="3200" b="1" dirty="0">
                <a:latin typeface="+mj-lt"/>
              </a:rPr>
              <a:t>TEXT</a:t>
            </a:r>
          </a:p>
          <a:p>
            <a:pPr algn="ctr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zh-CN" dirty="0"/>
              <a:t>And God said, Let there be light: and there was light</a:t>
            </a:r>
          </a:p>
        </p:txBody>
      </p:sp>
      <p:sp>
        <p:nvSpPr>
          <p:cNvPr id="28" name="矩形 27"/>
          <p:cNvSpPr/>
          <p:nvPr/>
        </p:nvSpPr>
        <p:spPr>
          <a:xfrm>
            <a:off x="9217238" y="3827564"/>
            <a:ext cx="1751679" cy="20641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zh-CN" sz="3200" b="1" dirty="0">
                <a:latin typeface="+mj-lt"/>
              </a:rPr>
              <a:t>TEXT</a:t>
            </a:r>
            <a:endParaRPr lang="en-US" altLang="zh-CN" sz="2800" b="1" dirty="0">
              <a:latin typeface="+mj-lt"/>
            </a:endParaRPr>
          </a:p>
          <a:p>
            <a:pPr algn="ctr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zh-CN" dirty="0"/>
              <a:t>And God said, Let there be light: and there was light</a:t>
            </a: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zh-CN"/>
              <a:t>/    11</a:t>
            </a:r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9F4BA8F-7B64-4198-9505-0CB5D4D3B366}" type="slidenum">
              <a:rPr lang="en-US" altLang="zh-CN" smtClean="0"/>
              <a:t>36</a:t>
            </a:fld>
            <a:endParaRPr lang="zh-CN" altLang="en-US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任意多边形 12"/>
          <p:cNvSpPr/>
          <p:nvPr/>
        </p:nvSpPr>
        <p:spPr>
          <a:xfrm>
            <a:off x="4951787" y="1570424"/>
            <a:ext cx="2288426" cy="1972780"/>
          </a:xfrm>
          <a:custGeom>
            <a:avLst/>
            <a:gdLst>
              <a:gd name="connsiteX0" fmla="*/ 1562099 w 3124198"/>
              <a:gd name="connsiteY0" fmla="*/ 770573 h 2693274"/>
              <a:gd name="connsiteX1" fmla="*/ 657225 w 3124198"/>
              <a:gd name="connsiteY1" fmla="*/ 2330701 h 2693274"/>
              <a:gd name="connsiteX2" fmla="*/ 2466973 w 3124198"/>
              <a:gd name="connsiteY2" fmla="*/ 2330701 h 2693274"/>
              <a:gd name="connsiteX3" fmla="*/ 1562099 w 3124198"/>
              <a:gd name="connsiteY3" fmla="*/ 0 h 2693274"/>
              <a:gd name="connsiteX4" fmla="*/ 3124198 w 3124198"/>
              <a:gd name="connsiteY4" fmla="*/ 2693274 h 2693274"/>
              <a:gd name="connsiteX5" fmla="*/ 0 w 3124198"/>
              <a:gd name="connsiteY5" fmla="*/ 2693274 h 26932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124198" h="2693274">
                <a:moveTo>
                  <a:pt x="1562099" y="770573"/>
                </a:moveTo>
                <a:lnTo>
                  <a:pt x="657225" y="2330701"/>
                </a:lnTo>
                <a:lnTo>
                  <a:pt x="2466973" y="2330701"/>
                </a:lnTo>
                <a:close/>
                <a:moveTo>
                  <a:pt x="1562099" y="0"/>
                </a:moveTo>
                <a:lnTo>
                  <a:pt x="3124198" y="2693274"/>
                </a:lnTo>
                <a:lnTo>
                  <a:pt x="0" y="2693274"/>
                </a:lnTo>
                <a:close/>
              </a:path>
            </a:pathLst>
          </a:custGeom>
          <a:solidFill>
            <a:schemeClr val="accent1"/>
          </a:solidFill>
          <a:ln w="285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just"/>
            <a:endParaRPr lang="zh-CN" altLang="en-US" sz="2400" dirty="0">
              <a:solidFill>
                <a:schemeClr val="bg1"/>
              </a:solidFill>
            </a:endParaRPr>
          </a:p>
        </p:txBody>
      </p:sp>
      <p:sp>
        <p:nvSpPr>
          <p:cNvPr id="6" name="等腰三角形 5"/>
          <p:cNvSpPr/>
          <p:nvPr/>
        </p:nvSpPr>
        <p:spPr>
          <a:xfrm>
            <a:off x="5365366" y="2056649"/>
            <a:ext cx="1461267" cy="1259714"/>
          </a:xfrm>
          <a:prstGeom prst="triangle">
            <a:avLst/>
          </a:prstGeom>
          <a:solidFill>
            <a:schemeClr val="bg2">
              <a:lumMod val="60000"/>
              <a:lumOff val="40000"/>
            </a:schemeClr>
          </a:solidFill>
          <a:ln w="285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endParaRPr lang="zh-CN" altLang="en-US" sz="24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2" name="任意多边形 11"/>
          <p:cNvSpPr/>
          <p:nvPr/>
        </p:nvSpPr>
        <p:spPr>
          <a:xfrm>
            <a:off x="3765794" y="3616460"/>
            <a:ext cx="2288426" cy="1972780"/>
          </a:xfrm>
          <a:custGeom>
            <a:avLst/>
            <a:gdLst>
              <a:gd name="connsiteX0" fmla="*/ 1562099 w 3124198"/>
              <a:gd name="connsiteY0" fmla="*/ 770573 h 2693274"/>
              <a:gd name="connsiteX1" fmla="*/ 657225 w 3124198"/>
              <a:gd name="connsiteY1" fmla="*/ 2330701 h 2693274"/>
              <a:gd name="connsiteX2" fmla="*/ 2466973 w 3124198"/>
              <a:gd name="connsiteY2" fmla="*/ 2330701 h 2693274"/>
              <a:gd name="connsiteX3" fmla="*/ 1562099 w 3124198"/>
              <a:gd name="connsiteY3" fmla="*/ 0 h 2693274"/>
              <a:gd name="connsiteX4" fmla="*/ 3124198 w 3124198"/>
              <a:gd name="connsiteY4" fmla="*/ 2693274 h 2693274"/>
              <a:gd name="connsiteX5" fmla="*/ 0 w 3124198"/>
              <a:gd name="connsiteY5" fmla="*/ 2693274 h 26932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124198" h="2693274">
                <a:moveTo>
                  <a:pt x="1562099" y="770573"/>
                </a:moveTo>
                <a:lnTo>
                  <a:pt x="657225" y="2330701"/>
                </a:lnTo>
                <a:lnTo>
                  <a:pt x="2466973" y="2330701"/>
                </a:lnTo>
                <a:close/>
                <a:moveTo>
                  <a:pt x="1562099" y="0"/>
                </a:moveTo>
                <a:lnTo>
                  <a:pt x="3124198" y="2693274"/>
                </a:lnTo>
                <a:lnTo>
                  <a:pt x="0" y="2693274"/>
                </a:lnTo>
                <a:close/>
              </a:path>
            </a:pathLst>
          </a:custGeom>
          <a:solidFill>
            <a:schemeClr val="accent1"/>
          </a:solidFill>
          <a:ln w="285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just"/>
            <a:endParaRPr lang="zh-CN" altLang="en-US" sz="2400" dirty="0">
              <a:solidFill>
                <a:schemeClr val="bg1"/>
              </a:solidFill>
            </a:endParaRPr>
          </a:p>
        </p:txBody>
      </p:sp>
      <p:sp>
        <p:nvSpPr>
          <p:cNvPr id="14" name="等腰三角形 13"/>
          <p:cNvSpPr/>
          <p:nvPr/>
        </p:nvSpPr>
        <p:spPr>
          <a:xfrm>
            <a:off x="4179373" y="4102685"/>
            <a:ext cx="1461267" cy="1259714"/>
          </a:xfrm>
          <a:prstGeom prst="triangle">
            <a:avLst/>
          </a:prstGeom>
          <a:solidFill>
            <a:schemeClr val="bg2">
              <a:lumMod val="60000"/>
              <a:lumOff val="40000"/>
            </a:schemeClr>
          </a:solidFill>
          <a:ln w="285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endParaRPr lang="zh-CN" altLang="en-US" sz="24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7" name="任意多边形 16"/>
          <p:cNvSpPr/>
          <p:nvPr/>
        </p:nvSpPr>
        <p:spPr>
          <a:xfrm>
            <a:off x="6145696" y="3616460"/>
            <a:ext cx="2288426" cy="1972780"/>
          </a:xfrm>
          <a:custGeom>
            <a:avLst/>
            <a:gdLst>
              <a:gd name="connsiteX0" fmla="*/ 1562099 w 3124198"/>
              <a:gd name="connsiteY0" fmla="*/ 770573 h 2693274"/>
              <a:gd name="connsiteX1" fmla="*/ 657225 w 3124198"/>
              <a:gd name="connsiteY1" fmla="*/ 2330701 h 2693274"/>
              <a:gd name="connsiteX2" fmla="*/ 2466973 w 3124198"/>
              <a:gd name="connsiteY2" fmla="*/ 2330701 h 2693274"/>
              <a:gd name="connsiteX3" fmla="*/ 1562099 w 3124198"/>
              <a:gd name="connsiteY3" fmla="*/ 0 h 2693274"/>
              <a:gd name="connsiteX4" fmla="*/ 3124198 w 3124198"/>
              <a:gd name="connsiteY4" fmla="*/ 2693274 h 2693274"/>
              <a:gd name="connsiteX5" fmla="*/ 0 w 3124198"/>
              <a:gd name="connsiteY5" fmla="*/ 2693274 h 26932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124198" h="2693274">
                <a:moveTo>
                  <a:pt x="1562099" y="770573"/>
                </a:moveTo>
                <a:lnTo>
                  <a:pt x="657225" y="2330701"/>
                </a:lnTo>
                <a:lnTo>
                  <a:pt x="2466973" y="2330701"/>
                </a:lnTo>
                <a:close/>
                <a:moveTo>
                  <a:pt x="1562099" y="0"/>
                </a:moveTo>
                <a:lnTo>
                  <a:pt x="3124198" y="2693274"/>
                </a:lnTo>
                <a:lnTo>
                  <a:pt x="0" y="2693274"/>
                </a:lnTo>
                <a:close/>
              </a:path>
            </a:pathLst>
          </a:custGeom>
          <a:solidFill>
            <a:schemeClr val="accent1"/>
          </a:solidFill>
          <a:ln w="285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just"/>
            <a:endParaRPr lang="zh-CN" altLang="en-US" sz="2400" dirty="0">
              <a:solidFill>
                <a:schemeClr val="bg1"/>
              </a:solidFill>
            </a:endParaRPr>
          </a:p>
        </p:txBody>
      </p:sp>
      <p:sp>
        <p:nvSpPr>
          <p:cNvPr id="18" name="等腰三角形 17"/>
          <p:cNvSpPr/>
          <p:nvPr/>
        </p:nvSpPr>
        <p:spPr>
          <a:xfrm>
            <a:off x="6559275" y="4102685"/>
            <a:ext cx="1461267" cy="1259714"/>
          </a:xfrm>
          <a:prstGeom prst="triangle">
            <a:avLst/>
          </a:prstGeom>
          <a:solidFill>
            <a:schemeClr val="bg2">
              <a:lumMod val="60000"/>
              <a:lumOff val="40000"/>
            </a:schemeClr>
          </a:solidFill>
          <a:ln w="285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endParaRPr lang="zh-CN" altLang="en-US" sz="24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20" name="任意多边形 19"/>
          <p:cNvSpPr/>
          <p:nvPr/>
        </p:nvSpPr>
        <p:spPr>
          <a:xfrm rot="10800000">
            <a:off x="4951787" y="3591060"/>
            <a:ext cx="2288426" cy="1972780"/>
          </a:xfrm>
          <a:custGeom>
            <a:avLst/>
            <a:gdLst>
              <a:gd name="connsiteX0" fmla="*/ 1562099 w 3124198"/>
              <a:gd name="connsiteY0" fmla="*/ 770573 h 2693274"/>
              <a:gd name="connsiteX1" fmla="*/ 657225 w 3124198"/>
              <a:gd name="connsiteY1" fmla="*/ 2330701 h 2693274"/>
              <a:gd name="connsiteX2" fmla="*/ 2466973 w 3124198"/>
              <a:gd name="connsiteY2" fmla="*/ 2330701 h 2693274"/>
              <a:gd name="connsiteX3" fmla="*/ 1562099 w 3124198"/>
              <a:gd name="connsiteY3" fmla="*/ 0 h 2693274"/>
              <a:gd name="connsiteX4" fmla="*/ 3124198 w 3124198"/>
              <a:gd name="connsiteY4" fmla="*/ 2693274 h 2693274"/>
              <a:gd name="connsiteX5" fmla="*/ 0 w 3124198"/>
              <a:gd name="connsiteY5" fmla="*/ 2693274 h 26932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124198" h="2693274">
                <a:moveTo>
                  <a:pt x="1562099" y="770573"/>
                </a:moveTo>
                <a:lnTo>
                  <a:pt x="657225" y="2330701"/>
                </a:lnTo>
                <a:lnTo>
                  <a:pt x="2466973" y="2330701"/>
                </a:lnTo>
                <a:close/>
                <a:moveTo>
                  <a:pt x="1562099" y="0"/>
                </a:moveTo>
                <a:lnTo>
                  <a:pt x="3124198" y="2693274"/>
                </a:lnTo>
                <a:lnTo>
                  <a:pt x="0" y="2693274"/>
                </a:lnTo>
                <a:close/>
              </a:path>
            </a:pathLst>
          </a:custGeom>
          <a:solidFill>
            <a:schemeClr val="accent1"/>
          </a:solidFill>
          <a:ln w="285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just"/>
            <a:endParaRPr lang="zh-CN" altLang="en-US" sz="2400" dirty="0">
              <a:solidFill>
                <a:schemeClr val="bg1"/>
              </a:solidFill>
            </a:endParaRPr>
          </a:p>
        </p:txBody>
      </p:sp>
      <p:sp>
        <p:nvSpPr>
          <p:cNvPr id="24" name="等腰三角形 23"/>
          <p:cNvSpPr/>
          <p:nvPr/>
        </p:nvSpPr>
        <p:spPr>
          <a:xfrm rot="10800000">
            <a:off x="5365366" y="3817901"/>
            <a:ext cx="1461267" cy="1259714"/>
          </a:xfrm>
          <a:prstGeom prst="triangle">
            <a:avLst/>
          </a:prstGeom>
          <a:solidFill>
            <a:schemeClr val="bg2">
              <a:lumMod val="60000"/>
              <a:lumOff val="40000"/>
            </a:schemeClr>
          </a:solidFill>
          <a:ln w="285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endParaRPr lang="zh-CN" altLang="en-US" sz="24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latin typeface="Arial Black" panose="020B0A04020102020204"/>
              </a:rPr>
              <a:t>TITLE HERE</a:t>
            </a:r>
            <a:endParaRPr lang="zh-CN" altLang="en-US" dirty="0"/>
          </a:p>
        </p:txBody>
      </p:sp>
      <p:sp>
        <p:nvSpPr>
          <p:cNvPr id="21" name="圆角矩形 20"/>
          <p:cNvSpPr/>
          <p:nvPr/>
        </p:nvSpPr>
        <p:spPr>
          <a:xfrm flipH="1">
            <a:off x="1703388" y="1652295"/>
            <a:ext cx="3371288" cy="1348052"/>
          </a:xfrm>
          <a:prstGeom prst="roundRect">
            <a:avLst>
              <a:gd name="adj" fmla="val 6011"/>
            </a:avLst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noAutofit/>
          </a:bodyPr>
          <a:lstStyle/>
          <a:p>
            <a:pPr algn="r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zh-CN" sz="2800" b="1" dirty="0">
                <a:solidFill>
                  <a:schemeClr val="tx1"/>
                </a:solidFill>
                <a:latin typeface="+mj-lt"/>
              </a:rPr>
              <a:t>TEXT</a:t>
            </a:r>
            <a:endParaRPr lang="en-US" altLang="zh-CN" sz="1400" b="1" dirty="0">
              <a:solidFill>
                <a:schemeClr val="tx1"/>
              </a:solidFill>
              <a:latin typeface="+mj-lt"/>
            </a:endParaRPr>
          </a:p>
          <a:p>
            <a:pPr algn="just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zh-CN" sz="1400" dirty="0">
                <a:solidFill>
                  <a:schemeClr val="tx1"/>
                </a:solidFill>
              </a:rPr>
              <a:t>And the earth was waste and without form; and it was dark on the face of the deep: and the Spirit of God was moving on the face of the waters</a:t>
            </a:r>
          </a:p>
        </p:txBody>
      </p:sp>
      <p:sp>
        <p:nvSpPr>
          <p:cNvPr id="25" name="圆角矩形 24"/>
          <p:cNvSpPr/>
          <p:nvPr/>
        </p:nvSpPr>
        <p:spPr>
          <a:xfrm flipH="1">
            <a:off x="534966" y="3827988"/>
            <a:ext cx="3222913" cy="1348052"/>
          </a:xfrm>
          <a:prstGeom prst="roundRect">
            <a:avLst>
              <a:gd name="adj" fmla="val 6011"/>
            </a:avLst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noAutofit/>
          </a:bodyPr>
          <a:lstStyle/>
          <a:p>
            <a:pPr algn="r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zh-CN" sz="2800" b="1" dirty="0">
                <a:solidFill>
                  <a:schemeClr val="tx1"/>
                </a:solidFill>
                <a:latin typeface="+mj-lt"/>
              </a:rPr>
              <a:t>TEXT</a:t>
            </a:r>
            <a:endParaRPr lang="en-US" altLang="zh-CN" sz="1400" b="1" dirty="0">
              <a:solidFill>
                <a:schemeClr val="tx1"/>
              </a:solidFill>
              <a:latin typeface="+mj-lt"/>
            </a:endParaRPr>
          </a:p>
          <a:p>
            <a:pPr algn="just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zh-CN" sz="1400" dirty="0">
                <a:solidFill>
                  <a:schemeClr val="tx1"/>
                </a:solidFill>
              </a:rPr>
              <a:t>And the earth was waste and without form; and it was dark on the face of the deep: and the Spirit of God was moving on the face of the waters</a:t>
            </a:r>
          </a:p>
        </p:txBody>
      </p:sp>
      <p:sp>
        <p:nvSpPr>
          <p:cNvPr id="26" name="圆角矩形 25"/>
          <p:cNvSpPr/>
          <p:nvPr/>
        </p:nvSpPr>
        <p:spPr>
          <a:xfrm flipH="1">
            <a:off x="8426207" y="3827988"/>
            <a:ext cx="3238742" cy="1348052"/>
          </a:xfrm>
          <a:prstGeom prst="roundRect">
            <a:avLst>
              <a:gd name="adj" fmla="val 6011"/>
            </a:avLst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noAutofit/>
          </a:bodyPr>
          <a:lstStyle/>
          <a:p>
            <a:pPr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zh-CN" sz="2800" b="1" dirty="0">
                <a:solidFill>
                  <a:schemeClr val="tx1"/>
                </a:solidFill>
                <a:latin typeface="+mj-lt"/>
              </a:rPr>
              <a:t>TEXT</a:t>
            </a:r>
            <a:endParaRPr lang="en-US" altLang="zh-CN" sz="1400" b="1" dirty="0">
              <a:solidFill>
                <a:schemeClr val="tx1"/>
              </a:solidFill>
              <a:latin typeface="+mj-lt"/>
            </a:endParaRPr>
          </a:p>
          <a:p>
            <a:pPr algn="just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zh-CN" sz="1400" dirty="0">
                <a:solidFill>
                  <a:schemeClr val="tx1"/>
                </a:solidFill>
              </a:rPr>
              <a:t>And the earth was waste and without form; and it was dark on the face of the deep: and the Spirit of God was moving on the face of the waters</a:t>
            </a:r>
          </a:p>
        </p:txBody>
      </p:sp>
      <p:sp>
        <p:nvSpPr>
          <p:cNvPr id="27" name="圆角矩形 26"/>
          <p:cNvSpPr/>
          <p:nvPr/>
        </p:nvSpPr>
        <p:spPr>
          <a:xfrm flipH="1">
            <a:off x="7205138" y="1652295"/>
            <a:ext cx="3283474" cy="1348052"/>
          </a:xfrm>
          <a:prstGeom prst="roundRect">
            <a:avLst>
              <a:gd name="adj" fmla="val 6011"/>
            </a:avLst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noAutofit/>
          </a:bodyPr>
          <a:lstStyle/>
          <a:p>
            <a:pPr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zh-CN" sz="2800" b="1" dirty="0">
                <a:solidFill>
                  <a:schemeClr val="tx1"/>
                </a:solidFill>
                <a:latin typeface="+mj-lt"/>
              </a:rPr>
              <a:t>TEXT</a:t>
            </a:r>
            <a:endParaRPr lang="en-US" altLang="zh-CN" sz="1400" b="1" dirty="0">
              <a:solidFill>
                <a:schemeClr val="tx1"/>
              </a:solidFill>
              <a:latin typeface="+mj-lt"/>
            </a:endParaRPr>
          </a:p>
          <a:p>
            <a:pPr algn="just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zh-CN" sz="1400" dirty="0">
                <a:solidFill>
                  <a:schemeClr val="tx1"/>
                </a:solidFill>
              </a:rPr>
              <a:t>And the earth was waste and without form; and it was dark on the face of the deep: and the Spirit of God was moving on the face of the waters</a:t>
            </a:r>
          </a:p>
        </p:txBody>
      </p:sp>
      <p:cxnSp>
        <p:nvCxnSpPr>
          <p:cNvPr id="28" name="直接箭头连接符 27"/>
          <p:cNvCxnSpPr/>
          <p:nvPr/>
        </p:nvCxnSpPr>
        <p:spPr>
          <a:xfrm flipH="1">
            <a:off x="6096002" y="2056652"/>
            <a:ext cx="1109139" cy="2168431"/>
          </a:xfrm>
          <a:prstGeom prst="straightConnector1">
            <a:avLst/>
          </a:prstGeom>
          <a:ln w="28575">
            <a:solidFill>
              <a:schemeClr val="tx1"/>
            </a:solidFill>
            <a:headEnd type="none" w="lg" len="lg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页脚占位符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zh-CN"/>
              <a:t>/    11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9F4BA8F-7B64-4198-9505-0CB5D4D3B366}" type="slidenum">
              <a:rPr lang="en-US" altLang="zh-CN" smtClean="0"/>
              <a:t>37</a:t>
            </a:fld>
            <a:endParaRPr lang="zh-CN" altLang="en-US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latin typeface="Arial Black" panose="020B0A04020102020204"/>
              </a:rPr>
              <a:t>TITLE HERE</a:t>
            </a:r>
            <a:endParaRPr lang="zh-CN" altLang="en-US" dirty="0"/>
          </a:p>
        </p:txBody>
      </p:sp>
      <p:sp>
        <p:nvSpPr>
          <p:cNvPr id="4" name="右箭头标注 3"/>
          <p:cNvSpPr/>
          <p:nvPr/>
        </p:nvSpPr>
        <p:spPr>
          <a:xfrm flipH="1">
            <a:off x="1695449" y="3068216"/>
            <a:ext cx="8801100" cy="1146200"/>
          </a:xfrm>
          <a:prstGeom prst="rightArrowCallout">
            <a:avLst>
              <a:gd name="adj1" fmla="val 50000"/>
              <a:gd name="adj2" fmla="val 22784"/>
              <a:gd name="adj3" fmla="val 32132"/>
              <a:gd name="adj4" fmla="val 94565"/>
            </a:avLst>
          </a:prstGeom>
          <a:solidFill>
            <a:schemeClr val="bg2">
              <a:lumMod val="60000"/>
              <a:lumOff val="40000"/>
            </a:schemeClr>
          </a:solidFill>
          <a:ln w="285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zh-CN" sz="3200" b="1" dirty="0">
                <a:solidFill>
                  <a:srgbClr val="4A5D69"/>
                </a:solidFill>
                <a:latin typeface="Arial Black" panose="020B0A04020102020204"/>
              </a:rPr>
              <a:t>TEXT</a:t>
            </a:r>
          </a:p>
          <a:p>
            <a:pPr algn="ctr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zh-CN" dirty="0">
                <a:solidFill>
                  <a:srgbClr val="4A5D69"/>
                </a:solidFill>
              </a:rPr>
              <a:t>And God said, Let there be light: and there was light</a:t>
            </a:r>
          </a:p>
        </p:txBody>
      </p:sp>
      <p:sp>
        <p:nvSpPr>
          <p:cNvPr id="7" name="右箭头标注 6"/>
          <p:cNvSpPr/>
          <p:nvPr/>
        </p:nvSpPr>
        <p:spPr>
          <a:xfrm>
            <a:off x="1695450" y="1772816"/>
            <a:ext cx="8801102" cy="1146200"/>
          </a:xfrm>
          <a:prstGeom prst="rightArrowCallout">
            <a:avLst>
              <a:gd name="adj1" fmla="val 50000"/>
              <a:gd name="adj2" fmla="val 22784"/>
              <a:gd name="adj3" fmla="val 32132"/>
              <a:gd name="adj4" fmla="val 94565"/>
            </a:avLst>
          </a:prstGeom>
          <a:solidFill>
            <a:schemeClr val="accent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zh-CN" sz="3200" b="1" dirty="0">
                <a:solidFill>
                  <a:srgbClr val="FFFFFF"/>
                </a:solidFill>
                <a:latin typeface="+mj-lt"/>
              </a:rPr>
              <a:t>TEXT</a:t>
            </a:r>
            <a:endParaRPr lang="en-US" altLang="zh-CN" sz="2800" b="1" dirty="0">
              <a:solidFill>
                <a:srgbClr val="FFFFFF"/>
              </a:solidFill>
              <a:latin typeface="+mj-lt"/>
            </a:endParaRPr>
          </a:p>
          <a:p>
            <a:pPr algn="ctr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zh-CN" dirty="0">
                <a:solidFill>
                  <a:srgbClr val="FFFFFF"/>
                </a:solidFill>
              </a:rPr>
              <a:t>And God said, Let there be light: and there was light</a:t>
            </a:r>
          </a:p>
        </p:txBody>
      </p:sp>
      <p:sp>
        <p:nvSpPr>
          <p:cNvPr id="8" name="右箭头标注 7"/>
          <p:cNvSpPr/>
          <p:nvPr/>
        </p:nvSpPr>
        <p:spPr>
          <a:xfrm>
            <a:off x="1695450" y="4363616"/>
            <a:ext cx="8801102" cy="1146200"/>
          </a:xfrm>
          <a:prstGeom prst="rightArrowCallout">
            <a:avLst>
              <a:gd name="adj1" fmla="val 50000"/>
              <a:gd name="adj2" fmla="val 22784"/>
              <a:gd name="adj3" fmla="val 32132"/>
              <a:gd name="adj4" fmla="val 94565"/>
            </a:avLst>
          </a:prstGeom>
          <a:solidFill>
            <a:schemeClr val="accent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zh-CN" sz="3200" b="1" dirty="0">
                <a:solidFill>
                  <a:srgbClr val="FFFFFF"/>
                </a:solidFill>
                <a:latin typeface="+mj-lt"/>
              </a:rPr>
              <a:t>TEXT</a:t>
            </a:r>
          </a:p>
          <a:p>
            <a:pPr algn="ctr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zh-CN" dirty="0">
                <a:solidFill>
                  <a:srgbClr val="FFFFFF"/>
                </a:solidFill>
              </a:rPr>
              <a:t>And God said, Let there be light: and there was light</a:t>
            </a: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zh-CN"/>
              <a:t>/    11</a:t>
            </a:r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9F4BA8F-7B64-4198-9505-0CB5D4D3B366}" type="slidenum">
              <a:rPr lang="en-US" altLang="zh-CN" smtClean="0"/>
              <a:t>38</a:t>
            </a:fld>
            <a:endParaRPr lang="zh-CN" altLang="en-US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latin typeface="Arial Black" panose="020B0A04020102020204"/>
              </a:rPr>
              <a:t>TITLE HERE</a:t>
            </a:r>
            <a:endParaRPr lang="zh-CN" altLang="en-US" dirty="0"/>
          </a:p>
        </p:txBody>
      </p:sp>
      <p:sp>
        <p:nvSpPr>
          <p:cNvPr id="4" name="右箭头标注 3"/>
          <p:cNvSpPr/>
          <p:nvPr/>
        </p:nvSpPr>
        <p:spPr>
          <a:xfrm flipH="1">
            <a:off x="1714505" y="2536491"/>
            <a:ext cx="8762994" cy="993872"/>
          </a:xfrm>
          <a:prstGeom prst="rightArrowCallout">
            <a:avLst>
              <a:gd name="adj1" fmla="val 50000"/>
              <a:gd name="adj2" fmla="val 22784"/>
              <a:gd name="adj3" fmla="val 32132"/>
              <a:gd name="adj4" fmla="val 94859"/>
            </a:avLst>
          </a:prstGeom>
          <a:solidFill>
            <a:schemeClr val="bg2">
              <a:lumMod val="60000"/>
              <a:lumOff val="40000"/>
            </a:schemeClr>
          </a:solidFill>
          <a:ln w="285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zh-CN" sz="3200" b="1" dirty="0">
                <a:solidFill>
                  <a:srgbClr val="4A5D69"/>
                </a:solidFill>
                <a:latin typeface="Arial Black" panose="020B0A04020102020204"/>
              </a:rPr>
              <a:t>TEXT</a:t>
            </a:r>
          </a:p>
          <a:p>
            <a:pPr algn="ctr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zh-CN" dirty="0">
                <a:solidFill>
                  <a:srgbClr val="4A5D69"/>
                </a:solidFill>
              </a:rPr>
              <a:t>And God said, Let there be light: and there was light</a:t>
            </a:r>
          </a:p>
        </p:txBody>
      </p:sp>
      <p:sp>
        <p:nvSpPr>
          <p:cNvPr id="8" name="右箭头标注 7"/>
          <p:cNvSpPr/>
          <p:nvPr/>
        </p:nvSpPr>
        <p:spPr>
          <a:xfrm flipH="1">
            <a:off x="1714505" y="4783920"/>
            <a:ext cx="8762994" cy="993872"/>
          </a:xfrm>
          <a:prstGeom prst="rightArrowCallout">
            <a:avLst>
              <a:gd name="adj1" fmla="val 50000"/>
              <a:gd name="adj2" fmla="val 22784"/>
              <a:gd name="adj3" fmla="val 32132"/>
              <a:gd name="adj4" fmla="val 94859"/>
            </a:avLst>
          </a:prstGeom>
          <a:solidFill>
            <a:schemeClr val="bg2">
              <a:lumMod val="60000"/>
              <a:lumOff val="40000"/>
            </a:schemeClr>
          </a:solidFill>
          <a:ln w="285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zh-CN" sz="3200" b="1" dirty="0">
                <a:solidFill>
                  <a:srgbClr val="4A5D69"/>
                </a:solidFill>
                <a:latin typeface="Arial Black" panose="020B0A04020102020204"/>
              </a:rPr>
              <a:t>TEXT</a:t>
            </a:r>
          </a:p>
          <a:p>
            <a:pPr algn="ctr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zh-CN" dirty="0">
                <a:solidFill>
                  <a:srgbClr val="4A5D69"/>
                </a:solidFill>
              </a:rPr>
              <a:t>And God said, Let there be light: and there was light</a:t>
            </a:r>
          </a:p>
        </p:txBody>
      </p:sp>
      <p:sp>
        <p:nvSpPr>
          <p:cNvPr id="9" name="右箭头标注 8"/>
          <p:cNvSpPr/>
          <p:nvPr/>
        </p:nvSpPr>
        <p:spPr>
          <a:xfrm>
            <a:off x="1714505" y="1412776"/>
            <a:ext cx="8762996" cy="993872"/>
          </a:xfrm>
          <a:prstGeom prst="rightArrowCallout">
            <a:avLst>
              <a:gd name="adj1" fmla="val 50000"/>
              <a:gd name="adj2" fmla="val 22784"/>
              <a:gd name="adj3" fmla="val 32132"/>
              <a:gd name="adj4" fmla="val 94859"/>
            </a:avLst>
          </a:prstGeom>
          <a:solidFill>
            <a:schemeClr val="accent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zh-CN" sz="3200" b="1" dirty="0">
                <a:solidFill>
                  <a:srgbClr val="FFFFFF"/>
                </a:solidFill>
                <a:latin typeface="+mj-lt"/>
              </a:rPr>
              <a:t>TEXT</a:t>
            </a:r>
            <a:endParaRPr lang="en-US" altLang="zh-CN" sz="2800" b="1" dirty="0">
              <a:solidFill>
                <a:srgbClr val="FFFFFF"/>
              </a:solidFill>
              <a:latin typeface="+mj-lt"/>
            </a:endParaRPr>
          </a:p>
          <a:p>
            <a:pPr algn="ctr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zh-CN" dirty="0">
                <a:solidFill>
                  <a:srgbClr val="FFFFFF"/>
                </a:solidFill>
              </a:rPr>
              <a:t>And God said, Let there be light: and there was light</a:t>
            </a:r>
          </a:p>
        </p:txBody>
      </p:sp>
      <p:sp>
        <p:nvSpPr>
          <p:cNvPr id="10" name="右箭头标注 9"/>
          <p:cNvSpPr/>
          <p:nvPr/>
        </p:nvSpPr>
        <p:spPr>
          <a:xfrm>
            <a:off x="1714505" y="3660206"/>
            <a:ext cx="8762996" cy="993872"/>
          </a:xfrm>
          <a:prstGeom prst="rightArrowCallout">
            <a:avLst>
              <a:gd name="adj1" fmla="val 50000"/>
              <a:gd name="adj2" fmla="val 22784"/>
              <a:gd name="adj3" fmla="val 32132"/>
              <a:gd name="adj4" fmla="val 94859"/>
            </a:avLst>
          </a:prstGeom>
          <a:solidFill>
            <a:schemeClr val="accent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zh-CN" sz="3200" b="1" dirty="0">
                <a:solidFill>
                  <a:srgbClr val="FFFFFF"/>
                </a:solidFill>
                <a:latin typeface="+mj-lt"/>
              </a:rPr>
              <a:t>TEXT</a:t>
            </a:r>
          </a:p>
          <a:p>
            <a:pPr algn="ctr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zh-CN" dirty="0">
                <a:solidFill>
                  <a:srgbClr val="FFFFFF"/>
                </a:solidFill>
              </a:rPr>
              <a:t>And God said, Let there be light: and there was light</a:t>
            </a: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zh-CN"/>
              <a:t>/    11</a:t>
            </a:r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9F4BA8F-7B64-4198-9505-0CB5D4D3B366}" type="slidenum">
              <a:rPr lang="en-US" altLang="zh-CN" smtClean="0"/>
              <a:t>39</a:t>
            </a:fld>
            <a:endParaRPr lang="zh-CN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latin typeface="Arial Black" panose="020B0A04020102020204"/>
              </a:rPr>
              <a:t>TITLE HERE</a:t>
            </a:r>
            <a:endParaRPr lang="zh-CN" altLang="en-US" dirty="0"/>
          </a:p>
        </p:txBody>
      </p:sp>
      <p:sp>
        <p:nvSpPr>
          <p:cNvPr id="3" name="圆角矩形 2"/>
          <p:cNvSpPr/>
          <p:nvPr/>
        </p:nvSpPr>
        <p:spPr>
          <a:xfrm>
            <a:off x="2927648" y="1844824"/>
            <a:ext cx="2448272" cy="3888432"/>
          </a:xfrm>
          <a:prstGeom prst="roundRect">
            <a:avLst>
              <a:gd name="adj" fmla="val 15630"/>
            </a:avLst>
          </a:prstGeom>
          <a:solidFill>
            <a:schemeClr val="accent1"/>
          </a:solidFill>
          <a:ln w="9525">
            <a:noFill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marL="177800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endParaRPr lang="zh-CN" altLang="en-US" sz="2000" dirty="0">
              <a:latin typeface="+mj-lt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3123083" y="2348880"/>
            <a:ext cx="2057402" cy="2769220"/>
          </a:xfrm>
          <a:prstGeom prst="rect">
            <a:avLst/>
          </a:prstGeom>
          <a:solidFill>
            <a:srgbClr val="FFFFFF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sz="1600" dirty="0"/>
          </a:p>
        </p:txBody>
      </p:sp>
      <p:sp>
        <p:nvSpPr>
          <p:cNvPr id="5" name="椭圆 4"/>
          <p:cNvSpPr/>
          <p:nvPr/>
        </p:nvSpPr>
        <p:spPr>
          <a:xfrm>
            <a:off x="3935885" y="5209779"/>
            <a:ext cx="431798" cy="431798"/>
          </a:xfrm>
          <a:prstGeom prst="ellipse">
            <a:avLst/>
          </a:prstGeom>
          <a:solidFill>
            <a:srgbClr val="FFFFFF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sz="1600" dirty="0"/>
          </a:p>
        </p:txBody>
      </p:sp>
      <p:sp>
        <p:nvSpPr>
          <p:cNvPr id="6" name="圆角矩形 5"/>
          <p:cNvSpPr/>
          <p:nvPr/>
        </p:nvSpPr>
        <p:spPr>
          <a:xfrm>
            <a:off x="6888088" y="1844824"/>
            <a:ext cx="2448272" cy="3888432"/>
          </a:xfrm>
          <a:prstGeom prst="roundRect">
            <a:avLst>
              <a:gd name="adj" fmla="val 6293"/>
            </a:avLst>
          </a:prstGeom>
          <a:solidFill>
            <a:schemeClr val="accent1"/>
          </a:solidFill>
          <a:ln w="9525">
            <a:noFill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marL="177800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endParaRPr lang="zh-CN" altLang="en-US" sz="2000" dirty="0">
              <a:latin typeface="+mj-lt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7083523" y="2348880"/>
            <a:ext cx="2057402" cy="2769220"/>
          </a:xfrm>
          <a:prstGeom prst="rect">
            <a:avLst/>
          </a:prstGeom>
          <a:solidFill>
            <a:srgbClr val="FFFFFF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sz="1600" dirty="0"/>
          </a:p>
        </p:txBody>
      </p:sp>
      <p:sp>
        <p:nvSpPr>
          <p:cNvPr id="9" name="圆角矩形 8"/>
          <p:cNvSpPr/>
          <p:nvPr/>
        </p:nvSpPr>
        <p:spPr>
          <a:xfrm>
            <a:off x="7083526" y="5249491"/>
            <a:ext cx="464243" cy="222096"/>
          </a:xfrm>
          <a:prstGeom prst="roundRect">
            <a:avLst>
              <a:gd name="adj" fmla="val 41581"/>
            </a:avLst>
          </a:prstGeom>
          <a:solidFill>
            <a:srgbClr val="FFFFFF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sz="1600" dirty="0"/>
          </a:p>
        </p:txBody>
      </p:sp>
      <p:sp>
        <p:nvSpPr>
          <p:cNvPr id="10" name="圆角矩形 9"/>
          <p:cNvSpPr/>
          <p:nvPr/>
        </p:nvSpPr>
        <p:spPr>
          <a:xfrm>
            <a:off x="7880105" y="5249491"/>
            <a:ext cx="464243" cy="222096"/>
          </a:xfrm>
          <a:prstGeom prst="roundRect">
            <a:avLst>
              <a:gd name="adj" fmla="val 41581"/>
            </a:avLst>
          </a:prstGeom>
          <a:solidFill>
            <a:srgbClr val="FFFFFF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sz="1600" dirty="0"/>
          </a:p>
        </p:txBody>
      </p:sp>
      <p:sp>
        <p:nvSpPr>
          <p:cNvPr id="11" name="圆角矩形 10"/>
          <p:cNvSpPr/>
          <p:nvPr/>
        </p:nvSpPr>
        <p:spPr>
          <a:xfrm>
            <a:off x="8676685" y="5249491"/>
            <a:ext cx="464243" cy="222096"/>
          </a:xfrm>
          <a:prstGeom prst="roundRect">
            <a:avLst>
              <a:gd name="adj" fmla="val 41581"/>
            </a:avLst>
          </a:prstGeom>
          <a:solidFill>
            <a:srgbClr val="FFFFFF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sz="1600" dirty="0"/>
          </a:p>
        </p:txBody>
      </p:sp>
      <p:sp>
        <p:nvSpPr>
          <p:cNvPr id="13" name="矩形 12"/>
          <p:cNvSpPr/>
          <p:nvPr/>
        </p:nvSpPr>
        <p:spPr>
          <a:xfrm>
            <a:off x="3206049" y="2471579"/>
            <a:ext cx="1933261" cy="24107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3980" indent="-93980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altLang="zh-CN" sz="1100" dirty="0"/>
              <a:t>At the first God made the heaven and the earth</a:t>
            </a:r>
          </a:p>
          <a:p>
            <a:pPr marL="93980" indent="-93980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altLang="zh-CN" sz="1100" dirty="0"/>
              <a:t>And the earth was waste and without form; and it was dark on the face of the deep: and the Spirit of God was moving on the face of the waters</a:t>
            </a:r>
          </a:p>
          <a:p>
            <a:pPr marL="93980" indent="-93980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altLang="zh-CN" sz="1100" dirty="0"/>
              <a:t>And God said, Let there be light: and there was light</a:t>
            </a:r>
          </a:p>
        </p:txBody>
      </p:sp>
      <p:sp>
        <p:nvSpPr>
          <p:cNvPr id="15" name="矩形 14"/>
          <p:cNvSpPr/>
          <p:nvPr/>
        </p:nvSpPr>
        <p:spPr>
          <a:xfrm>
            <a:off x="7145595" y="2471579"/>
            <a:ext cx="1933261" cy="24107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3980" indent="-93980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altLang="zh-CN" sz="1100" dirty="0"/>
              <a:t>At the first God made the heaven and the earth</a:t>
            </a:r>
          </a:p>
          <a:p>
            <a:pPr marL="93980" indent="-93980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altLang="zh-CN" sz="1100" dirty="0"/>
              <a:t>And the earth was waste and without form; and it was dark on the face of the deep: and the Spirit of God was moving on the face of the waters</a:t>
            </a:r>
          </a:p>
          <a:p>
            <a:pPr marL="93980" indent="-93980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altLang="zh-CN" sz="1100" dirty="0"/>
              <a:t>And God said, Let there be light: and there was light</a:t>
            </a:r>
          </a:p>
        </p:txBody>
      </p:sp>
      <p:pic>
        <p:nvPicPr>
          <p:cNvPr id="16" name="图片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99376" y="4601712"/>
            <a:ext cx="2685060" cy="1554029"/>
          </a:xfrm>
          <a:prstGeom prst="rect">
            <a:avLst/>
          </a:prstGeom>
        </p:spPr>
      </p:pic>
      <p:sp>
        <p:nvSpPr>
          <p:cNvPr id="17" name="矩形 16"/>
          <p:cNvSpPr/>
          <p:nvPr/>
        </p:nvSpPr>
        <p:spPr>
          <a:xfrm>
            <a:off x="4793466" y="4837892"/>
            <a:ext cx="2116959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zh-CN" sz="1000" dirty="0"/>
              <a:t>And the earth was waste and without form; and it was dark on the face of the deep: and the Spirit of God was moving on the face of the waters</a:t>
            </a: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zh-CN"/>
              <a:t>/    11</a:t>
            </a:r>
            <a:endParaRPr lang="zh-CN" altLang="en-US" dirty="0"/>
          </a:p>
        </p:txBody>
      </p:sp>
      <p:sp>
        <p:nvSpPr>
          <p:cNvPr id="12" name="灯片编号占位符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9F4BA8F-7B64-4198-9505-0CB5D4D3B366}" type="slidenum">
              <a:rPr lang="en-US" altLang="zh-CN" smtClean="0"/>
              <a:t>4</a:t>
            </a:fld>
            <a:endParaRPr lang="zh-CN" altLang="en-US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latin typeface="Arial Black" panose="020B0A04020102020204"/>
              </a:rPr>
              <a:t>TITLE HERE</a:t>
            </a:r>
            <a:endParaRPr lang="zh-CN" altLang="en-US" dirty="0"/>
          </a:p>
        </p:txBody>
      </p:sp>
      <p:grpSp>
        <p:nvGrpSpPr>
          <p:cNvPr id="10" name="组合 9"/>
          <p:cNvGrpSpPr/>
          <p:nvPr/>
        </p:nvGrpSpPr>
        <p:grpSpPr>
          <a:xfrm>
            <a:off x="4094165" y="2358065"/>
            <a:ext cx="3860796" cy="2754638"/>
            <a:chOff x="2069059" y="1795016"/>
            <a:chExt cx="4646928" cy="3315534"/>
          </a:xfrm>
        </p:grpSpPr>
        <p:sp>
          <p:nvSpPr>
            <p:cNvPr id="3" name="同心圆 2"/>
            <p:cNvSpPr/>
            <p:nvPr/>
          </p:nvSpPr>
          <p:spPr>
            <a:xfrm>
              <a:off x="2907447" y="1795016"/>
              <a:ext cx="3315554" cy="3315534"/>
            </a:xfrm>
            <a:prstGeom prst="donut">
              <a:avLst>
                <a:gd name="adj" fmla="val 10837"/>
              </a:avLst>
            </a:prstGeom>
            <a:solidFill>
              <a:schemeClr val="bg2">
                <a:lumMod val="60000"/>
                <a:lumOff val="40000"/>
              </a:schemeClr>
            </a:solidFill>
            <a:ln w="2857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>
                <a:lnSpc>
                  <a:spcPct val="120000"/>
                </a:lnSpc>
                <a:spcBef>
                  <a:spcPts val="200"/>
                </a:spcBef>
                <a:spcAft>
                  <a:spcPts val="200"/>
                </a:spcAft>
              </a:pPr>
              <a:endParaRPr lang="zh-CN" altLang="en-US" sz="2400" dirty="0">
                <a:solidFill>
                  <a:schemeClr val="tx1"/>
                </a:solidFill>
                <a:latin typeface="+mj-lt"/>
              </a:endParaRPr>
            </a:p>
          </p:txBody>
        </p:sp>
        <p:grpSp>
          <p:nvGrpSpPr>
            <p:cNvPr id="4" name="组合 3"/>
            <p:cNvGrpSpPr/>
            <p:nvPr/>
          </p:nvGrpSpPr>
          <p:grpSpPr>
            <a:xfrm>
              <a:off x="2069059" y="2552700"/>
              <a:ext cx="4646928" cy="2179004"/>
              <a:chOff x="846670" y="4293096"/>
              <a:chExt cx="338549" cy="158750"/>
            </a:xfrm>
          </p:grpSpPr>
          <p:sp>
            <p:nvSpPr>
              <p:cNvPr id="5" name="任意多边形 4"/>
              <p:cNvSpPr/>
              <p:nvPr/>
            </p:nvSpPr>
            <p:spPr bwMode="auto">
              <a:xfrm>
                <a:off x="903820" y="4293096"/>
                <a:ext cx="280988" cy="158750"/>
              </a:xfrm>
              <a:custGeom>
                <a:avLst/>
                <a:gdLst>
                  <a:gd name="T0" fmla="*/ 0 w 177"/>
                  <a:gd name="T1" fmla="*/ 39 h 100"/>
                  <a:gd name="T2" fmla="*/ 4 w 177"/>
                  <a:gd name="T3" fmla="*/ 100 h 100"/>
                  <a:gd name="T4" fmla="*/ 177 w 177"/>
                  <a:gd name="T5" fmla="*/ 0 h 100"/>
                  <a:gd name="T6" fmla="*/ 0 w 177"/>
                  <a:gd name="T7" fmla="*/ 39 h 1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77" h="100">
                    <a:moveTo>
                      <a:pt x="0" y="39"/>
                    </a:moveTo>
                    <a:lnTo>
                      <a:pt x="4" y="100"/>
                    </a:lnTo>
                    <a:lnTo>
                      <a:pt x="177" y="0"/>
                    </a:lnTo>
                    <a:lnTo>
                      <a:pt x="0" y="39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accent1"/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lin ang="6000000" scaled="0"/>
                <a:tileRect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pPr algn="ctr">
                  <a:lnSpc>
                    <a:spcPct val="120000"/>
                  </a:lnSpc>
                  <a:spcBef>
                    <a:spcPts val="200"/>
                  </a:spcBef>
                  <a:spcAft>
                    <a:spcPts val="200"/>
                  </a:spcAft>
                </a:pPr>
                <a:endParaRPr lang="zh-CN" altLang="en-US" sz="3600">
                  <a:solidFill>
                    <a:schemeClr val="bg1"/>
                  </a:solidFill>
                  <a:latin typeface="+mj-lt"/>
                </a:endParaRPr>
              </a:p>
            </p:txBody>
          </p:sp>
          <p:sp>
            <p:nvSpPr>
              <p:cNvPr id="6" name="任意多边形 3"/>
              <p:cNvSpPr/>
              <p:nvPr/>
            </p:nvSpPr>
            <p:spPr bwMode="auto">
              <a:xfrm>
                <a:off x="929631" y="4293096"/>
                <a:ext cx="255588" cy="147638"/>
              </a:xfrm>
              <a:custGeom>
                <a:avLst/>
                <a:gdLst>
                  <a:gd name="T0" fmla="*/ 0 w 161"/>
                  <a:gd name="T1" fmla="*/ 51 h 93"/>
                  <a:gd name="T2" fmla="*/ 59 w 161"/>
                  <a:gd name="T3" fmla="*/ 93 h 93"/>
                  <a:gd name="T4" fmla="*/ 161 w 161"/>
                  <a:gd name="T5" fmla="*/ 0 h 93"/>
                  <a:gd name="T6" fmla="*/ 0 w 161"/>
                  <a:gd name="T7" fmla="*/ 51 h 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61" h="93">
                    <a:moveTo>
                      <a:pt x="0" y="51"/>
                    </a:moveTo>
                    <a:lnTo>
                      <a:pt x="59" y="93"/>
                    </a:lnTo>
                    <a:lnTo>
                      <a:pt x="161" y="0"/>
                    </a:lnTo>
                    <a:lnTo>
                      <a:pt x="0" y="51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accent1"/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lin ang="0" scaled="0"/>
                <a:tileRect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pPr algn="ctr">
                  <a:lnSpc>
                    <a:spcPct val="120000"/>
                  </a:lnSpc>
                  <a:spcBef>
                    <a:spcPts val="200"/>
                  </a:spcBef>
                  <a:spcAft>
                    <a:spcPts val="200"/>
                  </a:spcAft>
                </a:pPr>
                <a:endParaRPr lang="zh-CN" altLang="en-US" sz="3600">
                  <a:solidFill>
                    <a:schemeClr val="bg1"/>
                  </a:solidFill>
                  <a:latin typeface="+mj-lt"/>
                </a:endParaRPr>
              </a:p>
            </p:txBody>
          </p:sp>
          <p:sp>
            <p:nvSpPr>
              <p:cNvPr id="7" name="任意多边形 2"/>
              <p:cNvSpPr/>
              <p:nvPr/>
            </p:nvSpPr>
            <p:spPr bwMode="auto">
              <a:xfrm>
                <a:off x="846670" y="4293507"/>
                <a:ext cx="338138" cy="61913"/>
              </a:xfrm>
              <a:custGeom>
                <a:avLst/>
                <a:gdLst>
                  <a:gd name="T0" fmla="*/ 0 w 213"/>
                  <a:gd name="T1" fmla="*/ 13 h 39"/>
                  <a:gd name="T2" fmla="*/ 36 w 213"/>
                  <a:gd name="T3" fmla="*/ 39 h 39"/>
                  <a:gd name="T4" fmla="*/ 213 w 213"/>
                  <a:gd name="T5" fmla="*/ 0 h 39"/>
                  <a:gd name="T6" fmla="*/ 0 w 213"/>
                  <a:gd name="T7" fmla="*/ 13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3" h="39">
                    <a:moveTo>
                      <a:pt x="0" y="13"/>
                    </a:moveTo>
                    <a:lnTo>
                      <a:pt x="36" y="39"/>
                    </a:lnTo>
                    <a:lnTo>
                      <a:pt x="213" y="0"/>
                    </a:lnTo>
                    <a:lnTo>
                      <a:pt x="0" y="13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accent1"/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lin ang="0" scaled="0"/>
                <a:tileRect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pPr algn="ctr">
                  <a:lnSpc>
                    <a:spcPct val="120000"/>
                  </a:lnSpc>
                  <a:spcBef>
                    <a:spcPts val="200"/>
                  </a:spcBef>
                  <a:spcAft>
                    <a:spcPts val="200"/>
                  </a:spcAft>
                </a:pPr>
                <a:endParaRPr lang="zh-CN" altLang="en-US" sz="3600">
                  <a:solidFill>
                    <a:schemeClr val="bg1"/>
                  </a:solidFill>
                  <a:latin typeface="+mj-lt"/>
                </a:endParaRPr>
              </a:p>
            </p:txBody>
          </p:sp>
          <p:sp>
            <p:nvSpPr>
              <p:cNvPr id="8" name="任意多边形 1"/>
              <p:cNvSpPr/>
              <p:nvPr/>
            </p:nvSpPr>
            <p:spPr bwMode="auto">
              <a:xfrm>
                <a:off x="910581" y="4374058"/>
                <a:ext cx="71438" cy="77788"/>
              </a:xfrm>
              <a:custGeom>
                <a:avLst/>
                <a:gdLst>
                  <a:gd name="T0" fmla="*/ 0 w 45"/>
                  <a:gd name="T1" fmla="*/ 49 h 49"/>
                  <a:gd name="T2" fmla="*/ 12 w 45"/>
                  <a:gd name="T3" fmla="*/ 0 h 49"/>
                  <a:gd name="T4" fmla="*/ 45 w 45"/>
                  <a:gd name="T5" fmla="*/ 23 h 49"/>
                  <a:gd name="T6" fmla="*/ 0 w 45"/>
                  <a:gd name="T7" fmla="*/ 49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5" h="49">
                    <a:moveTo>
                      <a:pt x="0" y="49"/>
                    </a:moveTo>
                    <a:lnTo>
                      <a:pt x="12" y="0"/>
                    </a:lnTo>
                    <a:lnTo>
                      <a:pt x="45" y="23"/>
                    </a:lnTo>
                    <a:lnTo>
                      <a:pt x="0" y="49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accent1"/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lin ang="5400000" scaled="0"/>
                <a:tileRect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pPr algn="ctr">
                  <a:lnSpc>
                    <a:spcPct val="120000"/>
                  </a:lnSpc>
                  <a:spcBef>
                    <a:spcPts val="200"/>
                  </a:spcBef>
                  <a:spcAft>
                    <a:spcPts val="200"/>
                  </a:spcAft>
                </a:pPr>
                <a:endParaRPr lang="zh-CN" altLang="en-US" sz="3600">
                  <a:solidFill>
                    <a:schemeClr val="bg1"/>
                  </a:solidFill>
                  <a:latin typeface="+mj-lt"/>
                </a:endParaRPr>
              </a:p>
            </p:txBody>
          </p:sp>
        </p:grpSp>
      </p:grpSp>
      <p:sp>
        <p:nvSpPr>
          <p:cNvPr id="9" name="矩形 8"/>
          <p:cNvSpPr/>
          <p:nvPr/>
        </p:nvSpPr>
        <p:spPr>
          <a:xfrm>
            <a:off x="527050" y="2081684"/>
            <a:ext cx="3460023" cy="22118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zh-CN" sz="4000" b="1" dirty="0">
                <a:latin typeface="+mj-lt"/>
              </a:rPr>
              <a:t>TEXT</a:t>
            </a:r>
            <a:endParaRPr lang="en-US" altLang="zh-CN" sz="3600" b="1" dirty="0">
              <a:latin typeface="+mj-lt"/>
            </a:endParaRPr>
          </a:p>
          <a:p>
            <a:pPr algn="r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zh-CN" sz="2400" dirty="0"/>
              <a:t>And God said, Let there be light: and there was light</a:t>
            </a:r>
          </a:p>
        </p:txBody>
      </p:sp>
      <p:sp>
        <p:nvSpPr>
          <p:cNvPr id="12" name="矩形 11"/>
          <p:cNvSpPr/>
          <p:nvPr/>
        </p:nvSpPr>
        <p:spPr>
          <a:xfrm>
            <a:off x="7248128" y="1218881"/>
            <a:ext cx="4416823" cy="17686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zh-CN" sz="4000" b="1" dirty="0">
                <a:latin typeface="+mj-lt"/>
              </a:rPr>
              <a:t>TEXT</a:t>
            </a:r>
            <a:endParaRPr lang="en-US" altLang="zh-CN" sz="3600" b="1" dirty="0">
              <a:latin typeface="+mj-lt"/>
            </a:endParaRPr>
          </a:p>
          <a:p>
            <a:pPr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zh-CN" sz="2400" dirty="0"/>
              <a:t>And God said, Let there be light: and there was light</a:t>
            </a:r>
          </a:p>
        </p:txBody>
      </p:sp>
      <p:sp>
        <p:nvSpPr>
          <p:cNvPr id="13" name="矩形 12"/>
          <p:cNvSpPr/>
          <p:nvPr/>
        </p:nvSpPr>
        <p:spPr>
          <a:xfrm>
            <a:off x="7138697" y="4837956"/>
            <a:ext cx="4526254" cy="17686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zh-CN" sz="4000" b="1" dirty="0">
                <a:latin typeface="+mj-lt"/>
              </a:rPr>
              <a:t>TEXT</a:t>
            </a:r>
            <a:endParaRPr lang="en-US" altLang="zh-CN" sz="3600" b="1" dirty="0">
              <a:latin typeface="+mj-lt"/>
            </a:endParaRPr>
          </a:p>
          <a:p>
            <a:pPr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zh-CN" sz="2400" dirty="0"/>
              <a:t>And God said, Let there be light: and there was light</a:t>
            </a:r>
          </a:p>
        </p:txBody>
      </p:sp>
      <p:cxnSp>
        <p:nvCxnSpPr>
          <p:cNvPr id="17" name="直接箭头连接符 16"/>
          <p:cNvCxnSpPr/>
          <p:nvPr/>
        </p:nvCxnSpPr>
        <p:spPr>
          <a:xfrm>
            <a:off x="4064121" y="2708921"/>
            <a:ext cx="735732" cy="591827"/>
          </a:xfrm>
          <a:prstGeom prst="straightConnector1">
            <a:avLst/>
          </a:prstGeom>
          <a:ln w="28575">
            <a:solidFill>
              <a:schemeClr val="tx1"/>
            </a:solidFill>
            <a:headEnd type="none" w="lg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接箭头连接符 20"/>
          <p:cNvCxnSpPr/>
          <p:nvPr/>
        </p:nvCxnSpPr>
        <p:spPr>
          <a:xfrm flipH="1" flipV="1">
            <a:off x="6143406" y="4241852"/>
            <a:ext cx="888699" cy="714874"/>
          </a:xfrm>
          <a:prstGeom prst="straightConnector1">
            <a:avLst/>
          </a:prstGeom>
          <a:ln w="28575">
            <a:solidFill>
              <a:schemeClr val="tx1"/>
            </a:solidFill>
            <a:headEnd type="none" w="lg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页脚占位符 10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zh-CN"/>
              <a:t>/    11</a:t>
            </a:r>
            <a:endParaRPr lang="zh-CN" altLang="en-US" dirty="0"/>
          </a:p>
        </p:txBody>
      </p:sp>
      <p:sp>
        <p:nvSpPr>
          <p:cNvPr id="14" name="灯片编号占位符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9F4BA8F-7B64-4198-9505-0CB5D4D3B366}" type="slidenum">
              <a:rPr lang="en-US" altLang="zh-CN" smtClean="0"/>
              <a:t>40</a:t>
            </a:fld>
            <a:endParaRPr lang="zh-CN" altLang="en-US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latin typeface="Arial Black" panose="020B0A04020102020204"/>
              </a:rPr>
              <a:t>TITLE HERE</a:t>
            </a:r>
            <a:endParaRPr lang="zh-CN" altLang="en-US" dirty="0"/>
          </a:p>
        </p:txBody>
      </p:sp>
      <p:sp>
        <p:nvSpPr>
          <p:cNvPr id="4" name="等腰三角形 3"/>
          <p:cNvSpPr/>
          <p:nvPr/>
        </p:nvSpPr>
        <p:spPr>
          <a:xfrm>
            <a:off x="3629235" y="2479607"/>
            <a:ext cx="2004353" cy="1727891"/>
          </a:xfrm>
          <a:prstGeom prst="triangle">
            <a:avLst/>
          </a:prstGeom>
          <a:solidFill>
            <a:schemeClr val="bg2">
              <a:lumMod val="60000"/>
              <a:lumOff val="40000"/>
            </a:schemeClr>
          </a:solidFill>
          <a:ln w="285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vert270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endParaRPr lang="zh-CN" altLang="en-US" sz="24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5" name="等腰三角形 4"/>
          <p:cNvSpPr/>
          <p:nvPr/>
        </p:nvSpPr>
        <p:spPr>
          <a:xfrm rot="10800000">
            <a:off x="5093825" y="3116198"/>
            <a:ext cx="2004353" cy="1727891"/>
          </a:xfrm>
          <a:prstGeom prst="triangle">
            <a:avLst/>
          </a:prstGeom>
          <a:solidFill>
            <a:schemeClr val="accent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endParaRPr lang="zh-CN" altLang="en-US" sz="36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6" name="等腰三角形 5"/>
          <p:cNvSpPr/>
          <p:nvPr/>
        </p:nvSpPr>
        <p:spPr>
          <a:xfrm>
            <a:off x="6558415" y="2479607"/>
            <a:ext cx="2004353" cy="1727891"/>
          </a:xfrm>
          <a:prstGeom prst="triangle">
            <a:avLst/>
          </a:prstGeom>
          <a:solidFill>
            <a:schemeClr val="bg2">
              <a:lumMod val="60000"/>
              <a:lumOff val="40000"/>
            </a:schemeClr>
          </a:solidFill>
          <a:ln w="285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vert270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endParaRPr lang="zh-CN" altLang="en-US" sz="24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7" name="等腰三角形 6"/>
          <p:cNvSpPr/>
          <p:nvPr/>
        </p:nvSpPr>
        <p:spPr>
          <a:xfrm rot="10800000">
            <a:off x="8023004" y="3116198"/>
            <a:ext cx="2004353" cy="1727891"/>
          </a:xfrm>
          <a:prstGeom prst="triangle">
            <a:avLst/>
          </a:prstGeom>
          <a:solidFill>
            <a:schemeClr val="accent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endParaRPr lang="zh-CN" altLang="en-US" sz="36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9" name="等腰三角形 8"/>
          <p:cNvSpPr/>
          <p:nvPr/>
        </p:nvSpPr>
        <p:spPr>
          <a:xfrm rot="10800000">
            <a:off x="2164645" y="3116198"/>
            <a:ext cx="2004353" cy="1727891"/>
          </a:xfrm>
          <a:prstGeom prst="triangle">
            <a:avLst/>
          </a:prstGeom>
          <a:solidFill>
            <a:schemeClr val="accent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endParaRPr lang="zh-CN" altLang="en-US" sz="36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1787774" y="4843653"/>
            <a:ext cx="2758092" cy="12516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zh-CN" sz="2800" b="1" dirty="0">
                <a:latin typeface="+mj-lt"/>
              </a:rPr>
              <a:t>TEXT</a:t>
            </a:r>
          </a:p>
          <a:p>
            <a:pPr algn="ctr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zh-CN" sz="1600" dirty="0"/>
              <a:t>And God said, Let there be light: and there was light</a:t>
            </a:r>
          </a:p>
        </p:txBody>
      </p:sp>
      <p:sp>
        <p:nvSpPr>
          <p:cNvPr id="12" name="矩形 11"/>
          <p:cNvSpPr/>
          <p:nvPr/>
        </p:nvSpPr>
        <p:spPr>
          <a:xfrm>
            <a:off x="4716954" y="4843653"/>
            <a:ext cx="2758092" cy="12516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zh-CN" sz="2800" b="1" dirty="0">
                <a:latin typeface="+mj-lt"/>
              </a:rPr>
              <a:t>TEXT</a:t>
            </a:r>
          </a:p>
          <a:p>
            <a:pPr algn="ctr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zh-CN" sz="1600" dirty="0"/>
              <a:t>And God said, Let there be light: and there was light</a:t>
            </a:r>
          </a:p>
        </p:txBody>
      </p:sp>
      <p:sp>
        <p:nvSpPr>
          <p:cNvPr id="13" name="矩形 12"/>
          <p:cNvSpPr/>
          <p:nvPr/>
        </p:nvSpPr>
        <p:spPr>
          <a:xfrm>
            <a:off x="7652455" y="4843653"/>
            <a:ext cx="2758092" cy="12516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zh-CN" sz="2800" b="1" dirty="0">
                <a:latin typeface="+mj-lt"/>
              </a:rPr>
              <a:t>TEXT</a:t>
            </a:r>
          </a:p>
          <a:p>
            <a:pPr algn="ctr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zh-CN" sz="1600" dirty="0"/>
              <a:t>And God said, Let there be light: and there was light</a:t>
            </a:r>
          </a:p>
        </p:txBody>
      </p:sp>
      <p:sp>
        <p:nvSpPr>
          <p:cNvPr id="17" name="矩形 16"/>
          <p:cNvSpPr/>
          <p:nvPr/>
        </p:nvSpPr>
        <p:spPr>
          <a:xfrm>
            <a:off x="3241462" y="1196753"/>
            <a:ext cx="2758092" cy="12516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zh-CN" sz="2800" b="1" dirty="0">
                <a:latin typeface="+mj-lt"/>
              </a:rPr>
              <a:t>TEXT</a:t>
            </a:r>
          </a:p>
          <a:p>
            <a:pPr algn="ctr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zh-CN" sz="1600" dirty="0"/>
              <a:t>And God said, Let there be light: and there was light</a:t>
            </a:r>
          </a:p>
        </p:txBody>
      </p:sp>
      <p:sp>
        <p:nvSpPr>
          <p:cNvPr id="18" name="矩形 17"/>
          <p:cNvSpPr/>
          <p:nvPr/>
        </p:nvSpPr>
        <p:spPr>
          <a:xfrm>
            <a:off x="6176963" y="1196753"/>
            <a:ext cx="2758092" cy="12516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zh-CN" sz="2800" b="1" dirty="0">
                <a:latin typeface="+mj-lt"/>
              </a:rPr>
              <a:t>TEXT</a:t>
            </a:r>
            <a:endParaRPr lang="en-US" altLang="zh-CN" sz="2400" b="1" dirty="0">
              <a:latin typeface="+mj-lt"/>
            </a:endParaRPr>
          </a:p>
          <a:p>
            <a:pPr algn="ctr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zh-CN" sz="1600" dirty="0"/>
              <a:t>And God said, Let there be light: and there was light</a:t>
            </a:r>
          </a:p>
        </p:txBody>
      </p:sp>
      <p:sp>
        <p:nvSpPr>
          <p:cNvPr id="19" name="矩形 18"/>
          <p:cNvSpPr/>
          <p:nvPr/>
        </p:nvSpPr>
        <p:spPr>
          <a:xfrm>
            <a:off x="2628415" y="3291367"/>
            <a:ext cx="1076810" cy="7571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zh-CN" sz="3600" b="1" dirty="0">
                <a:solidFill>
                  <a:schemeClr val="bg1"/>
                </a:solidFill>
                <a:latin typeface="+mj-lt"/>
              </a:rPr>
              <a:t>1</a:t>
            </a:r>
            <a:endParaRPr lang="zh-CN" altLang="en-US" sz="40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4082103" y="3291367"/>
            <a:ext cx="1076810" cy="7571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zh-CN" sz="3600" b="1" dirty="0">
                <a:latin typeface="+mj-lt"/>
              </a:rPr>
              <a:t>2</a:t>
            </a:r>
            <a:endParaRPr lang="zh-CN" altLang="en-US" sz="3600" b="1" dirty="0">
              <a:latin typeface="+mj-lt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5557596" y="3291367"/>
            <a:ext cx="1076810" cy="7571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zh-CN" sz="3600" b="1" dirty="0">
                <a:solidFill>
                  <a:schemeClr val="bg1"/>
                </a:solidFill>
                <a:latin typeface="+mj-lt"/>
              </a:rPr>
              <a:t>3</a:t>
            </a:r>
            <a:endParaRPr lang="zh-CN" altLang="en-US" sz="3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7017163" y="3291367"/>
            <a:ext cx="1076810" cy="7571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zh-CN" sz="3600" b="1" dirty="0">
                <a:latin typeface="+mj-lt"/>
              </a:rPr>
              <a:t>4</a:t>
            </a:r>
            <a:endParaRPr lang="zh-CN" altLang="en-US" sz="3600" b="1" dirty="0">
              <a:latin typeface="+mj-lt"/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8486774" y="3291367"/>
            <a:ext cx="1076810" cy="7571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zh-CN" sz="3600" b="1" dirty="0">
                <a:solidFill>
                  <a:schemeClr val="bg1"/>
                </a:solidFill>
                <a:latin typeface="+mj-lt"/>
              </a:rPr>
              <a:t>5</a:t>
            </a:r>
            <a:endParaRPr lang="zh-CN" altLang="en-US" sz="3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zh-CN"/>
              <a:t>/    11</a:t>
            </a:r>
            <a:endParaRPr lang="zh-CN" altLang="en-US" dirty="0"/>
          </a:p>
        </p:txBody>
      </p:sp>
      <p:sp>
        <p:nvSpPr>
          <p:cNvPr id="8" name="灯片编号占位符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9F4BA8F-7B64-4198-9505-0CB5D4D3B366}" type="slidenum">
              <a:rPr lang="en-US" altLang="zh-CN" smtClean="0"/>
              <a:t>41</a:t>
            </a:fld>
            <a:endParaRPr lang="zh-CN" altLang="en-US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latin typeface="Arial Black" panose="020B0A04020102020204"/>
              </a:rPr>
              <a:t>TITLE HERE</a:t>
            </a:r>
            <a:endParaRPr lang="zh-CN" altLang="en-US" dirty="0"/>
          </a:p>
        </p:txBody>
      </p:sp>
      <p:grpSp>
        <p:nvGrpSpPr>
          <p:cNvPr id="6" name="组合 5"/>
          <p:cNvGrpSpPr/>
          <p:nvPr/>
        </p:nvGrpSpPr>
        <p:grpSpPr>
          <a:xfrm>
            <a:off x="2387588" y="1589135"/>
            <a:ext cx="7416824" cy="1951362"/>
            <a:chOff x="1043607" y="1589135"/>
            <a:chExt cx="7416824" cy="1951362"/>
          </a:xfrm>
        </p:grpSpPr>
        <p:sp>
          <p:nvSpPr>
            <p:cNvPr id="3" name="五边形 2"/>
            <p:cNvSpPr/>
            <p:nvPr/>
          </p:nvSpPr>
          <p:spPr>
            <a:xfrm>
              <a:off x="3083118" y="1770744"/>
              <a:ext cx="5377313" cy="1588146"/>
            </a:xfrm>
            <a:prstGeom prst="homePlate">
              <a:avLst>
                <a:gd name="adj" fmla="val 39947"/>
              </a:avLst>
            </a:prstGeom>
            <a:solidFill>
              <a:schemeClr val="accent1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marL="363855">
                <a:lnSpc>
                  <a:spcPct val="120000"/>
                </a:lnSpc>
                <a:spcBef>
                  <a:spcPts val="200"/>
                </a:spcBef>
                <a:spcAft>
                  <a:spcPts val="200"/>
                </a:spcAft>
              </a:pPr>
              <a:r>
                <a:rPr lang="en-US" altLang="zh-CN" sz="3600" dirty="0">
                  <a:solidFill>
                    <a:schemeClr val="bg1"/>
                  </a:solidFill>
                  <a:latin typeface="Arial Black" panose="020B0A04020102020204"/>
                </a:rPr>
                <a:t>TEXT</a:t>
              </a:r>
              <a:endParaRPr lang="en-US" altLang="zh-CN" sz="3200" dirty="0">
                <a:solidFill>
                  <a:schemeClr val="bg1"/>
                </a:solidFill>
                <a:latin typeface="Arial Black" panose="020B0A04020102020204"/>
              </a:endParaRPr>
            </a:p>
            <a:p>
              <a:pPr marL="363855">
                <a:lnSpc>
                  <a:spcPct val="120000"/>
                </a:lnSpc>
                <a:spcBef>
                  <a:spcPts val="200"/>
                </a:spcBef>
                <a:spcAft>
                  <a:spcPts val="200"/>
                </a:spcAft>
              </a:pPr>
              <a:r>
                <a:rPr lang="en-US" altLang="zh-CN" sz="2000" dirty="0">
                  <a:solidFill>
                    <a:schemeClr val="bg1"/>
                  </a:solidFill>
                </a:rPr>
                <a:t>And God said, Let there be light: and there was light</a:t>
              </a:r>
            </a:p>
          </p:txBody>
        </p:sp>
        <p:sp>
          <p:nvSpPr>
            <p:cNvPr id="5" name="五边形 4"/>
            <p:cNvSpPr/>
            <p:nvPr/>
          </p:nvSpPr>
          <p:spPr>
            <a:xfrm rot="10800000">
              <a:off x="1043607" y="1589135"/>
              <a:ext cx="2278823" cy="1951362"/>
            </a:xfrm>
            <a:prstGeom prst="homePlate">
              <a:avLst>
                <a:gd name="adj" fmla="val 39587"/>
              </a:avLst>
            </a:prstGeom>
            <a:solidFill>
              <a:schemeClr val="bg2">
                <a:lumMod val="60000"/>
                <a:lumOff val="40000"/>
              </a:schemeClr>
            </a:solidFill>
            <a:ln w="2857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>
                <a:lnSpc>
                  <a:spcPct val="120000"/>
                </a:lnSpc>
                <a:spcBef>
                  <a:spcPts val="200"/>
                </a:spcBef>
                <a:spcAft>
                  <a:spcPts val="200"/>
                </a:spcAft>
              </a:pPr>
              <a:endParaRPr lang="zh-CN" altLang="en-US" sz="2400" dirty="0">
                <a:solidFill>
                  <a:schemeClr val="tx1"/>
                </a:solidFill>
                <a:latin typeface="+mj-lt"/>
              </a:endParaRPr>
            </a:p>
          </p:txBody>
        </p:sp>
        <p:sp>
          <p:nvSpPr>
            <p:cNvPr id="9" name="矩形 8"/>
            <p:cNvSpPr/>
            <p:nvPr/>
          </p:nvSpPr>
          <p:spPr>
            <a:xfrm>
              <a:off x="1645199" y="2174067"/>
              <a:ext cx="1694695" cy="83099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lnSpc>
                  <a:spcPct val="120000"/>
                </a:lnSpc>
                <a:spcBef>
                  <a:spcPts val="200"/>
                </a:spcBef>
                <a:spcAft>
                  <a:spcPts val="200"/>
                </a:spcAft>
              </a:pPr>
              <a:r>
                <a:rPr lang="en-US" altLang="zh-CN" sz="4000" dirty="0">
                  <a:solidFill>
                    <a:srgbClr val="4A5D69"/>
                  </a:solidFill>
                  <a:latin typeface="Arial Black" panose="020B0A04020102020204"/>
                </a:rPr>
                <a:t>TEXT</a:t>
              </a:r>
              <a:endParaRPr lang="en-US" altLang="zh-CN" sz="3600" dirty="0">
                <a:solidFill>
                  <a:srgbClr val="4A5D69"/>
                </a:solidFill>
                <a:latin typeface="Arial Black" panose="020B0A04020102020204"/>
              </a:endParaRPr>
            </a:p>
          </p:txBody>
        </p:sp>
      </p:grpSp>
      <p:grpSp>
        <p:nvGrpSpPr>
          <p:cNvPr id="11" name="组合 10"/>
          <p:cNvGrpSpPr/>
          <p:nvPr/>
        </p:nvGrpSpPr>
        <p:grpSpPr>
          <a:xfrm flipH="1">
            <a:off x="2387588" y="3598553"/>
            <a:ext cx="7416824" cy="1951362"/>
            <a:chOff x="1043607" y="1589135"/>
            <a:chExt cx="7416824" cy="1951362"/>
          </a:xfrm>
        </p:grpSpPr>
        <p:sp>
          <p:nvSpPr>
            <p:cNvPr id="12" name="五边形 11"/>
            <p:cNvSpPr/>
            <p:nvPr/>
          </p:nvSpPr>
          <p:spPr>
            <a:xfrm>
              <a:off x="3083118" y="1770744"/>
              <a:ext cx="5377313" cy="1588146"/>
            </a:xfrm>
            <a:prstGeom prst="homePlate">
              <a:avLst>
                <a:gd name="adj" fmla="val 39947"/>
              </a:avLst>
            </a:prstGeom>
            <a:solidFill>
              <a:schemeClr val="accent2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marL="363855">
                <a:lnSpc>
                  <a:spcPct val="120000"/>
                </a:lnSpc>
                <a:spcBef>
                  <a:spcPts val="200"/>
                </a:spcBef>
                <a:spcAft>
                  <a:spcPts val="200"/>
                </a:spcAft>
              </a:pPr>
              <a:r>
                <a:rPr lang="en-US" altLang="zh-CN" sz="3600" dirty="0">
                  <a:solidFill>
                    <a:schemeClr val="bg1"/>
                  </a:solidFill>
                  <a:latin typeface="Arial Black" panose="020B0A04020102020204"/>
                </a:rPr>
                <a:t>TEXT</a:t>
              </a:r>
              <a:endParaRPr lang="en-US" altLang="zh-CN" sz="3200" dirty="0">
                <a:solidFill>
                  <a:schemeClr val="bg1"/>
                </a:solidFill>
                <a:latin typeface="Arial Black" panose="020B0A04020102020204"/>
              </a:endParaRPr>
            </a:p>
            <a:p>
              <a:pPr marL="363855">
                <a:lnSpc>
                  <a:spcPct val="120000"/>
                </a:lnSpc>
                <a:spcBef>
                  <a:spcPts val="200"/>
                </a:spcBef>
                <a:spcAft>
                  <a:spcPts val="200"/>
                </a:spcAft>
              </a:pPr>
              <a:r>
                <a:rPr lang="en-US" altLang="zh-CN" sz="2000" dirty="0">
                  <a:solidFill>
                    <a:schemeClr val="bg1"/>
                  </a:solidFill>
                </a:rPr>
                <a:t>And God said, Let there be light: and there was light</a:t>
              </a:r>
            </a:p>
          </p:txBody>
        </p:sp>
        <p:sp>
          <p:nvSpPr>
            <p:cNvPr id="15" name="五边形 14"/>
            <p:cNvSpPr/>
            <p:nvPr/>
          </p:nvSpPr>
          <p:spPr>
            <a:xfrm rot="10800000">
              <a:off x="1043607" y="1589135"/>
              <a:ext cx="2278823" cy="1951362"/>
            </a:xfrm>
            <a:prstGeom prst="homePlate">
              <a:avLst>
                <a:gd name="adj" fmla="val 39587"/>
              </a:avLst>
            </a:prstGeom>
            <a:solidFill>
              <a:schemeClr val="bg2">
                <a:lumMod val="60000"/>
                <a:lumOff val="40000"/>
              </a:schemeClr>
            </a:solidFill>
            <a:ln w="2857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>
                <a:lnSpc>
                  <a:spcPct val="120000"/>
                </a:lnSpc>
                <a:spcBef>
                  <a:spcPts val="200"/>
                </a:spcBef>
                <a:spcAft>
                  <a:spcPts val="200"/>
                </a:spcAft>
              </a:pPr>
              <a:endParaRPr lang="zh-CN" altLang="en-US" sz="2400" dirty="0">
                <a:solidFill>
                  <a:schemeClr val="tx1"/>
                </a:solidFill>
                <a:latin typeface="+mj-lt"/>
              </a:endParaRPr>
            </a:p>
          </p:txBody>
        </p:sp>
        <p:sp>
          <p:nvSpPr>
            <p:cNvPr id="17" name="矩形 16"/>
            <p:cNvSpPr/>
            <p:nvPr/>
          </p:nvSpPr>
          <p:spPr>
            <a:xfrm>
              <a:off x="1645199" y="2174067"/>
              <a:ext cx="1694695" cy="83099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lnSpc>
                  <a:spcPct val="120000"/>
                </a:lnSpc>
                <a:spcBef>
                  <a:spcPts val="200"/>
                </a:spcBef>
                <a:spcAft>
                  <a:spcPts val="200"/>
                </a:spcAft>
              </a:pPr>
              <a:r>
                <a:rPr lang="en-US" altLang="zh-CN" sz="4000" dirty="0">
                  <a:solidFill>
                    <a:srgbClr val="4A5D69"/>
                  </a:solidFill>
                  <a:latin typeface="Arial Black" panose="020B0A04020102020204"/>
                </a:rPr>
                <a:t>TEXT</a:t>
              </a:r>
              <a:endParaRPr lang="en-US" altLang="zh-CN" sz="3600" dirty="0">
                <a:solidFill>
                  <a:srgbClr val="4A5D69"/>
                </a:solidFill>
                <a:latin typeface="Arial Black" panose="020B0A04020102020204"/>
              </a:endParaRPr>
            </a:p>
          </p:txBody>
        </p:sp>
      </p:grpSp>
      <p:sp>
        <p:nvSpPr>
          <p:cNvPr id="4" name="页脚占位符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zh-CN"/>
              <a:t>/    11</a:t>
            </a:r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9F4BA8F-7B64-4198-9505-0CB5D4D3B366}" type="slidenum">
              <a:rPr lang="en-US" altLang="zh-CN" smtClean="0"/>
              <a:t>42</a:t>
            </a:fld>
            <a:endParaRPr lang="zh-CN" altLang="en-US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9525" y="3293533"/>
            <a:ext cx="12182475" cy="666694"/>
          </a:xfrm>
          <a:prstGeom prst="rect">
            <a:avLst/>
          </a:prstGeom>
          <a:solidFill>
            <a:schemeClr val="accent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endParaRPr lang="zh-CN" altLang="en-US" sz="36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latin typeface="Arial Black" panose="020B0A04020102020204"/>
              </a:rPr>
              <a:t>TITLE HERE</a:t>
            </a:r>
            <a:endParaRPr lang="zh-CN" altLang="en-US" dirty="0"/>
          </a:p>
        </p:txBody>
      </p:sp>
      <p:sp>
        <p:nvSpPr>
          <p:cNvPr id="16" name="椭圆 15"/>
          <p:cNvSpPr/>
          <p:nvPr/>
        </p:nvSpPr>
        <p:spPr>
          <a:xfrm>
            <a:off x="2239098" y="2897204"/>
            <a:ext cx="1459352" cy="145935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 w="285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>
              <a:spcBef>
                <a:spcPts val="200"/>
              </a:spcBef>
              <a:spcAft>
                <a:spcPts val="200"/>
              </a:spcAft>
            </a:pPr>
            <a:endParaRPr lang="zh-CN" altLang="en-US" sz="3200" dirty="0">
              <a:solidFill>
                <a:schemeClr val="tx1"/>
              </a:solidFill>
              <a:latin typeface="Arial Black" panose="020B0A04020102020204"/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2010389" y="1371972"/>
            <a:ext cx="1916769" cy="14732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zh-CN" sz="2400" dirty="0">
                <a:latin typeface="Arial Black" panose="020B0A04020102020204"/>
              </a:rPr>
              <a:t>TEXT</a:t>
            </a:r>
            <a:endParaRPr lang="en-US" altLang="zh-CN" sz="2000" dirty="0">
              <a:latin typeface="Arial Black" panose="020B0A04020102020204"/>
            </a:endParaRPr>
          </a:p>
          <a:p>
            <a:pPr algn="ctr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zh-CN" sz="1600" dirty="0"/>
              <a:t>And God said, Let there be light: and there was light</a:t>
            </a:r>
          </a:p>
        </p:txBody>
      </p:sp>
      <p:sp>
        <p:nvSpPr>
          <p:cNvPr id="22" name="矩形 21"/>
          <p:cNvSpPr/>
          <p:nvPr/>
        </p:nvSpPr>
        <p:spPr>
          <a:xfrm>
            <a:off x="2272108" y="3285248"/>
            <a:ext cx="1393330" cy="6832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zh-CN" sz="3200" dirty="0">
                <a:solidFill>
                  <a:srgbClr val="4A5D69"/>
                </a:solidFill>
                <a:latin typeface="Arial Black" panose="020B0A04020102020204"/>
              </a:rPr>
              <a:t>TEXT</a:t>
            </a:r>
            <a:endParaRPr lang="en-US" altLang="zh-CN" sz="2800" dirty="0">
              <a:solidFill>
                <a:srgbClr val="4A5D69"/>
              </a:solidFill>
              <a:latin typeface="Arial Black" panose="020B0A04020102020204"/>
            </a:endParaRPr>
          </a:p>
        </p:txBody>
      </p:sp>
      <p:sp>
        <p:nvSpPr>
          <p:cNvPr id="13" name="椭圆 12"/>
          <p:cNvSpPr/>
          <p:nvPr/>
        </p:nvSpPr>
        <p:spPr>
          <a:xfrm>
            <a:off x="4271867" y="2897204"/>
            <a:ext cx="1459352" cy="145935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 w="285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>
              <a:spcBef>
                <a:spcPts val="200"/>
              </a:spcBef>
              <a:spcAft>
                <a:spcPts val="200"/>
              </a:spcAft>
            </a:pPr>
            <a:endParaRPr lang="zh-CN" altLang="en-US" sz="3200" dirty="0">
              <a:solidFill>
                <a:schemeClr val="tx1"/>
              </a:solidFill>
              <a:latin typeface="Arial Black" panose="020B0A04020102020204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4304877" y="3285248"/>
            <a:ext cx="1393330" cy="6832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zh-CN" sz="3200" dirty="0">
                <a:solidFill>
                  <a:srgbClr val="4A5D69"/>
                </a:solidFill>
                <a:latin typeface="Arial Black" panose="020B0A04020102020204"/>
              </a:rPr>
              <a:t>TEXT</a:t>
            </a:r>
            <a:endParaRPr lang="en-US" altLang="zh-CN" sz="2800" dirty="0">
              <a:solidFill>
                <a:srgbClr val="4A5D69"/>
              </a:solidFill>
              <a:latin typeface="Arial Black" panose="020B0A04020102020204"/>
            </a:endParaRPr>
          </a:p>
        </p:txBody>
      </p:sp>
      <p:sp>
        <p:nvSpPr>
          <p:cNvPr id="17" name="椭圆 16"/>
          <p:cNvSpPr/>
          <p:nvPr/>
        </p:nvSpPr>
        <p:spPr>
          <a:xfrm>
            <a:off x="6304636" y="2897204"/>
            <a:ext cx="1459352" cy="145935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 w="285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>
              <a:spcBef>
                <a:spcPts val="200"/>
              </a:spcBef>
              <a:spcAft>
                <a:spcPts val="200"/>
              </a:spcAft>
            </a:pPr>
            <a:endParaRPr lang="zh-CN" altLang="en-US" sz="3200" dirty="0">
              <a:solidFill>
                <a:schemeClr val="tx1"/>
              </a:solidFill>
              <a:latin typeface="Arial Black" panose="020B0A04020102020204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6337646" y="3285248"/>
            <a:ext cx="1393330" cy="6832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zh-CN" sz="3200" dirty="0">
                <a:solidFill>
                  <a:srgbClr val="4A5D69"/>
                </a:solidFill>
                <a:latin typeface="Arial Black" panose="020B0A04020102020204"/>
              </a:rPr>
              <a:t>TEXT</a:t>
            </a:r>
            <a:endParaRPr lang="en-US" altLang="zh-CN" sz="2800" dirty="0">
              <a:solidFill>
                <a:srgbClr val="4A5D69"/>
              </a:solidFill>
              <a:latin typeface="Arial Black" panose="020B0A04020102020204"/>
            </a:endParaRPr>
          </a:p>
        </p:txBody>
      </p:sp>
      <p:sp>
        <p:nvSpPr>
          <p:cNvPr id="23" name="椭圆 22"/>
          <p:cNvSpPr/>
          <p:nvPr/>
        </p:nvSpPr>
        <p:spPr>
          <a:xfrm>
            <a:off x="8337404" y="2897204"/>
            <a:ext cx="1459352" cy="145935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 w="285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>
              <a:spcBef>
                <a:spcPts val="200"/>
              </a:spcBef>
              <a:spcAft>
                <a:spcPts val="200"/>
              </a:spcAft>
            </a:pPr>
            <a:endParaRPr lang="zh-CN" altLang="en-US" sz="3200" dirty="0">
              <a:solidFill>
                <a:schemeClr val="tx1"/>
              </a:solidFill>
              <a:latin typeface="Arial Black" panose="020B0A04020102020204"/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8370414" y="3285248"/>
            <a:ext cx="1393330" cy="6832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zh-CN" sz="3200" dirty="0">
                <a:solidFill>
                  <a:srgbClr val="4A5D69"/>
                </a:solidFill>
                <a:latin typeface="Arial Black" panose="020B0A04020102020204"/>
              </a:rPr>
              <a:t>TEXT</a:t>
            </a:r>
            <a:endParaRPr lang="en-US" altLang="zh-CN" sz="2800" dirty="0">
              <a:solidFill>
                <a:srgbClr val="4A5D69"/>
              </a:solidFill>
              <a:latin typeface="Arial Black" panose="020B0A04020102020204"/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6075927" y="1371972"/>
            <a:ext cx="1916769" cy="14732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zh-CN" sz="2400" dirty="0">
                <a:latin typeface="Arial Black" panose="020B0A04020102020204"/>
              </a:rPr>
              <a:t>TEXT</a:t>
            </a:r>
            <a:endParaRPr lang="en-US" altLang="zh-CN" sz="2000" dirty="0">
              <a:latin typeface="Arial Black" panose="020B0A04020102020204"/>
            </a:endParaRPr>
          </a:p>
          <a:p>
            <a:pPr algn="ctr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zh-CN" sz="1600" dirty="0"/>
              <a:t>And God said, Let there be light: and there was light</a:t>
            </a:r>
          </a:p>
        </p:txBody>
      </p:sp>
      <p:sp>
        <p:nvSpPr>
          <p:cNvPr id="27" name="矩形 26"/>
          <p:cNvSpPr/>
          <p:nvPr/>
        </p:nvSpPr>
        <p:spPr>
          <a:xfrm>
            <a:off x="4079777" y="4421042"/>
            <a:ext cx="1916769" cy="14732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zh-CN" sz="2400" dirty="0">
                <a:latin typeface="Arial Black" panose="020B0A04020102020204"/>
              </a:rPr>
              <a:t>TEXT</a:t>
            </a:r>
            <a:endParaRPr lang="en-US" altLang="zh-CN" sz="2000" dirty="0">
              <a:latin typeface="Arial Black" panose="020B0A04020102020204"/>
            </a:endParaRPr>
          </a:p>
          <a:p>
            <a:pPr algn="ctr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zh-CN" sz="1600" dirty="0"/>
              <a:t>And God said, Let there be light: and there was light</a:t>
            </a:r>
          </a:p>
        </p:txBody>
      </p:sp>
      <p:sp>
        <p:nvSpPr>
          <p:cNvPr id="28" name="矩形 27"/>
          <p:cNvSpPr/>
          <p:nvPr/>
        </p:nvSpPr>
        <p:spPr>
          <a:xfrm>
            <a:off x="8108695" y="4421042"/>
            <a:ext cx="1916769" cy="14732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zh-CN" sz="2400" dirty="0">
                <a:latin typeface="Arial Black" panose="020B0A04020102020204"/>
              </a:rPr>
              <a:t>TEXT</a:t>
            </a:r>
            <a:endParaRPr lang="en-US" altLang="zh-CN" sz="2000" dirty="0">
              <a:latin typeface="Arial Black" panose="020B0A04020102020204"/>
            </a:endParaRPr>
          </a:p>
          <a:p>
            <a:pPr algn="ctr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zh-CN" sz="1600" dirty="0"/>
              <a:t>And God said, Let there be light: and there was light</a:t>
            </a: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zh-CN"/>
              <a:t>/    11</a:t>
            </a:r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9F4BA8F-7B64-4198-9505-0CB5D4D3B366}" type="slidenum">
              <a:rPr lang="en-US" altLang="zh-CN" smtClean="0"/>
              <a:t>43</a:t>
            </a:fld>
            <a:endParaRPr lang="zh-CN" altLang="en-US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latin typeface="Arial Black" panose="020B0A04020102020204"/>
              </a:rPr>
              <a:t>TITLE HERE</a:t>
            </a:r>
            <a:endParaRPr lang="zh-CN" altLang="en-US" dirty="0"/>
          </a:p>
        </p:txBody>
      </p:sp>
      <p:sp>
        <p:nvSpPr>
          <p:cNvPr id="5" name="任意多边形 4"/>
          <p:cNvSpPr/>
          <p:nvPr/>
        </p:nvSpPr>
        <p:spPr>
          <a:xfrm rot="6300000">
            <a:off x="4608228" y="2435007"/>
            <a:ext cx="1116959" cy="1767308"/>
          </a:xfrm>
          <a:custGeom>
            <a:avLst/>
            <a:gdLst>
              <a:gd name="connsiteX0" fmla="*/ 954385 w 1908770"/>
              <a:gd name="connsiteY0" fmla="*/ 3020147 h 3020147"/>
              <a:gd name="connsiteX1" fmla="*/ 0 w 1908770"/>
              <a:gd name="connsiteY1" fmla="*/ 2065762 h 3020147"/>
              <a:gd name="connsiteX2" fmla="*/ 75000 w 1908770"/>
              <a:gd name="connsiteY2" fmla="*/ 1694273 h 3020147"/>
              <a:gd name="connsiteX3" fmla="*/ 83621 w 1908770"/>
              <a:gd name="connsiteY3" fmla="*/ 1676378 h 3020147"/>
              <a:gd name="connsiteX4" fmla="*/ 81262 w 1908770"/>
              <a:gd name="connsiteY4" fmla="*/ 1676378 h 3020147"/>
              <a:gd name="connsiteX5" fmla="*/ 112668 w 1908770"/>
              <a:gd name="connsiteY5" fmla="*/ 1616079 h 3020147"/>
              <a:gd name="connsiteX6" fmla="*/ 115189 w 1908770"/>
              <a:gd name="connsiteY6" fmla="*/ 1610846 h 3020147"/>
              <a:gd name="connsiteX7" fmla="*/ 116624 w 1908770"/>
              <a:gd name="connsiteY7" fmla="*/ 1608484 h 3020147"/>
              <a:gd name="connsiteX8" fmla="*/ 954385 w 1908770"/>
              <a:gd name="connsiteY8" fmla="*/ 0 h 3020147"/>
              <a:gd name="connsiteX9" fmla="*/ 1792146 w 1908770"/>
              <a:gd name="connsiteY9" fmla="*/ 1608484 h 3020147"/>
              <a:gd name="connsiteX10" fmla="*/ 1793581 w 1908770"/>
              <a:gd name="connsiteY10" fmla="*/ 1610846 h 3020147"/>
              <a:gd name="connsiteX11" fmla="*/ 1796102 w 1908770"/>
              <a:gd name="connsiteY11" fmla="*/ 1616078 h 3020147"/>
              <a:gd name="connsiteX12" fmla="*/ 1827508 w 1908770"/>
              <a:gd name="connsiteY12" fmla="*/ 1676378 h 3020147"/>
              <a:gd name="connsiteX13" fmla="*/ 1825150 w 1908770"/>
              <a:gd name="connsiteY13" fmla="*/ 1676378 h 3020147"/>
              <a:gd name="connsiteX14" fmla="*/ 1833770 w 1908770"/>
              <a:gd name="connsiteY14" fmla="*/ 1694273 h 3020147"/>
              <a:gd name="connsiteX15" fmla="*/ 1908770 w 1908770"/>
              <a:gd name="connsiteY15" fmla="*/ 2065762 h 3020147"/>
              <a:gd name="connsiteX16" fmla="*/ 954385 w 1908770"/>
              <a:gd name="connsiteY16" fmla="*/ 3020147 h 30201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908770" h="3020147">
                <a:moveTo>
                  <a:pt x="954385" y="3020147"/>
                </a:moveTo>
                <a:cubicBezTo>
                  <a:pt x="427293" y="3020147"/>
                  <a:pt x="0" y="2592854"/>
                  <a:pt x="0" y="2065762"/>
                </a:cubicBezTo>
                <a:cubicBezTo>
                  <a:pt x="0" y="1933989"/>
                  <a:pt x="26706" y="1808454"/>
                  <a:pt x="75000" y="1694273"/>
                </a:cubicBezTo>
                <a:lnTo>
                  <a:pt x="83621" y="1676378"/>
                </a:lnTo>
                <a:lnTo>
                  <a:pt x="81262" y="1676378"/>
                </a:lnTo>
                <a:lnTo>
                  <a:pt x="112668" y="1616079"/>
                </a:lnTo>
                <a:lnTo>
                  <a:pt x="115189" y="1610846"/>
                </a:lnTo>
                <a:lnTo>
                  <a:pt x="116624" y="1608484"/>
                </a:lnTo>
                <a:lnTo>
                  <a:pt x="954385" y="0"/>
                </a:lnTo>
                <a:lnTo>
                  <a:pt x="1792146" y="1608484"/>
                </a:lnTo>
                <a:lnTo>
                  <a:pt x="1793581" y="1610846"/>
                </a:lnTo>
                <a:lnTo>
                  <a:pt x="1796102" y="1616078"/>
                </a:lnTo>
                <a:lnTo>
                  <a:pt x="1827508" y="1676378"/>
                </a:lnTo>
                <a:lnTo>
                  <a:pt x="1825150" y="1676378"/>
                </a:lnTo>
                <a:lnTo>
                  <a:pt x="1833770" y="1694273"/>
                </a:lnTo>
                <a:cubicBezTo>
                  <a:pt x="1882064" y="1808454"/>
                  <a:pt x="1908770" y="1933989"/>
                  <a:pt x="1908770" y="2065762"/>
                </a:cubicBezTo>
                <a:cubicBezTo>
                  <a:pt x="1908770" y="2592854"/>
                  <a:pt x="1481477" y="3020147"/>
                  <a:pt x="954385" y="3020147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endParaRPr lang="zh-CN" altLang="en-US" sz="36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6" name="任意多边形 5"/>
          <p:cNvSpPr/>
          <p:nvPr/>
        </p:nvSpPr>
        <p:spPr>
          <a:xfrm rot="17100000" flipH="1">
            <a:off x="6466817" y="2933016"/>
            <a:ext cx="1116959" cy="1767308"/>
          </a:xfrm>
          <a:custGeom>
            <a:avLst/>
            <a:gdLst>
              <a:gd name="connsiteX0" fmla="*/ 954385 w 1908770"/>
              <a:gd name="connsiteY0" fmla="*/ 3020147 h 3020147"/>
              <a:gd name="connsiteX1" fmla="*/ 0 w 1908770"/>
              <a:gd name="connsiteY1" fmla="*/ 2065762 h 3020147"/>
              <a:gd name="connsiteX2" fmla="*/ 75000 w 1908770"/>
              <a:gd name="connsiteY2" fmla="*/ 1694273 h 3020147"/>
              <a:gd name="connsiteX3" fmla="*/ 83621 w 1908770"/>
              <a:gd name="connsiteY3" fmla="*/ 1676378 h 3020147"/>
              <a:gd name="connsiteX4" fmla="*/ 81262 w 1908770"/>
              <a:gd name="connsiteY4" fmla="*/ 1676378 h 3020147"/>
              <a:gd name="connsiteX5" fmla="*/ 112668 w 1908770"/>
              <a:gd name="connsiteY5" fmla="*/ 1616079 h 3020147"/>
              <a:gd name="connsiteX6" fmla="*/ 115189 w 1908770"/>
              <a:gd name="connsiteY6" fmla="*/ 1610846 h 3020147"/>
              <a:gd name="connsiteX7" fmla="*/ 116624 w 1908770"/>
              <a:gd name="connsiteY7" fmla="*/ 1608484 h 3020147"/>
              <a:gd name="connsiteX8" fmla="*/ 954385 w 1908770"/>
              <a:gd name="connsiteY8" fmla="*/ 0 h 3020147"/>
              <a:gd name="connsiteX9" fmla="*/ 1792146 w 1908770"/>
              <a:gd name="connsiteY9" fmla="*/ 1608484 h 3020147"/>
              <a:gd name="connsiteX10" fmla="*/ 1793581 w 1908770"/>
              <a:gd name="connsiteY10" fmla="*/ 1610846 h 3020147"/>
              <a:gd name="connsiteX11" fmla="*/ 1796102 w 1908770"/>
              <a:gd name="connsiteY11" fmla="*/ 1616078 h 3020147"/>
              <a:gd name="connsiteX12" fmla="*/ 1827508 w 1908770"/>
              <a:gd name="connsiteY12" fmla="*/ 1676378 h 3020147"/>
              <a:gd name="connsiteX13" fmla="*/ 1825150 w 1908770"/>
              <a:gd name="connsiteY13" fmla="*/ 1676378 h 3020147"/>
              <a:gd name="connsiteX14" fmla="*/ 1833770 w 1908770"/>
              <a:gd name="connsiteY14" fmla="*/ 1694273 h 3020147"/>
              <a:gd name="connsiteX15" fmla="*/ 1908770 w 1908770"/>
              <a:gd name="connsiteY15" fmla="*/ 2065762 h 3020147"/>
              <a:gd name="connsiteX16" fmla="*/ 954385 w 1908770"/>
              <a:gd name="connsiteY16" fmla="*/ 3020147 h 30201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908770" h="3020147">
                <a:moveTo>
                  <a:pt x="954385" y="3020147"/>
                </a:moveTo>
                <a:cubicBezTo>
                  <a:pt x="427293" y="3020147"/>
                  <a:pt x="0" y="2592854"/>
                  <a:pt x="0" y="2065762"/>
                </a:cubicBezTo>
                <a:cubicBezTo>
                  <a:pt x="0" y="1933989"/>
                  <a:pt x="26706" y="1808454"/>
                  <a:pt x="75000" y="1694273"/>
                </a:cubicBezTo>
                <a:lnTo>
                  <a:pt x="83621" y="1676378"/>
                </a:lnTo>
                <a:lnTo>
                  <a:pt x="81262" y="1676378"/>
                </a:lnTo>
                <a:lnTo>
                  <a:pt x="112668" y="1616079"/>
                </a:lnTo>
                <a:lnTo>
                  <a:pt x="115189" y="1610846"/>
                </a:lnTo>
                <a:lnTo>
                  <a:pt x="116624" y="1608484"/>
                </a:lnTo>
                <a:lnTo>
                  <a:pt x="954385" y="0"/>
                </a:lnTo>
                <a:lnTo>
                  <a:pt x="1792146" y="1608484"/>
                </a:lnTo>
                <a:lnTo>
                  <a:pt x="1793581" y="1610846"/>
                </a:lnTo>
                <a:lnTo>
                  <a:pt x="1796102" y="1616078"/>
                </a:lnTo>
                <a:lnTo>
                  <a:pt x="1827508" y="1676378"/>
                </a:lnTo>
                <a:lnTo>
                  <a:pt x="1825150" y="1676378"/>
                </a:lnTo>
                <a:lnTo>
                  <a:pt x="1833770" y="1694273"/>
                </a:lnTo>
                <a:cubicBezTo>
                  <a:pt x="1882064" y="1808454"/>
                  <a:pt x="1908770" y="1933989"/>
                  <a:pt x="1908770" y="2065762"/>
                </a:cubicBezTo>
                <a:cubicBezTo>
                  <a:pt x="1908770" y="2592854"/>
                  <a:pt x="1481477" y="3020147"/>
                  <a:pt x="954385" y="3020147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endParaRPr lang="zh-CN" altLang="en-US" sz="36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9" name="任意多边形 8"/>
          <p:cNvSpPr/>
          <p:nvPr/>
        </p:nvSpPr>
        <p:spPr>
          <a:xfrm rot="2700000">
            <a:off x="4857232" y="3364301"/>
            <a:ext cx="1116959" cy="1767308"/>
          </a:xfrm>
          <a:custGeom>
            <a:avLst/>
            <a:gdLst>
              <a:gd name="connsiteX0" fmla="*/ 954385 w 1908770"/>
              <a:gd name="connsiteY0" fmla="*/ 3020147 h 3020147"/>
              <a:gd name="connsiteX1" fmla="*/ 0 w 1908770"/>
              <a:gd name="connsiteY1" fmla="*/ 2065762 h 3020147"/>
              <a:gd name="connsiteX2" fmla="*/ 75000 w 1908770"/>
              <a:gd name="connsiteY2" fmla="*/ 1694273 h 3020147"/>
              <a:gd name="connsiteX3" fmla="*/ 83621 w 1908770"/>
              <a:gd name="connsiteY3" fmla="*/ 1676378 h 3020147"/>
              <a:gd name="connsiteX4" fmla="*/ 81262 w 1908770"/>
              <a:gd name="connsiteY4" fmla="*/ 1676378 h 3020147"/>
              <a:gd name="connsiteX5" fmla="*/ 112668 w 1908770"/>
              <a:gd name="connsiteY5" fmla="*/ 1616079 h 3020147"/>
              <a:gd name="connsiteX6" fmla="*/ 115189 w 1908770"/>
              <a:gd name="connsiteY6" fmla="*/ 1610846 h 3020147"/>
              <a:gd name="connsiteX7" fmla="*/ 116624 w 1908770"/>
              <a:gd name="connsiteY7" fmla="*/ 1608484 h 3020147"/>
              <a:gd name="connsiteX8" fmla="*/ 954385 w 1908770"/>
              <a:gd name="connsiteY8" fmla="*/ 0 h 3020147"/>
              <a:gd name="connsiteX9" fmla="*/ 1792146 w 1908770"/>
              <a:gd name="connsiteY9" fmla="*/ 1608484 h 3020147"/>
              <a:gd name="connsiteX10" fmla="*/ 1793581 w 1908770"/>
              <a:gd name="connsiteY10" fmla="*/ 1610846 h 3020147"/>
              <a:gd name="connsiteX11" fmla="*/ 1796102 w 1908770"/>
              <a:gd name="connsiteY11" fmla="*/ 1616078 h 3020147"/>
              <a:gd name="connsiteX12" fmla="*/ 1827508 w 1908770"/>
              <a:gd name="connsiteY12" fmla="*/ 1676378 h 3020147"/>
              <a:gd name="connsiteX13" fmla="*/ 1825150 w 1908770"/>
              <a:gd name="connsiteY13" fmla="*/ 1676378 h 3020147"/>
              <a:gd name="connsiteX14" fmla="*/ 1833770 w 1908770"/>
              <a:gd name="connsiteY14" fmla="*/ 1694273 h 3020147"/>
              <a:gd name="connsiteX15" fmla="*/ 1908770 w 1908770"/>
              <a:gd name="connsiteY15" fmla="*/ 2065762 h 3020147"/>
              <a:gd name="connsiteX16" fmla="*/ 954385 w 1908770"/>
              <a:gd name="connsiteY16" fmla="*/ 3020147 h 30201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908770" h="3020147">
                <a:moveTo>
                  <a:pt x="954385" y="3020147"/>
                </a:moveTo>
                <a:cubicBezTo>
                  <a:pt x="427293" y="3020147"/>
                  <a:pt x="0" y="2592854"/>
                  <a:pt x="0" y="2065762"/>
                </a:cubicBezTo>
                <a:cubicBezTo>
                  <a:pt x="0" y="1933989"/>
                  <a:pt x="26706" y="1808454"/>
                  <a:pt x="75000" y="1694273"/>
                </a:cubicBezTo>
                <a:lnTo>
                  <a:pt x="83621" y="1676378"/>
                </a:lnTo>
                <a:lnTo>
                  <a:pt x="81262" y="1676378"/>
                </a:lnTo>
                <a:lnTo>
                  <a:pt x="112668" y="1616079"/>
                </a:lnTo>
                <a:lnTo>
                  <a:pt x="115189" y="1610846"/>
                </a:lnTo>
                <a:lnTo>
                  <a:pt x="116624" y="1608484"/>
                </a:lnTo>
                <a:lnTo>
                  <a:pt x="954385" y="0"/>
                </a:lnTo>
                <a:lnTo>
                  <a:pt x="1792146" y="1608484"/>
                </a:lnTo>
                <a:lnTo>
                  <a:pt x="1793581" y="1610846"/>
                </a:lnTo>
                <a:lnTo>
                  <a:pt x="1796102" y="1616078"/>
                </a:lnTo>
                <a:lnTo>
                  <a:pt x="1827508" y="1676378"/>
                </a:lnTo>
                <a:lnTo>
                  <a:pt x="1825150" y="1676378"/>
                </a:lnTo>
                <a:lnTo>
                  <a:pt x="1833770" y="1694273"/>
                </a:lnTo>
                <a:cubicBezTo>
                  <a:pt x="1882064" y="1808454"/>
                  <a:pt x="1908770" y="1933989"/>
                  <a:pt x="1908770" y="2065762"/>
                </a:cubicBezTo>
                <a:cubicBezTo>
                  <a:pt x="1908770" y="2592854"/>
                  <a:pt x="1481477" y="3020147"/>
                  <a:pt x="954385" y="3020147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endParaRPr lang="zh-CN" altLang="en-US" sz="36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0" name="任意多边形 9"/>
          <p:cNvSpPr/>
          <p:nvPr/>
        </p:nvSpPr>
        <p:spPr>
          <a:xfrm rot="13500000" flipH="1">
            <a:off x="6217815" y="2003721"/>
            <a:ext cx="1116959" cy="1767308"/>
          </a:xfrm>
          <a:custGeom>
            <a:avLst/>
            <a:gdLst>
              <a:gd name="connsiteX0" fmla="*/ 954385 w 1908770"/>
              <a:gd name="connsiteY0" fmla="*/ 3020147 h 3020147"/>
              <a:gd name="connsiteX1" fmla="*/ 0 w 1908770"/>
              <a:gd name="connsiteY1" fmla="*/ 2065762 h 3020147"/>
              <a:gd name="connsiteX2" fmla="*/ 75000 w 1908770"/>
              <a:gd name="connsiteY2" fmla="*/ 1694273 h 3020147"/>
              <a:gd name="connsiteX3" fmla="*/ 83621 w 1908770"/>
              <a:gd name="connsiteY3" fmla="*/ 1676378 h 3020147"/>
              <a:gd name="connsiteX4" fmla="*/ 81262 w 1908770"/>
              <a:gd name="connsiteY4" fmla="*/ 1676378 h 3020147"/>
              <a:gd name="connsiteX5" fmla="*/ 112668 w 1908770"/>
              <a:gd name="connsiteY5" fmla="*/ 1616079 h 3020147"/>
              <a:gd name="connsiteX6" fmla="*/ 115189 w 1908770"/>
              <a:gd name="connsiteY6" fmla="*/ 1610846 h 3020147"/>
              <a:gd name="connsiteX7" fmla="*/ 116624 w 1908770"/>
              <a:gd name="connsiteY7" fmla="*/ 1608484 h 3020147"/>
              <a:gd name="connsiteX8" fmla="*/ 954385 w 1908770"/>
              <a:gd name="connsiteY8" fmla="*/ 0 h 3020147"/>
              <a:gd name="connsiteX9" fmla="*/ 1792146 w 1908770"/>
              <a:gd name="connsiteY9" fmla="*/ 1608484 h 3020147"/>
              <a:gd name="connsiteX10" fmla="*/ 1793581 w 1908770"/>
              <a:gd name="connsiteY10" fmla="*/ 1610846 h 3020147"/>
              <a:gd name="connsiteX11" fmla="*/ 1796102 w 1908770"/>
              <a:gd name="connsiteY11" fmla="*/ 1616078 h 3020147"/>
              <a:gd name="connsiteX12" fmla="*/ 1827508 w 1908770"/>
              <a:gd name="connsiteY12" fmla="*/ 1676378 h 3020147"/>
              <a:gd name="connsiteX13" fmla="*/ 1825150 w 1908770"/>
              <a:gd name="connsiteY13" fmla="*/ 1676378 h 3020147"/>
              <a:gd name="connsiteX14" fmla="*/ 1833770 w 1908770"/>
              <a:gd name="connsiteY14" fmla="*/ 1694273 h 3020147"/>
              <a:gd name="connsiteX15" fmla="*/ 1908770 w 1908770"/>
              <a:gd name="connsiteY15" fmla="*/ 2065762 h 3020147"/>
              <a:gd name="connsiteX16" fmla="*/ 954385 w 1908770"/>
              <a:gd name="connsiteY16" fmla="*/ 3020147 h 30201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908770" h="3020147">
                <a:moveTo>
                  <a:pt x="954385" y="3020147"/>
                </a:moveTo>
                <a:cubicBezTo>
                  <a:pt x="427293" y="3020147"/>
                  <a:pt x="0" y="2592854"/>
                  <a:pt x="0" y="2065762"/>
                </a:cubicBezTo>
                <a:cubicBezTo>
                  <a:pt x="0" y="1933989"/>
                  <a:pt x="26706" y="1808454"/>
                  <a:pt x="75000" y="1694273"/>
                </a:cubicBezTo>
                <a:lnTo>
                  <a:pt x="83621" y="1676378"/>
                </a:lnTo>
                <a:lnTo>
                  <a:pt x="81262" y="1676378"/>
                </a:lnTo>
                <a:lnTo>
                  <a:pt x="112668" y="1616079"/>
                </a:lnTo>
                <a:lnTo>
                  <a:pt x="115189" y="1610846"/>
                </a:lnTo>
                <a:lnTo>
                  <a:pt x="116624" y="1608484"/>
                </a:lnTo>
                <a:lnTo>
                  <a:pt x="954385" y="0"/>
                </a:lnTo>
                <a:lnTo>
                  <a:pt x="1792146" y="1608484"/>
                </a:lnTo>
                <a:lnTo>
                  <a:pt x="1793581" y="1610846"/>
                </a:lnTo>
                <a:lnTo>
                  <a:pt x="1796102" y="1616078"/>
                </a:lnTo>
                <a:lnTo>
                  <a:pt x="1827508" y="1676378"/>
                </a:lnTo>
                <a:lnTo>
                  <a:pt x="1825150" y="1676378"/>
                </a:lnTo>
                <a:lnTo>
                  <a:pt x="1833770" y="1694273"/>
                </a:lnTo>
                <a:cubicBezTo>
                  <a:pt x="1882064" y="1808454"/>
                  <a:pt x="1908770" y="1933989"/>
                  <a:pt x="1908770" y="2065762"/>
                </a:cubicBezTo>
                <a:cubicBezTo>
                  <a:pt x="1908770" y="2592854"/>
                  <a:pt x="1481477" y="3020147"/>
                  <a:pt x="954385" y="3020147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endParaRPr lang="zh-CN" altLang="en-US" sz="36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2" name="任意多边形 11"/>
          <p:cNvSpPr/>
          <p:nvPr/>
        </p:nvSpPr>
        <p:spPr>
          <a:xfrm rot="20700000">
            <a:off x="5786525" y="3613305"/>
            <a:ext cx="1116960" cy="1767308"/>
          </a:xfrm>
          <a:custGeom>
            <a:avLst/>
            <a:gdLst>
              <a:gd name="connsiteX0" fmla="*/ 954385 w 1908770"/>
              <a:gd name="connsiteY0" fmla="*/ 3020147 h 3020147"/>
              <a:gd name="connsiteX1" fmla="*/ 0 w 1908770"/>
              <a:gd name="connsiteY1" fmla="*/ 2065762 h 3020147"/>
              <a:gd name="connsiteX2" fmla="*/ 75000 w 1908770"/>
              <a:gd name="connsiteY2" fmla="*/ 1694273 h 3020147"/>
              <a:gd name="connsiteX3" fmla="*/ 83621 w 1908770"/>
              <a:gd name="connsiteY3" fmla="*/ 1676378 h 3020147"/>
              <a:gd name="connsiteX4" fmla="*/ 81262 w 1908770"/>
              <a:gd name="connsiteY4" fmla="*/ 1676378 h 3020147"/>
              <a:gd name="connsiteX5" fmla="*/ 112668 w 1908770"/>
              <a:gd name="connsiteY5" fmla="*/ 1616079 h 3020147"/>
              <a:gd name="connsiteX6" fmla="*/ 115189 w 1908770"/>
              <a:gd name="connsiteY6" fmla="*/ 1610846 h 3020147"/>
              <a:gd name="connsiteX7" fmla="*/ 116624 w 1908770"/>
              <a:gd name="connsiteY7" fmla="*/ 1608484 h 3020147"/>
              <a:gd name="connsiteX8" fmla="*/ 954385 w 1908770"/>
              <a:gd name="connsiteY8" fmla="*/ 0 h 3020147"/>
              <a:gd name="connsiteX9" fmla="*/ 1792146 w 1908770"/>
              <a:gd name="connsiteY9" fmla="*/ 1608484 h 3020147"/>
              <a:gd name="connsiteX10" fmla="*/ 1793581 w 1908770"/>
              <a:gd name="connsiteY10" fmla="*/ 1610846 h 3020147"/>
              <a:gd name="connsiteX11" fmla="*/ 1796102 w 1908770"/>
              <a:gd name="connsiteY11" fmla="*/ 1616078 h 3020147"/>
              <a:gd name="connsiteX12" fmla="*/ 1827508 w 1908770"/>
              <a:gd name="connsiteY12" fmla="*/ 1676378 h 3020147"/>
              <a:gd name="connsiteX13" fmla="*/ 1825150 w 1908770"/>
              <a:gd name="connsiteY13" fmla="*/ 1676378 h 3020147"/>
              <a:gd name="connsiteX14" fmla="*/ 1833770 w 1908770"/>
              <a:gd name="connsiteY14" fmla="*/ 1694273 h 3020147"/>
              <a:gd name="connsiteX15" fmla="*/ 1908770 w 1908770"/>
              <a:gd name="connsiteY15" fmla="*/ 2065762 h 3020147"/>
              <a:gd name="connsiteX16" fmla="*/ 954385 w 1908770"/>
              <a:gd name="connsiteY16" fmla="*/ 3020147 h 30201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908770" h="3020147">
                <a:moveTo>
                  <a:pt x="954385" y="3020147"/>
                </a:moveTo>
                <a:cubicBezTo>
                  <a:pt x="427293" y="3020147"/>
                  <a:pt x="0" y="2592854"/>
                  <a:pt x="0" y="2065762"/>
                </a:cubicBezTo>
                <a:cubicBezTo>
                  <a:pt x="0" y="1933989"/>
                  <a:pt x="26706" y="1808454"/>
                  <a:pt x="75000" y="1694273"/>
                </a:cubicBezTo>
                <a:lnTo>
                  <a:pt x="83621" y="1676378"/>
                </a:lnTo>
                <a:lnTo>
                  <a:pt x="81262" y="1676378"/>
                </a:lnTo>
                <a:lnTo>
                  <a:pt x="112668" y="1616079"/>
                </a:lnTo>
                <a:lnTo>
                  <a:pt x="115189" y="1610846"/>
                </a:lnTo>
                <a:lnTo>
                  <a:pt x="116624" y="1608484"/>
                </a:lnTo>
                <a:lnTo>
                  <a:pt x="954385" y="0"/>
                </a:lnTo>
                <a:lnTo>
                  <a:pt x="1792146" y="1608484"/>
                </a:lnTo>
                <a:lnTo>
                  <a:pt x="1793581" y="1610846"/>
                </a:lnTo>
                <a:lnTo>
                  <a:pt x="1796102" y="1616078"/>
                </a:lnTo>
                <a:lnTo>
                  <a:pt x="1827508" y="1676378"/>
                </a:lnTo>
                <a:lnTo>
                  <a:pt x="1825150" y="1676378"/>
                </a:lnTo>
                <a:lnTo>
                  <a:pt x="1833770" y="1694273"/>
                </a:lnTo>
                <a:cubicBezTo>
                  <a:pt x="1882064" y="1808454"/>
                  <a:pt x="1908770" y="1933989"/>
                  <a:pt x="1908770" y="2065762"/>
                </a:cubicBezTo>
                <a:cubicBezTo>
                  <a:pt x="1908770" y="2592854"/>
                  <a:pt x="1481477" y="3020147"/>
                  <a:pt x="954385" y="3020147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endParaRPr lang="zh-CN" altLang="en-US" sz="36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3" name="任意多边形 12"/>
          <p:cNvSpPr/>
          <p:nvPr/>
        </p:nvSpPr>
        <p:spPr>
          <a:xfrm rot="9900000" flipH="1">
            <a:off x="5288520" y="1754716"/>
            <a:ext cx="1116960" cy="1767308"/>
          </a:xfrm>
          <a:custGeom>
            <a:avLst/>
            <a:gdLst>
              <a:gd name="connsiteX0" fmla="*/ 954385 w 1908770"/>
              <a:gd name="connsiteY0" fmla="*/ 3020147 h 3020147"/>
              <a:gd name="connsiteX1" fmla="*/ 0 w 1908770"/>
              <a:gd name="connsiteY1" fmla="*/ 2065762 h 3020147"/>
              <a:gd name="connsiteX2" fmla="*/ 75000 w 1908770"/>
              <a:gd name="connsiteY2" fmla="*/ 1694273 h 3020147"/>
              <a:gd name="connsiteX3" fmla="*/ 83621 w 1908770"/>
              <a:gd name="connsiteY3" fmla="*/ 1676378 h 3020147"/>
              <a:gd name="connsiteX4" fmla="*/ 81262 w 1908770"/>
              <a:gd name="connsiteY4" fmla="*/ 1676378 h 3020147"/>
              <a:gd name="connsiteX5" fmla="*/ 112668 w 1908770"/>
              <a:gd name="connsiteY5" fmla="*/ 1616079 h 3020147"/>
              <a:gd name="connsiteX6" fmla="*/ 115189 w 1908770"/>
              <a:gd name="connsiteY6" fmla="*/ 1610846 h 3020147"/>
              <a:gd name="connsiteX7" fmla="*/ 116624 w 1908770"/>
              <a:gd name="connsiteY7" fmla="*/ 1608484 h 3020147"/>
              <a:gd name="connsiteX8" fmla="*/ 954385 w 1908770"/>
              <a:gd name="connsiteY8" fmla="*/ 0 h 3020147"/>
              <a:gd name="connsiteX9" fmla="*/ 1792146 w 1908770"/>
              <a:gd name="connsiteY9" fmla="*/ 1608484 h 3020147"/>
              <a:gd name="connsiteX10" fmla="*/ 1793581 w 1908770"/>
              <a:gd name="connsiteY10" fmla="*/ 1610846 h 3020147"/>
              <a:gd name="connsiteX11" fmla="*/ 1796102 w 1908770"/>
              <a:gd name="connsiteY11" fmla="*/ 1616078 h 3020147"/>
              <a:gd name="connsiteX12" fmla="*/ 1827508 w 1908770"/>
              <a:gd name="connsiteY12" fmla="*/ 1676378 h 3020147"/>
              <a:gd name="connsiteX13" fmla="*/ 1825150 w 1908770"/>
              <a:gd name="connsiteY13" fmla="*/ 1676378 h 3020147"/>
              <a:gd name="connsiteX14" fmla="*/ 1833770 w 1908770"/>
              <a:gd name="connsiteY14" fmla="*/ 1694273 h 3020147"/>
              <a:gd name="connsiteX15" fmla="*/ 1908770 w 1908770"/>
              <a:gd name="connsiteY15" fmla="*/ 2065762 h 3020147"/>
              <a:gd name="connsiteX16" fmla="*/ 954385 w 1908770"/>
              <a:gd name="connsiteY16" fmla="*/ 3020147 h 30201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908770" h="3020147">
                <a:moveTo>
                  <a:pt x="954385" y="3020147"/>
                </a:moveTo>
                <a:cubicBezTo>
                  <a:pt x="427293" y="3020147"/>
                  <a:pt x="0" y="2592854"/>
                  <a:pt x="0" y="2065762"/>
                </a:cubicBezTo>
                <a:cubicBezTo>
                  <a:pt x="0" y="1933989"/>
                  <a:pt x="26706" y="1808454"/>
                  <a:pt x="75000" y="1694273"/>
                </a:cubicBezTo>
                <a:lnTo>
                  <a:pt x="83621" y="1676378"/>
                </a:lnTo>
                <a:lnTo>
                  <a:pt x="81262" y="1676378"/>
                </a:lnTo>
                <a:lnTo>
                  <a:pt x="112668" y="1616079"/>
                </a:lnTo>
                <a:lnTo>
                  <a:pt x="115189" y="1610846"/>
                </a:lnTo>
                <a:lnTo>
                  <a:pt x="116624" y="1608484"/>
                </a:lnTo>
                <a:lnTo>
                  <a:pt x="954385" y="0"/>
                </a:lnTo>
                <a:lnTo>
                  <a:pt x="1792146" y="1608484"/>
                </a:lnTo>
                <a:lnTo>
                  <a:pt x="1793581" y="1610846"/>
                </a:lnTo>
                <a:lnTo>
                  <a:pt x="1796102" y="1616078"/>
                </a:lnTo>
                <a:lnTo>
                  <a:pt x="1827508" y="1676378"/>
                </a:lnTo>
                <a:lnTo>
                  <a:pt x="1825150" y="1676378"/>
                </a:lnTo>
                <a:lnTo>
                  <a:pt x="1833770" y="1694273"/>
                </a:lnTo>
                <a:cubicBezTo>
                  <a:pt x="1882064" y="1808454"/>
                  <a:pt x="1908770" y="1933989"/>
                  <a:pt x="1908770" y="2065762"/>
                </a:cubicBezTo>
                <a:cubicBezTo>
                  <a:pt x="1908770" y="2592854"/>
                  <a:pt x="1481477" y="3020147"/>
                  <a:pt x="954385" y="3020147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endParaRPr lang="zh-CN" altLang="en-US" sz="36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2666040" y="1385788"/>
            <a:ext cx="2335610" cy="11038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zh-CN" sz="2400" dirty="0">
                <a:latin typeface="+mj-lt"/>
              </a:rPr>
              <a:t>TEXT</a:t>
            </a:r>
            <a:endParaRPr lang="en-US" altLang="zh-CN" sz="2000" dirty="0">
              <a:latin typeface="+mj-lt"/>
            </a:endParaRPr>
          </a:p>
          <a:p>
            <a:pPr algn="r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zh-CN" sz="1400" dirty="0"/>
              <a:t>And God said, Let there be light: and there was light</a:t>
            </a:r>
          </a:p>
        </p:txBody>
      </p:sp>
      <p:sp>
        <p:nvSpPr>
          <p:cNvPr id="15" name="矩形 14"/>
          <p:cNvSpPr/>
          <p:nvPr/>
        </p:nvSpPr>
        <p:spPr>
          <a:xfrm>
            <a:off x="1923497" y="2655064"/>
            <a:ext cx="2335610" cy="11038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zh-CN" sz="2400" dirty="0">
                <a:latin typeface="+mj-lt"/>
              </a:rPr>
              <a:t>TEXT</a:t>
            </a:r>
            <a:endParaRPr lang="en-US" altLang="zh-CN" sz="2000" dirty="0">
              <a:latin typeface="+mj-lt"/>
            </a:endParaRPr>
          </a:p>
          <a:p>
            <a:pPr algn="r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zh-CN" sz="1400" dirty="0"/>
              <a:t>And God said, Let there be light: and there was light</a:t>
            </a:r>
          </a:p>
        </p:txBody>
      </p:sp>
      <p:sp>
        <p:nvSpPr>
          <p:cNvPr id="16" name="矩形 15"/>
          <p:cNvSpPr/>
          <p:nvPr/>
        </p:nvSpPr>
        <p:spPr>
          <a:xfrm>
            <a:off x="2096172" y="4084207"/>
            <a:ext cx="2335610" cy="11038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zh-CN" sz="2400" dirty="0">
                <a:latin typeface="+mj-lt"/>
              </a:rPr>
              <a:t>TEXT</a:t>
            </a:r>
            <a:endParaRPr lang="en-US" altLang="zh-CN" sz="2000" dirty="0">
              <a:latin typeface="+mj-lt"/>
            </a:endParaRPr>
          </a:p>
          <a:p>
            <a:pPr algn="r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zh-CN" sz="1400" dirty="0"/>
              <a:t>And God said, Let there be light: and there was light</a:t>
            </a:r>
          </a:p>
        </p:txBody>
      </p:sp>
      <p:sp>
        <p:nvSpPr>
          <p:cNvPr id="17" name="矩形 16"/>
          <p:cNvSpPr/>
          <p:nvPr/>
        </p:nvSpPr>
        <p:spPr>
          <a:xfrm>
            <a:off x="7788739" y="1845432"/>
            <a:ext cx="2335610" cy="11038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zh-CN" sz="2400" dirty="0">
                <a:latin typeface="+mj-lt"/>
              </a:rPr>
              <a:t>TEXT</a:t>
            </a:r>
            <a:endParaRPr lang="en-US" altLang="zh-CN" sz="2000" dirty="0">
              <a:latin typeface="+mj-lt"/>
            </a:endParaRPr>
          </a:p>
          <a:p>
            <a:pPr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zh-CN" sz="1400" dirty="0"/>
              <a:t>And God said, Let there be light: and there was light</a:t>
            </a:r>
          </a:p>
        </p:txBody>
      </p:sp>
      <p:sp>
        <p:nvSpPr>
          <p:cNvPr id="18" name="矩形 17"/>
          <p:cNvSpPr/>
          <p:nvPr/>
        </p:nvSpPr>
        <p:spPr>
          <a:xfrm>
            <a:off x="7937103" y="3114708"/>
            <a:ext cx="2335610" cy="11038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zh-CN" sz="2400" dirty="0">
                <a:latin typeface="+mj-lt"/>
              </a:rPr>
              <a:t>TEXT</a:t>
            </a:r>
            <a:endParaRPr lang="en-US" altLang="zh-CN" sz="2000" dirty="0">
              <a:latin typeface="+mj-lt"/>
            </a:endParaRPr>
          </a:p>
          <a:p>
            <a:pPr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zh-CN" sz="1400" dirty="0"/>
              <a:t>And God said, Let there be light: and there was light</a:t>
            </a:r>
          </a:p>
        </p:txBody>
      </p:sp>
      <p:sp>
        <p:nvSpPr>
          <p:cNvPr id="19" name="矩形 18"/>
          <p:cNvSpPr/>
          <p:nvPr/>
        </p:nvSpPr>
        <p:spPr>
          <a:xfrm>
            <a:off x="7305665" y="4543851"/>
            <a:ext cx="2335610" cy="11038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zh-CN" sz="2400" dirty="0">
                <a:latin typeface="+mj-lt"/>
              </a:rPr>
              <a:t>TEXT</a:t>
            </a:r>
            <a:endParaRPr lang="en-US" altLang="zh-CN" sz="2000" dirty="0">
              <a:latin typeface="+mj-lt"/>
            </a:endParaRPr>
          </a:p>
          <a:p>
            <a:pPr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zh-CN" sz="1400" dirty="0"/>
              <a:t>And God said, Let there be light: and there was light</a:t>
            </a:r>
          </a:p>
        </p:txBody>
      </p:sp>
      <p:sp>
        <p:nvSpPr>
          <p:cNvPr id="23" name="椭圆 22"/>
          <p:cNvSpPr/>
          <p:nvPr/>
        </p:nvSpPr>
        <p:spPr>
          <a:xfrm>
            <a:off x="5409417" y="1947232"/>
            <a:ext cx="694268" cy="694268"/>
          </a:xfrm>
          <a:prstGeom prst="ellipse">
            <a:avLst/>
          </a:prstGeom>
          <a:noFill/>
          <a:ln w="28575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zh-CN" sz="3600" dirty="0">
                <a:solidFill>
                  <a:schemeClr val="bg1"/>
                </a:solidFill>
                <a:latin typeface="+mj-lt"/>
              </a:rPr>
              <a:t>1</a:t>
            </a:r>
            <a:endParaRPr lang="zh-CN" altLang="en-US" sz="36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4" name="椭圆 23"/>
          <p:cNvSpPr/>
          <p:nvPr/>
        </p:nvSpPr>
        <p:spPr>
          <a:xfrm>
            <a:off x="6657486" y="2294366"/>
            <a:ext cx="694268" cy="694268"/>
          </a:xfrm>
          <a:prstGeom prst="ellipse">
            <a:avLst/>
          </a:prstGeom>
          <a:noFill/>
          <a:ln w="28575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zh-CN" sz="3600" dirty="0">
                <a:solidFill>
                  <a:schemeClr val="bg1"/>
                </a:solidFill>
                <a:latin typeface="+mj-lt"/>
              </a:rPr>
              <a:t>2</a:t>
            </a:r>
            <a:endParaRPr lang="zh-CN" altLang="en-US" sz="36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5" name="椭圆 34"/>
          <p:cNvSpPr/>
          <p:nvPr/>
        </p:nvSpPr>
        <p:spPr>
          <a:xfrm>
            <a:off x="6988737" y="3546649"/>
            <a:ext cx="694268" cy="694268"/>
          </a:xfrm>
          <a:prstGeom prst="ellipse">
            <a:avLst/>
          </a:prstGeom>
          <a:noFill/>
          <a:ln w="28575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zh-CN" sz="3600" dirty="0">
                <a:solidFill>
                  <a:schemeClr val="bg1"/>
                </a:solidFill>
                <a:latin typeface="+mj-lt"/>
              </a:rPr>
              <a:t>3</a:t>
            </a:r>
            <a:endParaRPr lang="zh-CN" altLang="en-US" sz="36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6" name="椭圆 35"/>
          <p:cNvSpPr/>
          <p:nvPr/>
        </p:nvSpPr>
        <p:spPr>
          <a:xfrm>
            <a:off x="4506490" y="2881078"/>
            <a:ext cx="694268" cy="694268"/>
          </a:xfrm>
          <a:prstGeom prst="ellipse">
            <a:avLst/>
          </a:prstGeom>
          <a:noFill/>
          <a:ln w="28575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zh-CN" sz="3600" dirty="0">
                <a:solidFill>
                  <a:schemeClr val="bg1"/>
                </a:solidFill>
                <a:latin typeface="+mj-lt"/>
              </a:rPr>
              <a:t>6</a:t>
            </a:r>
            <a:endParaRPr lang="zh-CN" altLang="en-US" sz="36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7" name="椭圆 36"/>
          <p:cNvSpPr/>
          <p:nvPr/>
        </p:nvSpPr>
        <p:spPr>
          <a:xfrm>
            <a:off x="4853624" y="4140315"/>
            <a:ext cx="694268" cy="694268"/>
          </a:xfrm>
          <a:prstGeom prst="ellipse">
            <a:avLst/>
          </a:prstGeom>
          <a:noFill/>
          <a:ln w="28575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zh-CN" sz="3600" dirty="0">
                <a:solidFill>
                  <a:schemeClr val="bg1"/>
                </a:solidFill>
                <a:latin typeface="+mj-lt"/>
              </a:rPr>
              <a:t>5</a:t>
            </a:r>
            <a:endParaRPr lang="zh-CN" altLang="en-US" sz="36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8" name="椭圆 37"/>
          <p:cNvSpPr/>
          <p:nvPr/>
        </p:nvSpPr>
        <p:spPr>
          <a:xfrm>
            <a:off x="6074495" y="4477271"/>
            <a:ext cx="694268" cy="694268"/>
          </a:xfrm>
          <a:prstGeom prst="ellipse">
            <a:avLst/>
          </a:prstGeom>
          <a:noFill/>
          <a:ln w="28575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zh-CN" sz="3600" dirty="0">
                <a:solidFill>
                  <a:schemeClr val="bg1"/>
                </a:solidFill>
                <a:latin typeface="+mj-lt"/>
              </a:rPr>
              <a:t>4</a:t>
            </a:r>
            <a:endParaRPr lang="zh-CN" altLang="en-US" sz="36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zh-CN"/>
              <a:t>/    11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9F4BA8F-7B64-4198-9505-0CB5D4D3B366}" type="slidenum">
              <a:rPr lang="en-US" altLang="zh-CN" smtClean="0"/>
              <a:t>44</a:t>
            </a:fld>
            <a:endParaRPr lang="zh-CN" altLang="en-US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latin typeface="Arial Black" panose="020B0A04020102020204"/>
              </a:rPr>
              <a:t>TITLE HERE</a:t>
            </a:r>
            <a:endParaRPr lang="zh-CN" altLang="en-US" dirty="0"/>
          </a:p>
        </p:txBody>
      </p:sp>
      <p:sp>
        <p:nvSpPr>
          <p:cNvPr id="7" name="同心圆 6"/>
          <p:cNvSpPr/>
          <p:nvPr/>
        </p:nvSpPr>
        <p:spPr>
          <a:xfrm>
            <a:off x="4097098" y="1670878"/>
            <a:ext cx="3996542" cy="3996541"/>
          </a:xfrm>
          <a:prstGeom prst="donut">
            <a:avLst>
              <a:gd name="adj" fmla="val 1621"/>
            </a:avLst>
          </a:prstGeom>
          <a:solidFill>
            <a:schemeClr val="accent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endParaRPr lang="zh-CN" altLang="en-US" sz="40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8" name="同心圆 7"/>
          <p:cNvSpPr/>
          <p:nvPr/>
        </p:nvSpPr>
        <p:spPr>
          <a:xfrm>
            <a:off x="4700475" y="2274254"/>
            <a:ext cx="2789790" cy="2789789"/>
          </a:xfrm>
          <a:prstGeom prst="donut">
            <a:avLst>
              <a:gd name="adj" fmla="val 1343"/>
            </a:avLst>
          </a:prstGeom>
          <a:solidFill>
            <a:schemeClr val="accent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endParaRPr lang="zh-CN" altLang="en-US" sz="40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9" name="椭圆 8"/>
          <p:cNvSpPr/>
          <p:nvPr/>
        </p:nvSpPr>
        <p:spPr>
          <a:xfrm>
            <a:off x="5455146" y="1158465"/>
            <a:ext cx="1280446" cy="1280446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 w="285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zh-CN" sz="1600" dirty="0">
                <a:solidFill>
                  <a:srgbClr val="4A5D69"/>
                </a:solidFill>
                <a:latin typeface="Arial Black" panose="020B0A04020102020204"/>
              </a:rPr>
              <a:t>TEXT</a:t>
            </a:r>
          </a:p>
        </p:txBody>
      </p:sp>
      <p:sp>
        <p:nvSpPr>
          <p:cNvPr id="10" name="椭圆 9"/>
          <p:cNvSpPr/>
          <p:nvPr/>
        </p:nvSpPr>
        <p:spPr>
          <a:xfrm>
            <a:off x="5455146" y="4899387"/>
            <a:ext cx="1280446" cy="1280446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 w="285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zh-CN" sz="1600" dirty="0">
                <a:solidFill>
                  <a:srgbClr val="4A5D69"/>
                </a:solidFill>
                <a:latin typeface="Arial Black" panose="020B0A04020102020204"/>
              </a:rPr>
              <a:t>TEXT</a:t>
            </a:r>
          </a:p>
        </p:txBody>
      </p:sp>
      <p:sp>
        <p:nvSpPr>
          <p:cNvPr id="13" name="椭圆 12"/>
          <p:cNvSpPr/>
          <p:nvPr/>
        </p:nvSpPr>
        <p:spPr>
          <a:xfrm rot="3600000">
            <a:off x="7159741" y="2093695"/>
            <a:ext cx="1280446" cy="1280446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 w="285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zh-CN" sz="1600" dirty="0">
                <a:solidFill>
                  <a:srgbClr val="4A5D69"/>
                </a:solidFill>
                <a:latin typeface="Arial Black" panose="020B0A04020102020204"/>
              </a:rPr>
              <a:t>TEXT</a:t>
            </a:r>
          </a:p>
        </p:txBody>
      </p:sp>
      <p:sp>
        <p:nvSpPr>
          <p:cNvPr id="14" name="椭圆 13"/>
          <p:cNvSpPr/>
          <p:nvPr/>
        </p:nvSpPr>
        <p:spPr>
          <a:xfrm rot="3600000">
            <a:off x="3920007" y="3964156"/>
            <a:ext cx="1280446" cy="1280446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 w="285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zh-CN" sz="1600" dirty="0">
                <a:solidFill>
                  <a:srgbClr val="4A5D69"/>
                </a:solidFill>
                <a:latin typeface="Arial Black" panose="020B0A04020102020204"/>
              </a:rPr>
              <a:t>TEXT</a:t>
            </a:r>
          </a:p>
        </p:txBody>
      </p:sp>
      <p:sp>
        <p:nvSpPr>
          <p:cNvPr id="16" name="椭圆 15"/>
          <p:cNvSpPr/>
          <p:nvPr/>
        </p:nvSpPr>
        <p:spPr>
          <a:xfrm rot="18000000">
            <a:off x="3835280" y="2093695"/>
            <a:ext cx="1280446" cy="1280446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 w="285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zh-CN" sz="1600" dirty="0">
                <a:solidFill>
                  <a:srgbClr val="4A5D69"/>
                </a:solidFill>
                <a:latin typeface="Arial Black" panose="020B0A04020102020204"/>
              </a:rPr>
              <a:t>TEXT</a:t>
            </a:r>
          </a:p>
        </p:txBody>
      </p:sp>
      <p:sp>
        <p:nvSpPr>
          <p:cNvPr id="17" name="椭圆 16"/>
          <p:cNvSpPr/>
          <p:nvPr/>
        </p:nvSpPr>
        <p:spPr>
          <a:xfrm rot="18000000">
            <a:off x="7075014" y="3964156"/>
            <a:ext cx="1280446" cy="1280446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 w="285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zh-CN" sz="1600" dirty="0">
                <a:solidFill>
                  <a:srgbClr val="4A5D69"/>
                </a:solidFill>
                <a:latin typeface="Arial Black" panose="020B0A04020102020204"/>
              </a:rPr>
              <a:t>TEXT</a:t>
            </a:r>
          </a:p>
        </p:txBody>
      </p:sp>
      <p:sp>
        <p:nvSpPr>
          <p:cNvPr id="19" name="椭圆 18"/>
          <p:cNvSpPr/>
          <p:nvPr/>
        </p:nvSpPr>
        <p:spPr>
          <a:xfrm>
            <a:off x="5169779" y="2716343"/>
            <a:ext cx="1835575" cy="1835575"/>
          </a:xfrm>
          <a:prstGeom prst="ellipse">
            <a:avLst/>
          </a:prstGeom>
          <a:solidFill>
            <a:schemeClr val="accent1"/>
          </a:solidFill>
          <a:ln w="285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r>
              <a:rPr lang="en-US" altLang="zh-CN" sz="2800" dirty="0">
                <a:solidFill>
                  <a:schemeClr val="bg1"/>
                </a:solidFill>
                <a:latin typeface="+mj-lt"/>
              </a:rPr>
              <a:t>TEXT</a:t>
            </a:r>
          </a:p>
        </p:txBody>
      </p:sp>
      <p:sp>
        <p:nvSpPr>
          <p:cNvPr id="21" name="矩形 20"/>
          <p:cNvSpPr/>
          <p:nvPr/>
        </p:nvSpPr>
        <p:spPr>
          <a:xfrm>
            <a:off x="2426210" y="1006258"/>
            <a:ext cx="3024843" cy="6832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zh-CN" sz="1600" dirty="0"/>
              <a:t>And God said, Let there be light: and there was light</a:t>
            </a:r>
          </a:p>
        </p:txBody>
      </p:sp>
      <p:sp>
        <p:nvSpPr>
          <p:cNvPr id="22" name="矩形 21"/>
          <p:cNvSpPr/>
          <p:nvPr/>
        </p:nvSpPr>
        <p:spPr>
          <a:xfrm>
            <a:off x="6755948" y="5667420"/>
            <a:ext cx="3024843" cy="6832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zh-CN" sz="1600" dirty="0"/>
              <a:t>And God said, Let there be light: and there was light</a:t>
            </a:r>
          </a:p>
        </p:txBody>
      </p:sp>
      <p:sp>
        <p:nvSpPr>
          <p:cNvPr id="23" name="矩形 22"/>
          <p:cNvSpPr/>
          <p:nvPr/>
        </p:nvSpPr>
        <p:spPr>
          <a:xfrm>
            <a:off x="8586594" y="2219230"/>
            <a:ext cx="2462407" cy="9787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zh-CN" sz="1600" dirty="0"/>
              <a:t>And God said, Let there be light: and there was light</a:t>
            </a:r>
          </a:p>
        </p:txBody>
      </p:sp>
      <p:sp>
        <p:nvSpPr>
          <p:cNvPr id="24" name="矩形 23"/>
          <p:cNvSpPr/>
          <p:nvPr/>
        </p:nvSpPr>
        <p:spPr>
          <a:xfrm>
            <a:off x="8586594" y="4089692"/>
            <a:ext cx="2462407" cy="9787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zh-CN" sz="1600" dirty="0"/>
              <a:t>And God said, Let there be light: and there was light</a:t>
            </a:r>
          </a:p>
        </p:txBody>
      </p:sp>
      <p:sp>
        <p:nvSpPr>
          <p:cNvPr id="25" name="矩形 24"/>
          <p:cNvSpPr/>
          <p:nvPr/>
        </p:nvSpPr>
        <p:spPr>
          <a:xfrm>
            <a:off x="1149785" y="2219230"/>
            <a:ext cx="2462407" cy="9787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zh-CN" sz="1600" dirty="0"/>
              <a:t>And God said, Let there be light: and there was light</a:t>
            </a:r>
          </a:p>
        </p:txBody>
      </p:sp>
      <p:sp>
        <p:nvSpPr>
          <p:cNvPr id="26" name="矩形 25"/>
          <p:cNvSpPr/>
          <p:nvPr/>
        </p:nvSpPr>
        <p:spPr>
          <a:xfrm>
            <a:off x="1149785" y="4089692"/>
            <a:ext cx="2462407" cy="9787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zh-CN" sz="1600" dirty="0"/>
              <a:t>And God said, Let there be light: and there was light</a:t>
            </a:r>
          </a:p>
        </p:txBody>
      </p:sp>
      <p:sp>
        <p:nvSpPr>
          <p:cNvPr id="2" name="页脚占位符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zh-CN"/>
              <a:t>/    11</a:t>
            </a:r>
            <a:endParaRPr lang="zh-CN" altLang="en-US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9F4BA8F-7B64-4198-9505-0CB5D4D3B366}" type="slidenum">
              <a:rPr lang="en-US" altLang="zh-CN" smtClean="0"/>
              <a:t>45</a:t>
            </a:fld>
            <a:endParaRPr lang="zh-CN" altLang="en-US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latin typeface="Arial Black" panose="020B0A04020102020204"/>
              </a:rPr>
              <a:t>TITLE HERE</a:t>
            </a:r>
            <a:endParaRPr lang="zh-CN" altLang="en-US" dirty="0"/>
          </a:p>
        </p:txBody>
      </p:sp>
      <p:sp>
        <p:nvSpPr>
          <p:cNvPr id="3" name="同心圆 2"/>
          <p:cNvSpPr/>
          <p:nvPr/>
        </p:nvSpPr>
        <p:spPr>
          <a:xfrm>
            <a:off x="1066711" y="1340768"/>
            <a:ext cx="2316128" cy="2316112"/>
          </a:xfrm>
          <a:prstGeom prst="donut">
            <a:avLst>
              <a:gd name="adj" fmla="val 10481"/>
            </a:avLst>
          </a:prstGeom>
          <a:solidFill>
            <a:schemeClr val="bg2">
              <a:lumMod val="60000"/>
              <a:lumOff val="40000"/>
            </a:schemeClr>
          </a:solidFill>
          <a:ln w="285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endParaRPr lang="zh-CN" altLang="en-US" sz="24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1456671" y="2148376"/>
            <a:ext cx="1536209" cy="7571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zh-CN" sz="3600" dirty="0">
                <a:latin typeface="Arial Black" panose="020B0A04020102020204"/>
              </a:rPr>
              <a:t>TEXT</a:t>
            </a:r>
            <a:endParaRPr lang="zh-CN" altLang="en-US" sz="4000" dirty="0">
              <a:latin typeface="Arial Black" panose="020B0A04020102020204"/>
            </a:endParaRPr>
          </a:p>
        </p:txBody>
      </p:sp>
      <p:sp>
        <p:nvSpPr>
          <p:cNvPr id="7" name="椭圆 6"/>
          <p:cNvSpPr/>
          <p:nvPr/>
        </p:nvSpPr>
        <p:spPr>
          <a:xfrm>
            <a:off x="3653065" y="1340768"/>
            <a:ext cx="2316128" cy="2316112"/>
          </a:xfrm>
          <a:prstGeom prst="ellipse">
            <a:avLst/>
          </a:prstGeom>
          <a:solidFill>
            <a:schemeClr val="accent1"/>
          </a:solidFill>
          <a:ln w="285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endParaRPr lang="zh-CN" altLang="en-US" sz="24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4043025" y="2148376"/>
            <a:ext cx="1536209" cy="7125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zh-CN" sz="3600" dirty="0">
                <a:solidFill>
                  <a:schemeClr val="bg1"/>
                </a:solidFill>
                <a:latin typeface="Arial Black" panose="020B0A04020102020204"/>
              </a:rPr>
              <a:t>TEXT</a:t>
            </a:r>
            <a:endParaRPr lang="zh-CN" altLang="en-US" sz="4000" dirty="0">
              <a:solidFill>
                <a:schemeClr val="bg1"/>
              </a:solidFill>
              <a:latin typeface="Arial Black" panose="020B0A04020102020204"/>
            </a:endParaRPr>
          </a:p>
        </p:txBody>
      </p:sp>
      <p:sp>
        <p:nvSpPr>
          <p:cNvPr id="10" name="同心圆 9"/>
          <p:cNvSpPr/>
          <p:nvPr/>
        </p:nvSpPr>
        <p:spPr>
          <a:xfrm>
            <a:off x="6239415" y="1340768"/>
            <a:ext cx="2316128" cy="2316112"/>
          </a:xfrm>
          <a:prstGeom prst="donut">
            <a:avLst>
              <a:gd name="adj" fmla="val 10481"/>
            </a:avLst>
          </a:prstGeom>
          <a:solidFill>
            <a:schemeClr val="bg2">
              <a:lumMod val="60000"/>
              <a:lumOff val="40000"/>
            </a:schemeClr>
          </a:solidFill>
          <a:ln w="285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endParaRPr lang="zh-CN" altLang="en-US" sz="24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6629375" y="2148376"/>
            <a:ext cx="1536209" cy="7571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zh-CN" sz="3600" dirty="0">
                <a:latin typeface="Arial Black" panose="020B0A04020102020204"/>
              </a:rPr>
              <a:t>TEXT</a:t>
            </a:r>
            <a:endParaRPr lang="zh-CN" altLang="en-US" sz="4000" dirty="0">
              <a:latin typeface="Arial Black" panose="020B0A04020102020204"/>
            </a:endParaRPr>
          </a:p>
        </p:txBody>
      </p:sp>
      <p:sp>
        <p:nvSpPr>
          <p:cNvPr id="13" name="椭圆 12"/>
          <p:cNvSpPr/>
          <p:nvPr/>
        </p:nvSpPr>
        <p:spPr>
          <a:xfrm>
            <a:off x="1066711" y="3807176"/>
            <a:ext cx="2316128" cy="2316112"/>
          </a:xfrm>
          <a:prstGeom prst="ellipse">
            <a:avLst/>
          </a:prstGeom>
          <a:solidFill>
            <a:schemeClr val="accent1"/>
          </a:solidFill>
          <a:ln w="285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endParaRPr lang="zh-CN" altLang="en-US" sz="24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1456671" y="4614784"/>
            <a:ext cx="1536209" cy="7125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zh-CN" sz="3600" dirty="0">
                <a:solidFill>
                  <a:schemeClr val="bg1"/>
                </a:solidFill>
                <a:latin typeface="Arial Black" panose="020B0A04020102020204"/>
              </a:rPr>
              <a:t>TEXT</a:t>
            </a:r>
            <a:endParaRPr lang="zh-CN" altLang="en-US" sz="4000" dirty="0">
              <a:solidFill>
                <a:schemeClr val="bg1"/>
              </a:solidFill>
              <a:latin typeface="Arial Black" panose="020B0A04020102020204"/>
            </a:endParaRPr>
          </a:p>
        </p:txBody>
      </p:sp>
      <p:sp>
        <p:nvSpPr>
          <p:cNvPr id="16" name="同心圆 15"/>
          <p:cNvSpPr/>
          <p:nvPr/>
        </p:nvSpPr>
        <p:spPr>
          <a:xfrm>
            <a:off x="3653065" y="3807176"/>
            <a:ext cx="2316128" cy="2316112"/>
          </a:xfrm>
          <a:prstGeom prst="donut">
            <a:avLst>
              <a:gd name="adj" fmla="val 10481"/>
            </a:avLst>
          </a:prstGeom>
          <a:solidFill>
            <a:schemeClr val="bg2">
              <a:lumMod val="60000"/>
              <a:lumOff val="40000"/>
            </a:schemeClr>
          </a:solidFill>
          <a:ln w="285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endParaRPr lang="zh-CN" altLang="en-US" sz="24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4043025" y="4614784"/>
            <a:ext cx="1536209" cy="7571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zh-CN" sz="3600" dirty="0">
                <a:latin typeface="Arial Black" panose="020B0A04020102020204"/>
              </a:rPr>
              <a:t>TEXT</a:t>
            </a:r>
            <a:endParaRPr lang="zh-CN" altLang="en-US" sz="4000" dirty="0">
              <a:latin typeface="Arial Black" panose="020B0A04020102020204"/>
            </a:endParaRPr>
          </a:p>
        </p:txBody>
      </p:sp>
      <p:sp>
        <p:nvSpPr>
          <p:cNvPr id="19" name="椭圆 18"/>
          <p:cNvSpPr/>
          <p:nvPr/>
        </p:nvSpPr>
        <p:spPr>
          <a:xfrm>
            <a:off x="6239415" y="3807176"/>
            <a:ext cx="2316128" cy="2316112"/>
          </a:xfrm>
          <a:prstGeom prst="ellipse">
            <a:avLst/>
          </a:prstGeom>
          <a:solidFill>
            <a:schemeClr val="accent1"/>
          </a:solidFill>
          <a:ln w="285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endParaRPr lang="zh-CN" altLang="en-US" sz="24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6629375" y="4614784"/>
            <a:ext cx="1536209" cy="7125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zh-CN" sz="3600" dirty="0">
                <a:solidFill>
                  <a:schemeClr val="bg1"/>
                </a:solidFill>
                <a:latin typeface="Arial Black" panose="020B0A04020102020204"/>
              </a:rPr>
              <a:t>TEXT</a:t>
            </a:r>
            <a:endParaRPr lang="zh-CN" altLang="en-US" sz="4000" dirty="0">
              <a:solidFill>
                <a:schemeClr val="bg1"/>
              </a:solidFill>
              <a:latin typeface="Arial Black" panose="020B0A04020102020204"/>
            </a:endParaRPr>
          </a:p>
        </p:txBody>
      </p:sp>
      <p:sp>
        <p:nvSpPr>
          <p:cNvPr id="15" name="椭圆 14"/>
          <p:cNvSpPr/>
          <p:nvPr/>
        </p:nvSpPr>
        <p:spPr>
          <a:xfrm>
            <a:off x="8825765" y="1340768"/>
            <a:ext cx="2316128" cy="2316112"/>
          </a:xfrm>
          <a:prstGeom prst="ellipse">
            <a:avLst/>
          </a:prstGeom>
          <a:solidFill>
            <a:schemeClr val="accent1"/>
          </a:solidFill>
          <a:ln w="285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endParaRPr lang="zh-CN" altLang="en-US" sz="24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9215725" y="2148376"/>
            <a:ext cx="1536209" cy="7125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zh-CN" sz="3600" dirty="0">
                <a:solidFill>
                  <a:schemeClr val="bg1"/>
                </a:solidFill>
                <a:latin typeface="Arial Black" panose="020B0A04020102020204"/>
              </a:rPr>
              <a:t>TEXT</a:t>
            </a:r>
            <a:endParaRPr lang="zh-CN" altLang="en-US" sz="4000" dirty="0">
              <a:solidFill>
                <a:schemeClr val="bg1"/>
              </a:solidFill>
              <a:latin typeface="Arial Black" panose="020B0A04020102020204"/>
            </a:endParaRPr>
          </a:p>
        </p:txBody>
      </p:sp>
      <p:sp>
        <p:nvSpPr>
          <p:cNvPr id="21" name="同心圆 20"/>
          <p:cNvSpPr/>
          <p:nvPr/>
        </p:nvSpPr>
        <p:spPr>
          <a:xfrm>
            <a:off x="8825765" y="3807176"/>
            <a:ext cx="2316128" cy="2316112"/>
          </a:xfrm>
          <a:prstGeom prst="donut">
            <a:avLst>
              <a:gd name="adj" fmla="val 10481"/>
            </a:avLst>
          </a:prstGeom>
          <a:solidFill>
            <a:schemeClr val="bg2">
              <a:lumMod val="60000"/>
              <a:lumOff val="40000"/>
            </a:schemeClr>
          </a:solidFill>
          <a:ln w="285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endParaRPr lang="zh-CN" altLang="en-US" sz="24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9215725" y="4614784"/>
            <a:ext cx="1536209" cy="7571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zh-CN" sz="3600" dirty="0">
                <a:latin typeface="Arial Black" panose="020B0A04020102020204"/>
              </a:rPr>
              <a:t>TEXT</a:t>
            </a:r>
            <a:endParaRPr lang="zh-CN" altLang="en-US" sz="4000" dirty="0">
              <a:latin typeface="Arial Black" panose="020B0A04020102020204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zh-CN"/>
              <a:t>/    11</a:t>
            </a:r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9F4BA8F-7B64-4198-9505-0CB5D4D3B366}" type="slidenum">
              <a:rPr lang="en-US" altLang="zh-CN" smtClean="0"/>
              <a:t>46</a:t>
            </a:fld>
            <a:endParaRPr lang="zh-CN" altLang="en-US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latin typeface="Arial Black" panose="020B0A04020102020204"/>
              </a:rPr>
              <a:t>TITLE HERE</a:t>
            </a:r>
            <a:endParaRPr lang="zh-CN" altLang="en-US" dirty="0"/>
          </a:p>
        </p:txBody>
      </p:sp>
      <p:sp>
        <p:nvSpPr>
          <p:cNvPr id="3" name="同心圆 2"/>
          <p:cNvSpPr/>
          <p:nvPr/>
        </p:nvSpPr>
        <p:spPr>
          <a:xfrm>
            <a:off x="4157137" y="1728702"/>
            <a:ext cx="3877730" cy="3877710"/>
          </a:xfrm>
          <a:prstGeom prst="donut">
            <a:avLst>
              <a:gd name="adj" fmla="val 10481"/>
            </a:avLst>
          </a:prstGeom>
          <a:solidFill>
            <a:schemeClr val="bg2">
              <a:lumMod val="60000"/>
              <a:lumOff val="40000"/>
            </a:schemeClr>
          </a:solidFill>
          <a:ln w="285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endParaRPr lang="zh-CN" altLang="en-US" sz="24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5173313" y="3237307"/>
            <a:ext cx="1845377" cy="9048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zh-CN" sz="4400" dirty="0">
                <a:latin typeface="Arial Black" panose="020B0A04020102020204"/>
              </a:rPr>
              <a:t>TEXT</a:t>
            </a:r>
            <a:endParaRPr lang="zh-CN" altLang="en-US" sz="4800" dirty="0">
              <a:latin typeface="Arial Black" panose="020B0A04020102020204"/>
            </a:endParaRPr>
          </a:p>
        </p:txBody>
      </p:sp>
      <p:sp>
        <p:nvSpPr>
          <p:cNvPr id="10" name="圆角矩形 9"/>
          <p:cNvSpPr/>
          <p:nvPr/>
        </p:nvSpPr>
        <p:spPr>
          <a:xfrm>
            <a:off x="1997158" y="2826941"/>
            <a:ext cx="2714542" cy="801546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zh-CN" sz="2800" dirty="0">
                <a:solidFill>
                  <a:schemeClr val="bg1"/>
                </a:solidFill>
                <a:latin typeface="Arial Black" panose="020B0A04020102020204"/>
              </a:rPr>
              <a:t>TEXT</a:t>
            </a:r>
            <a:endParaRPr lang="zh-CN" altLang="en-US" sz="3200" dirty="0">
              <a:solidFill>
                <a:schemeClr val="bg1"/>
              </a:solidFill>
              <a:latin typeface="Arial Black" panose="020B0A04020102020204"/>
            </a:endParaRPr>
          </a:p>
        </p:txBody>
      </p:sp>
      <p:sp>
        <p:nvSpPr>
          <p:cNvPr id="4" name="圆角矩形 3"/>
          <p:cNvSpPr/>
          <p:nvPr/>
        </p:nvSpPr>
        <p:spPr>
          <a:xfrm>
            <a:off x="2578489" y="1921008"/>
            <a:ext cx="2714542" cy="801546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zh-CN" sz="2800" dirty="0">
                <a:solidFill>
                  <a:schemeClr val="bg1"/>
                </a:solidFill>
                <a:latin typeface="Arial Black" panose="020B0A04020102020204"/>
              </a:rPr>
              <a:t>TEXT</a:t>
            </a:r>
            <a:endParaRPr lang="zh-CN" altLang="en-US" sz="3200" dirty="0">
              <a:solidFill>
                <a:schemeClr val="bg1"/>
              </a:solidFill>
              <a:latin typeface="Arial Black" panose="020B0A04020102020204"/>
            </a:endParaRPr>
          </a:p>
        </p:txBody>
      </p:sp>
      <p:sp>
        <p:nvSpPr>
          <p:cNvPr id="15" name="圆角矩形 14"/>
          <p:cNvSpPr/>
          <p:nvPr/>
        </p:nvSpPr>
        <p:spPr>
          <a:xfrm>
            <a:off x="2578489" y="4638808"/>
            <a:ext cx="2714542" cy="801546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zh-CN" sz="2800" dirty="0">
                <a:solidFill>
                  <a:schemeClr val="bg1"/>
                </a:solidFill>
                <a:latin typeface="Arial Black" panose="020B0A04020102020204"/>
              </a:rPr>
              <a:t>TEXT</a:t>
            </a:r>
            <a:endParaRPr lang="zh-CN" altLang="en-US" sz="3200" dirty="0">
              <a:solidFill>
                <a:schemeClr val="bg1"/>
              </a:solidFill>
              <a:latin typeface="Arial Black" panose="020B0A04020102020204"/>
            </a:endParaRPr>
          </a:p>
        </p:txBody>
      </p:sp>
      <p:sp>
        <p:nvSpPr>
          <p:cNvPr id="17" name="圆角矩形 16"/>
          <p:cNvSpPr/>
          <p:nvPr/>
        </p:nvSpPr>
        <p:spPr>
          <a:xfrm flipH="1">
            <a:off x="7481584" y="2826941"/>
            <a:ext cx="2714542" cy="801546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zh-CN" sz="2800" dirty="0">
                <a:solidFill>
                  <a:schemeClr val="bg1"/>
                </a:solidFill>
                <a:latin typeface="Arial Black" panose="020B0A04020102020204"/>
              </a:rPr>
              <a:t>TEXT</a:t>
            </a:r>
            <a:endParaRPr lang="zh-CN" altLang="en-US" sz="3200" dirty="0">
              <a:solidFill>
                <a:schemeClr val="bg1"/>
              </a:solidFill>
              <a:latin typeface="Arial Black" panose="020B0A04020102020204"/>
            </a:endParaRPr>
          </a:p>
        </p:txBody>
      </p:sp>
      <p:sp>
        <p:nvSpPr>
          <p:cNvPr id="19" name="圆角矩形 18"/>
          <p:cNvSpPr/>
          <p:nvPr/>
        </p:nvSpPr>
        <p:spPr>
          <a:xfrm flipH="1">
            <a:off x="6900253" y="1921008"/>
            <a:ext cx="2714542" cy="801546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zh-CN" sz="2800" dirty="0">
                <a:solidFill>
                  <a:schemeClr val="bg1"/>
                </a:solidFill>
                <a:latin typeface="Arial Black" panose="020B0A04020102020204"/>
              </a:rPr>
              <a:t>TEXT</a:t>
            </a:r>
            <a:endParaRPr lang="zh-CN" altLang="en-US" sz="3200" dirty="0">
              <a:solidFill>
                <a:schemeClr val="bg1"/>
              </a:solidFill>
              <a:latin typeface="Arial Black" panose="020B0A04020102020204"/>
            </a:endParaRPr>
          </a:p>
        </p:txBody>
      </p:sp>
      <p:sp>
        <p:nvSpPr>
          <p:cNvPr id="20" name="圆角矩形 19"/>
          <p:cNvSpPr/>
          <p:nvPr/>
        </p:nvSpPr>
        <p:spPr>
          <a:xfrm flipH="1">
            <a:off x="6900253" y="4638808"/>
            <a:ext cx="2714542" cy="801546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zh-CN" sz="2800" dirty="0">
                <a:solidFill>
                  <a:schemeClr val="bg1"/>
                </a:solidFill>
                <a:latin typeface="Arial Black" panose="020B0A04020102020204"/>
              </a:rPr>
              <a:t>TEXT</a:t>
            </a:r>
            <a:endParaRPr lang="zh-CN" altLang="en-US" sz="3200" dirty="0">
              <a:solidFill>
                <a:schemeClr val="bg1"/>
              </a:solidFill>
              <a:latin typeface="Arial Black" panose="020B0A04020102020204"/>
            </a:endParaRPr>
          </a:p>
        </p:txBody>
      </p:sp>
      <p:sp>
        <p:nvSpPr>
          <p:cNvPr id="11" name="圆角矩形 10"/>
          <p:cNvSpPr/>
          <p:nvPr/>
        </p:nvSpPr>
        <p:spPr>
          <a:xfrm>
            <a:off x="1997158" y="3732874"/>
            <a:ext cx="2714542" cy="801546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zh-CN" sz="2800" dirty="0">
                <a:solidFill>
                  <a:schemeClr val="bg1"/>
                </a:solidFill>
                <a:latin typeface="Arial Black" panose="020B0A04020102020204"/>
              </a:rPr>
              <a:t>TEXT</a:t>
            </a:r>
            <a:endParaRPr lang="zh-CN" altLang="en-US" sz="3200" dirty="0">
              <a:solidFill>
                <a:schemeClr val="bg1"/>
              </a:solidFill>
              <a:latin typeface="Arial Black" panose="020B0A04020102020204"/>
            </a:endParaRPr>
          </a:p>
        </p:txBody>
      </p:sp>
      <p:sp>
        <p:nvSpPr>
          <p:cNvPr id="12" name="圆角矩形 11"/>
          <p:cNvSpPr/>
          <p:nvPr/>
        </p:nvSpPr>
        <p:spPr>
          <a:xfrm flipH="1">
            <a:off x="7481584" y="3732874"/>
            <a:ext cx="2714542" cy="801546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zh-CN" sz="2800" dirty="0">
                <a:solidFill>
                  <a:schemeClr val="bg1"/>
                </a:solidFill>
                <a:latin typeface="Arial Black" panose="020B0A04020102020204"/>
              </a:rPr>
              <a:t>TEXT</a:t>
            </a:r>
            <a:endParaRPr lang="zh-CN" altLang="en-US" sz="3200" dirty="0">
              <a:solidFill>
                <a:schemeClr val="bg1"/>
              </a:solidFill>
              <a:latin typeface="Arial Black" panose="020B0A04020102020204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zh-CN"/>
              <a:t>/    11</a:t>
            </a:r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9F4BA8F-7B64-4198-9505-0CB5D4D3B366}" type="slidenum">
              <a:rPr lang="en-US" altLang="zh-CN" smtClean="0"/>
              <a:t>47</a:t>
            </a:fld>
            <a:endParaRPr lang="zh-CN" altLang="en-US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latin typeface="Arial Black" panose="020B0A04020102020204"/>
              </a:rPr>
              <a:t>TITLE HERE</a:t>
            </a:r>
            <a:endParaRPr lang="zh-CN" altLang="en-US" dirty="0"/>
          </a:p>
        </p:txBody>
      </p:sp>
      <p:sp>
        <p:nvSpPr>
          <p:cNvPr id="21" name="矩形 20"/>
          <p:cNvSpPr/>
          <p:nvPr/>
        </p:nvSpPr>
        <p:spPr>
          <a:xfrm>
            <a:off x="5399335" y="2482492"/>
            <a:ext cx="1393330" cy="6832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zh-CN" sz="3200" b="1" dirty="0">
                <a:latin typeface="+mj-lt"/>
              </a:rPr>
              <a:t>TEXT</a:t>
            </a:r>
            <a:endParaRPr lang="en-US" altLang="zh-CN" sz="1600" b="1" dirty="0">
              <a:latin typeface="+mj-lt"/>
            </a:endParaRPr>
          </a:p>
        </p:txBody>
      </p:sp>
      <p:sp>
        <p:nvSpPr>
          <p:cNvPr id="19" name="圆角矩形 18"/>
          <p:cNvSpPr/>
          <p:nvPr/>
        </p:nvSpPr>
        <p:spPr>
          <a:xfrm flipH="1">
            <a:off x="1920446" y="4365104"/>
            <a:ext cx="3697285" cy="1348052"/>
          </a:xfrm>
          <a:prstGeom prst="roundRect">
            <a:avLst>
              <a:gd name="adj" fmla="val 6011"/>
            </a:avLst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noAutofit/>
          </a:bodyPr>
          <a:lstStyle/>
          <a:p>
            <a:pPr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zh-CN" sz="2800" b="1" dirty="0">
                <a:solidFill>
                  <a:schemeClr val="tx1"/>
                </a:solidFill>
                <a:latin typeface="+mj-lt"/>
              </a:rPr>
              <a:t>TEXT</a:t>
            </a:r>
            <a:endParaRPr lang="en-US" altLang="zh-CN" sz="1400" b="1" dirty="0">
              <a:solidFill>
                <a:schemeClr val="tx1"/>
              </a:solidFill>
              <a:latin typeface="+mj-lt"/>
            </a:endParaRPr>
          </a:p>
          <a:p>
            <a:pPr algn="just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zh-CN" sz="1400" dirty="0">
                <a:solidFill>
                  <a:schemeClr val="tx1"/>
                </a:solidFill>
              </a:rPr>
              <a:t>And the earth was waste and without form; and it was dark on the face of the deep: and the Spirit of God was moving on the face of the waters</a:t>
            </a:r>
          </a:p>
        </p:txBody>
      </p:sp>
      <p:sp>
        <p:nvSpPr>
          <p:cNvPr id="23" name="圆角矩形 22"/>
          <p:cNvSpPr/>
          <p:nvPr/>
        </p:nvSpPr>
        <p:spPr>
          <a:xfrm flipH="1">
            <a:off x="6553831" y="4365104"/>
            <a:ext cx="3697285" cy="1348052"/>
          </a:xfrm>
          <a:prstGeom prst="roundRect">
            <a:avLst>
              <a:gd name="adj" fmla="val 6011"/>
            </a:avLst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noAutofit/>
          </a:bodyPr>
          <a:lstStyle/>
          <a:p>
            <a:pPr algn="r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zh-CN" sz="2800" b="1" dirty="0">
                <a:solidFill>
                  <a:schemeClr val="tx1"/>
                </a:solidFill>
                <a:latin typeface="+mj-lt"/>
              </a:rPr>
              <a:t>TEXT</a:t>
            </a:r>
            <a:endParaRPr lang="en-US" altLang="zh-CN" sz="1400" b="1" dirty="0">
              <a:solidFill>
                <a:schemeClr val="tx1"/>
              </a:solidFill>
              <a:latin typeface="+mj-lt"/>
            </a:endParaRPr>
          </a:p>
          <a:p>
            <a:pPr algn="just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zh-CN" sz="1400" dirty="0">
                <a:solidFill>
                  <a:schemeClr val="tx1"/>
                </a:solidFill>
              </a:rPr>
              <a:t>And the earth was waste and without form; and it was dark on the face of the deep: and the Spirit of God was moving on the face of the waters</a:t>
            </a:r>
          </a:p>
        </p:txBody>
      </p:sp>
      <p:cxnSp>
        <p:nvCxnSpPr>
          <p:cNvPr id="24" name="直接箭头连接符 23"/>
          <p:cNvCxnSpPr/>
          <p:nvPr/>
        </p:nvCxnSpPr>
        <p:spPr>
          <a:xfrm flipH="1" flipV="1">
            <a:off x="8023356" y="3408230"/>
            <a:ext cx="1584176" cy="956874"/>
          </a:xfrm>
          <a:prstGeom prst="straightConnector1">
            <a:avLst/>
          </a:prstGeom>
          <a:ln w="28575">
            <a:solidFill>
              <a:schemeClr val="tx1"/>
            </a:solidFill>
            <a:headEnd type="none" w="lg" len="lg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组合 2"/>
          <p:cNvGrpSpPr/>
          <p:nvPr/>
        </p:nvGrpSpPr>
        <p:grpSpPr>
          <a:xfrm>
            <a:off x="3202053" y="1619322"/>
            <a:ext cx="5767408" cy="2369978"/>
            <a:chOff x="1941122" y="1879752"/>
            <a:chExt cx="5241270" cy="2153774"/>
          </a:xfrm>
        </p:grpSpPr>
        <p:sp>
          <p:nvSpPr>
            <p:cNvPr id="18" name="任意多边形 17"/>
            <p:cNvSpPr/>
            <p:nvPr/>
          </p:nvSpPr>
          <p:spPr bwMode="auto">
            <a:xfrm>
              <a:off x="2690047" y="1879752"/>
              <a:ext cx="3760206" cy="2153774"/>
            </a:xfrm>
            <a:custGeom>
              <a:avLst/>
              <a:gdLst>
                <a:gd name="connsiteX0" fmla="*/ 3161245 w 5226039"/>
                <a:gd name="connsiteY0" fmla="*/ 0 h 2993376"/>
                <a:gd name="connsiteX1" fmla="*/ 3542942 w 5226039"/>
                <a:gd name="connsiteY1" fmla="*/ 102305 h 2993376"/>
                <a:gd name="connsiteX2" fmla="*/ 5057115 w 5226039"/>
                <a:gd name="connsiteY2" fmla="*/ 1087467 h 2993376"/>
                <a:gd name="connsiteX3" fmla="*/ 5087399 w 5226039"/>
                <a:gd name="connsiteY3" fmla="*/ 1622991 h 2993376"/>
                <a:gd name="connsiteX4" fmla="*/ 3517706 w 5226039"/>
                <a:gd name="connsiteY4" fmla="*/ 2875915 h 2993376"/>
                <a:gd name="connsiteX5" fmla="*/ 2806045 w 5226039"/>
                <a:gd name="connsiteY5" fmla="*/ 2875915 h 2993376"/>
                <a:gd name="connsiteX6" fmla="*/ 2614188 w 5226039"/>
                <a:gd name="connsiteY6" fmla="*/ 2722775 h 2993376"/>
                <a:gd name="connsiteX7" fmla="*/ 3992024 w 5226039"/>
                <a:gd name="connsiteY7" fmla="*/ 1622991 h 2993376"/>
                <a:gd name="connsiteX8" fmla="*/ 3961740 w 5226039"/>
                <a:gd name="connsiteY8" fmla="*/ 1087467 h 2993376"/>
                <a:gd name="connsiteX9" fmla="*/ 2714100 w 5226039"/>
                <a:gd name="connsiteY9" fmla="*/ 275719 h 2993376"/>
                <a:gd name="connsiteX10" fmla="*/ 2611664 w 5226039"/>
                <a:gd name="connsiteY10" fmla="*/ 209071 h 2993376"/>
                <a:gd name="connsiteX11" fmla="*/ 2648964 w 5226039"/>
                <a:gd name="connsiteY11" fmla="*/ 184803 h 2993376"/>
                <a:gd name="connsiteX12" fmla="*/ 2775762 w 5226039"/>
                <a:gd name="connsiteY12" fmla="*/ 102305 h 2993376"/>
                <a:gd name="connsiteX13" fmla="*/ 3161245 w 5226039"/>
                <a:gd name="connsiteY13" fmla="*/ 0 h 2993376"/>
                <a:gd name="connsiteX14" fmla="*/ 2065870 w 5226039"/>
                <a:gd name="connsiteY14" fmla="*/ 0 h 2993376"/>
                <a:gd name="connsiteX15" fmla="*/ 2447567 w 5226039"/>
                <a:gd name="connsiteY15" fmla="*/ 102305 h 2993376"/>
                <a:gd name="connsiteX16" fmla="*/ 2611664 w 5226039"/>
                <a:gd name="connsiteY16" fmla="*/ 209071 h 2993376"/>
                <a:gd name="connsiteX17" fmla="*/ 2586490 w 5226039"/>
                <a:gd name="connsiteY17" fmla="*/ 225450 h 2993376"/>
                <a:gd name="connsiteX18" fmla="*/ 1261589 w 5226039"/>
                <a:gd name="connsiteY18" fmla="*/ 1087467 h 2993376"/>
                <a:gd name="connsiteX19" fmla="*/ 1236353 w 5226039"/>
                <a:gd name="connsiteY19" fmla="*/ 1622991 h 2993376"/>
                <a:gd name="connsiteX20" fmla="*/ 2529739 w 5226039"/>
                <a:gd name="connsiteY20" fmla="*/ 2655368 h 2993376"/>
                <a:gd name="connsiteX21" fmla="*/ 2614188 w 5226039"/>
                <a:gd name="connsiteY21" fmla="*/ 2722775 h 2993376"/>
                <a:gd name="connsiteX22" fmla="*/ 2422331 w 5226039"/>
                <a:gd name="connsiteY22" fmla="*/ 2875915 h 2993376"/>
                <a:gd name="connsiteX23" fmla="*/ 1710670 w 5226039"/>
                <a:gd name="connsiteY23" fmla="*/ 2875915 h 2993376"/>
                <a:gd name="connsiteX24" fmla="*/ 140977 w 5226039"/>
                <a:gd name="connsiteY24" fmla="*/ 1622991 h 2993376"/>
                <a:gd name="connsiteX25" fmla="*/ 166214 w 5226039"/>
                <a:gd name="connsiteY25" fmla="*/ 1087467 h 2993376"/>
                <a:gd name="connsiteX26" fmla="*/ 1680387 w 5226039"/>
                <a:gd name="connsiteY26" fmla="*/ 102305 h 2993376"/>
                <a:gd name="connsiteX27" fmla="*/ 2065870 w 5226039"/>
                <a:gd name="connsiteY27" fmla="*/ 0 h 29933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5226039" h="2993376">
                  <a:moveTo>
                    <a:pt x="3161245" y="0"/>
                  </a:moveTo>
                  <a:cubicBezTo>
                    <a:pt x="3300675" y="0"/>
                    <a:pt x="3439474" y="34102"/>
                    <a:pt x="3542942" y="102305"/>
                  </a:cubicBezTo>
                  <a:cubicBezTo>
                    <a:pt x="5057115" y="1087467"/>
                    <a:pt x="5057115" y="1087467"/>
                    <a:pt x="5057115" y="1087467"/>
                  </a:cubicBezTo>
                  <a:cubicBezTo>
                    <a:pt x="5269100" y="1223874"/>
                    <a:pt x="5284241" y="1466375"/>
                    <a:pt x="5087399" y="1622991"/>
                  </a:cubicBezTo>
                  <a:lnTo>
                    <a:pt x="3517706" y="2875915"/>
                  </a:lnTo>
                  <a:cubicBezTo>
                    <a:pt x="3320864" y="3032530"/>
                    <a:pt x="2997840" y="3032530"/>
                    <a:pt x="2806045" y="2875915"/>
                  </a:cubicBezTo>
                  <a:lnTo>
                    <a:pt x="2614188" y="2722775"/>
                  </a:lnTo>
                  <a:lnTo>
                    <a:pt x="3992024" y="1622991"/>
                  </a:lnTo>
                  <a:cubicBezTo>
                    <a:pt x="4188866" y="1466375"/>
                    <a:pt x="4173725" y="1223874"/>
                    <a:pt x="3961740" y="1087467"/>
                  </a:cubicBezTo>
                  <a:cubicBezTo>
                    <a:pt x="3961740" y="1087467"/>
                    <a:pt x="3961740" y="1087467"/>
                    <a:pt x="2714100" y="275719"/>
                  </a:cubicBezTo>
                  <a:lnTo>
                    <a:pt x="2611664" y="209071"/>
                  </a:lnTo>
                  <a:lnTo>
                    <a:pt x="2648964" y="184803"/>
                  </a:lnTo>
                  <a:cubicBezTo>
                    <a:pt x="2775762" y="102305"/>
                    <a:pt x="2775762" y="102305"/>
                    <a:pt x="2775762" y="102305"/>
                  </a:cubicBezTo>
                  <a:cubicBezTo>
                    <a:pt x="2881754" y="34102"/>
                    <a:pt x="3021815" y="0"/>
                    <a:pt x="3161245" y="0"/>
                  </a:cubicBezTo>
                  <a:close/>
                  <a:moveTo>
                    <a:pt x="2065870" y="0"/>
                  </a:moveTo>
                  <a:cubicBezTo>
                    <a:pt x="2205300" y="0"/>
                    <a:pt x="2344099" y="34102"/>
                    <a:pt x="2447567" y="102305"/>
                  </a:cubicBezTo>
                  <a:lnTo>
                    <a:pt x="2611664" y="209071"/>
                  </a:lnTo>
                  <a:lnTo>
                    <a:pt x="2586490" y="225450"/>
                  </a:lnTo>
                  <a:cubicBezTo>
                    <a:pt x="2397218" y="348596"/>
                    <a:pt x="2018675" y="594886"/>
                    <a:pt x="1261589" y="1087467"/>
                  </a:cubicBezTo>
                  <a:cubicBezTo>
                    <a:pt x="1049605" y="1223874"/>
                    <a:pt x="1039510" y="1466375"/>
                    <a:pt x="1236353" y="1622991"/>
                  </a:cubicBezTo>
                  <a:cubicBezTo>
                    <a:pt x="1236353" y="1622991"/>
                    <a:pt x="1236353" y="1622991"/>
                    <a:pt x="2529739" y="2655368"/>
                  </a:cubicBezTo>
                  <a:lnTo>
                    <a:pt x="2614188" y="2722775"/>
                  </a:lnTo>
                  <a:lnTo>
                    <a:pt x="2422331" y="2875915"/>
                  </a:lnTo>
                  <a:cubicBezTo>
                    <a:pt x="2225489" y="3032530"/>
                    <a:pt x="1902465" y="3032530"/>
                    <a:pt x="1710670" y="2875915"/>
                  </a:cubicBezTo>
                  <a:cubicBezTo>
                    <a:pt x="140977" y="1622991"/>
                    <a:pt x="140977" y="1622991"/>
                    <a:pt x="140977" y="1622991"/>
                  </a:cubicBezTo>
                  <a:cubicBezTo>
                    <a:pt x="-55865" y="1466375"/>
                    <a:pt x="-45771" y="1223874"/>
                    <a:pt x="166214" y="1087467"/>
                  </a:cubicBezTo>
                  <a:cubicBezTo>
                    <a:pt x="1680387" y="102305"/>
                    <a:pt x="1680387" y="102305"/>
                    <a:pt x="1680387" y="102305"/>
                  </a:cubicBezTo>
                  <a:cubicBezTo>
                    <a:pt x="1786379" y="34102"/>
                    <a:pt x="1926440" y="0"/>
                    <a:pt x="2065870" y="0"/>
                  </a:cubicBezTo>
                  <a:close/>
                </a:path>
              </a:pathLst>
            </a:custGeom>
            <a:solidFill>
              <a:schemeClr val="accent1"/>
            </a:solidFill>
            <a:ln w="2857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just"/>
              <a:endParaRPr lang="zh-CN" altLang="en-US" sz="2400">
                <a:solidFill>
                  <a:schemeClr val="bg1"/>
                </a:solidFill>
              </a:endParaRPr>
            </a:p>
          </p:txBody>
        </p:sp>
        <p:sp>
          <p:nvSpPr>
            <p:cNvPr id="9" name="任意多边形 8"/>
            <p:cNvSpPr/>
            <p:nvPr/>
          </p:nvSpPr>
          <p:spPr bwMode="auto">
            <a:xfrm>
              <a:off x="1941122" y="2047259"/>
              <a:ext cx="1688094" cy="1818760"/>
            </a:xfrm>
            <a:custGeom>
              <a:avLst/>
              <a:gdLst>
                <a:gd name="connsiteX0" fmla="*/ 2230339 w 2999509"/>
                <a:gd name="connsiteY0" fmla="*/ 0 h 3231684"/>
                <a:gd name="connsiteX1" fmla="*/ 2642424 w 2999509"/>
                <a:gd name="connsiteY1" fmla="*/ 110450 h 3231684"/>
                <a:gd name="connsiteX2" fmla="*/ 2930177 w 2999509"/>
                <a:gd name="connsiteY2" fmla="*/ 297669 h 3231684"/>
                <a:gd name="connsiteX3" fmla="*/ 2996785 w 2999509"/>
                <a:gd name="connsiteY3" fmla="*/ 341006 h 3231684"/>
                <a:gd name="connsiteX4" fmla="*/ 2952044 w 2999509"/>
                <a:gd name="connsiteY4" fmla="*/ 370116 h 3231684"/>
                <a:gd name="connsiteX5" fmla="*/ 1716426 w 2999509"/>
                <a:gd name="connsiteY5" fmla="*/ 1174042 h 3231684"/>
                <a:gd name="connsiteX6" fmla="*/ 1689181 w 2999509"/>
                <a:gd name="connsiteY6" fmla="*/ 1752200 h 3231684"/>
                <a:gd name="connsiteX7" fmla="*/ 2824470 w 2999509"/>
                <a:gd name="connsiteY7" fmla="*/ 2658384 h 3231684"/>
                <a:gd name="connsiteX8" fmla="*/ 2999509 w 2999509"/>
                <a:gd name="connsiteY8" fmla="*/ 2798100 h 3231684"/>
                <a:gd name="connsiteX9" fmla="*/ 2615179 w 2999509"/>
                <a:gd name="connsiteY9" fmla="*/ 3104871 h 3231684"/>
                <a:gd name="connsiteX10" fmla="*/ 1846861 w 2999509"/>
                <a:gd name="connsiteY10" fmla="*/ 3104871 h 3231684"/>
                <a:gd name="connsiteX11" fmla="*/ 152203 w 2999509"/>
                <a:gd name="connsiteY11" fmla="*/ 1752200 h 3231684"/>
                <a:gd name="connsiteX12" fmla="*/ 179448 w 2999509"/>
                <a:gd name="connsiteY12" fmla="*/ 1174042 h 3231684"/>
                <a:gd name="connsiteX13" fmla="*/ 1814167 w 2999509"/>
                <a:gd name="connsiteY13" fmla="*/ 110450 h 3231684"/>
                <a:gd name="connsiteX14" fmla="*/ 2230339 w 2999509"/>
                <a:gd name="connsiteY14" fmla="*/ 0 h 32316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999509" h="3231684">
                  <a:moveTo>
                    <a:pt x="2230339" y="0"/>
                  </a:moveTo>
                  <a:cubicBezTo>
                    <a:pt x="2380869" y="0"/>
                    <a:pt x="2530719" y="36817"/>
                    <a:pt x="2642424" y="110450"/>
                  </a:cubicBezTo>
                  <a:cubicBezTo>
                    <a:pt x="2744595" y="176924"/>
                    <a:pt x="2840379" y="239244"/>
                    <a:pt x="2930177" y="297669"/>
                  </a:cubicBezTo>
                  <a:lnTo>
                    <a:pt x="2996785" y="341006"/>
                  </a:lnTo>
                  <a:lnTo>
                    <a:pt x="2952044" y="370116"/>
                  </a:lnTo>
                  <a:cubicBezTo>
                    <a:pt x="2712583" y="525916"/>
                    <a:pt x="2329445" y="775195"/>
                    <a:pt x="1716426" y="1174042"/>
                  </a:cubicBezTo>
                  <a:cubicBezTo>
                    <a:pt x="1487565" y="1321309"/>
                    <a:pt x="1476667" y="1583116"/>
                    <a:pt x="1689181" y="1752200"/>
                  </a:cubicBezTo>
                  <a:cubicBezTo>
                    <a:pt x="1689181" y="1752200"/>
                    <a:pt x="1689181" y="1752200"/>
                    <a:pt x="2824470" y="2658384"/>
                  </a:cubicBezTo>
                  <a:lnTo>
                    <a:pt x="2999509" y="2798100"/>
                  </a:lnTo>
                  <a:lnTo>
                    <a:pt x="2615179" y="3104871"/>
                  </a:lnTo>
                  <a:cubicBezTo>
                    <a:pt x="2402666" y="3273955"/>
                    <a:pt x="2053926" y="3273955"/>
                    <a:pt x="1846861" y="3104871"/>
                  </a:cubicBezTo>
                  <a:cubicBezTo>
                    <a:pt x="152203" y="1752200"/>
                    <a:pt x="152203" y="1752200"/>
                    <a:pt x="152203" y="1752200"/>
                  </a:cubicBezTo>
                  <a:cubicBezTo>
                    <a:pt x="-60311" y="1583116"/>
                    <a:pt x="-49413" y="1321309"/>
                    <a:pt x="179448" y="1174042"/>
                  </a:cubicBezTo>
                  <a:cubicBezTo>
                    <a:pt x="1814167" y="110450"/>
                    <a:pt x="1814167" y="110450"/>
                    <a:pt x="1814167" y="110450"/>
                  </a:cubicBezTo>
                  <a:cubicBezTo>
                    <a:pt x="1928597" y="36817"/>
                    <a:pt x="2079809" y="0"/>
                    <a:pt x="2230339" y="0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</a:schemeClr>
            </a:solidFill>
            <a:ln w="2857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>
                <a:lnSpc>
                  <a:spcPct val="120000"/>
                </a:lnSpc>
                <a:spcBef>
                  <a:spcPts val="200"/>
                </a:spcBef>
                <a:spcAft>
                  <a:spcPts val="200"/>
                </a:spcAft>
              </a:pPr>
              <a:endParaRPr lang="zh-CN" altLang="en-US" sz="2400">
                <a:solidFill>
                  <a:schemeClr val="tx1"/>
                </a:solidFill>
                <a:latin typeface="+mj-lt"/>
              </a:endParaRPr>
            </a:p>
          </p:txBody>
        </p:sp>
        <p:sp>
          <p:nvSpPr>
            <p:cNvPr id="10" name="任意多边形 9"/>
            <p:cNvSpPr/>
            <p:nvPr/>
          </p:nvSpPr>
          <p:spPr bwMode="auto">
            <a:xfrm>
              <a:off x="5494184" y="2047259"/>
              <a:ext cx="1688208" cy="1818760"/>
            </a:xfrm>
            <a:custGeom>
              <a:avLst/>
              <a:gdLst>
                <a:gd name="connsiteX0" fmla="*/ 770532 w 2999709"/>
                <a:gd name="connsiteY0" fmla="*/ 0 h 3231684"/>
                <a:gd name="connsiteX1" fmla="*/ 1182617 w 2999709"/>
                <a:gd name="connsiteY1" fmla="*/ 110450 h 3231684"/>
                <a:gd name="connsiteX2" fmla="*/ 2817336 w 2999709"/>
                <a:gd name="connsiteY2" fmla="*/ 1174042 h 3231684"/>
                <a:gd name="connsiteX3" fmla="*/ 2850031 w 2999709"/>
                <a:gd name="connsiteY3" fmla="*/ 1752200 h 3231684"/>
                <a:gd name="connsiteX4" fmla="*/ 1155372 w 2999709"/>
                <a:gd name="connsiteY4" fmla="*/ 3104871 h 3231684"/>
                <a:gd name="connsiteX5" fmla="*/ 387054 w 2999709"/>
                <a:gd name="connsiteY5" fmla="*/ 3104871 h 3231684"/>
                <a:gd name="connsiteX6" fmla="*/ 88751 w 2999709"/>
                <a:gd name="connsiteY6" fmla="*/ 2866767 h 3231684"/>
                <a:gd name="connsiteX7" fmla="*/ 2724 w 2999709"/>
                <a:gd name="connsiteY7" fmla="*/ 2798100 h 3231684"/>
                <a:gd name="connsiteX8" fmla="*/ 1313053 w 2999709"/>
                <a:gd name="connsiteY8" fmla="*/ 1752200 h 3231684"/>
                <a:gd name="connsiteX9" fmla="*/ 1280358 w 2999709"/>
                <a:gd name="connsiteY9" fmla="*/ 1174042 h 3231684"/>
                <a:gd name="connsiteX10" fmla="*/ 185224 w 2999709"/>
                <a:gd name="connsiteY10" fmla="*/ 461519 h 3231684"/>
                <a:gd name="connsiteX11" fmla="*/ 0 w 2999709"/>
                <a:gd name="connsiteY11" fmla="*/ 341006 h 3231684"/>
                <a:gd name="connsiteX12" fmla="*/ 63415 w 2999709"/>
                <a:gd name="connsiteY12" fmla="*/ 299747 h 3231684"/>
                <a:gd name="connsiteX13" fmla="*/ 354360 w 2999709"/>
                <a:gd name="connsiteY13" fmla="*/ 110450 h 3231684"/>
                <a:gd name="connsiteX14" fmla="*/ 770532 w 2999709"/>
                <a:gd name="connsiteY14" fmla="*/ 0 h 32316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999709" h="3231684">
                  <a:moveTo>
                    <a:pt x="770532" y="0"/>
                  </a:moveTo>
                  <a:cubicBezTo>
                    <a:pt x="921063" y="0"/>
                    <a:pt x="1070912" y="36817"/>
                    <a:pt x="1182617" y="110450"/>
                  </a:cubicBezTo>
                  <a:cubicBezTo>
                    <a:pt x="2817336" y="1174042"/>
                    <a:pt x="2817336" y="1174042"/>
                    <a:pt x="2817336" y="1174042"/>
                  </a:cubicBezTo>
                  <a:cubicBezTo>
                    <a:pt x="3046197" y="1321309"/>
                    <a:pt x="3062544" y="1583116"/>
                    <a:pt x="2850031" y="1752200"/>
                  </a:cubicBezTo>
                  <a:lnTo>
                    <a:pt x="1155372" y="3104871"/>
                  </a:lnTo>
                  <a:cubicBezTo>
                    <a:pt x="942859" y="3273955"/>
                    <a:pt x="594119" y="3273955"/>
                    <a:pt x="387054" y="3104871"/>
                  </a:cubicBezTo>
                  <a:cubicBezTo>
                    <a:pt x="281138" y="3020329"/>
                    <a:pt x="181842" y="2941071"/>
                    <a:pt x="88751" y="2866767"/>
                  </a:cubicBezTo>
                  <a:lnTo>
                    <a:pt x="2724" y="2798100"/>
                  </a:lnTo>
                  <a:lnTo>
                    <a:pt x="1313053" y="1752200"/>
                  </a:lnTo>
                  <a:cubicBezTo>
                    <a:pt x="1525566" y="1583116"/>
                    <a:pt x="1509219" y="1321309"/>
                    <a:pt x="1280358" y="1174042"/>
                  </a:cubicBezTo>
                  <a:cubicBezTo>
                    <a:pt x="1280358" y="1174042"/>
                    <a:pt x="1280358" y="1174042"/>
                    <a:pt x="185224" y="461519"/>
                  </a:cubicBezTo>
                  <a:lnTo>
                    <a:pt x="0" y="341006"/>
                  </a:lnTo>
                  <a:lnTo>
                    <a:pt x="63415" y="299747"/>
                  </a:lnTo>
                  <a:cubicBezTo>
                    <a:pt x="354360" y="110450"/>
                    <a:pt x="354360" y="110450"/>
                    <a:pt x="354360" y="110450"/>
                  </a:cubicBezTo>
                  <a:cubicBezTo>
                    <a:pt x="468790" y="36817"/>
                    <a:pt x="620002" y="0"/>
                    <a:pt x="770532" y="0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</a:schemeClr>
            </a:solidFill>
            <a:ln w="2857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>
                <a:lnSpc>
                  <a:spcPct val="120000"/>
                </a:lnSpc>
                <a:spcBef>
                  <a:spcPts val="200"/>
                </a:spcBef>
                <a:spcAft>
                  <a:spcPts val="200"/>
                </a:spcAft>
              </a:pPr>
              <a:endParaRPr lang="zh-CN" altLang="en-US" sz="2400">
                <a:solidFill>
                  <a:schemeClr val="tx1"/>
                </a:solidFill>
                <a:latin typeface="+mj-lt"/>
              </a:endParaRPr>
            </a:p>
          </p:txBody>
        </p:sp>
      </p:grpSp>
      <p:sp>
        <p:nvSpPr>
          <p:cNvPr id="11" name="圆角矩形 10"/>
          <p:cNvSpPr/>
          <p:nvPr/>
        </p:nvSpPr>
        <p:spPr>
          <a:xfrm flipH="1">
            <a:off x="3453342" y="4114568"/>
            <a:ext cx="5281082" cy="1348052"/>
          </a:xfrm>
          <a:prstGeom prst="roundRect">
            <a:avLst>
              <a:gd name="adj" fmla="val 6011"/>
            </a:avLst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noAutofit/>
          </a:bodyPr>
          <a:lstStyle/>
          <a:p>
            <a:pPr algn="ctr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zh-CN" sz="1400" dirty="0">
                <a:solidFill>
                  <a:schemeClr val="tx1"/>
                </a:solidFill>
              </a:rPr>
              <a:t>And the earth was waste and without form; and it was dark on the face of the deep: and the Spirit of God was moving on the face of the waters</a:t>
            </a:r>
          </a:p>
        </p:txBody>
      </p:sp>
      <p:cxnSp>
        <p:nvCxnSpPr>
          <p:cNvPr id="22" name="直接箭头连接符 21"/>
          <p:cNvCxnSpPr/>
          <p:nvPr/>
        </p:nvCxnSpPr>
        <p:spPr>
          <a:xfrm flipV="1">
            <a:off x="2546009" y="3408230"/>
            <a:ext cx="1584176" cy="956874"/>
          </a:xfrm>
          <a:prstGeom prst="straightConnector1">
            <a:avLst/>
          </a:prstGeom>
          <a:ln w="28575">
            <a:solidFill>
              <a:schemeClr val="tx1"/>
            </a:solidFill>
            <a:headEnd type="none" w="lg" len="lg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页脚占位符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zh-CN"/>
              <a:t>/    11</a:t>
            </a:r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9F4BA8F-7B64-4198-9505-0CB5D4D3B366}" type="slidenum">
              <a:rPr lang="en-US" altLang="zh-CN" smtClean="0"/>
              <a:t>48</a:t>
            </a:fld>
            <a:endParaRPr lang="zh-CN" altLang="en-US"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latin typeface="Arial Black" panose="020B0A04020102020204"/>
              </a:rPr>
              <a:t>TITLE HERE</a:t>
            </a:r>
            <a:endParaRPr lang="zh-CN" altLang="en-US" dirty="0"/>
          </a:p>
        </p:txBody>
      </p:sp>
      <p:sp>
        <p:nvSpPr>
          <p:cNvPr id="36" name="矩形 35"/>
          <p:cNvSpPr/>
          <p:nvPr/>
        </p:nvSpPr>
        <p:spPr>
          <a:xfrm>
            <a:off x="5406175" y="3377810"/>
            <a:ext cx="1393330" cy="6832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zh-CN" sz="3200" dirty="0">
                <a:solidFill>
                  <a:srgbClr val="4A5D69"/>
                </a:solidFill>
                <a:latin typeface="Arial Black" panose="020B0A04020102020204"/>
              </a:rPr>
              <a:t>TEXT</a:t>
            </a:r>
            <a:endParaRPr lang="en-US" altLang="zh-CN" sz="2800" dirty="0">
              <a:solidFill>
                <a:srgbClr val="4A5D69"/>
              </a:solidFill>
              <a:latin typeface="Arial Black" panose="020B0A04020102020204"/>
            </a:endParaRPr>
          </a:p>
        </p:txBody>
      </p:sp>
      <p:grpSp>
        <p:nvGrpSpPr>
          <p:cNvPr id="4" name="组合 3"/>
          <p:cNvGrpSpPr/>
          <p:nvPr/>
        </p:nvGrpSpPr>
        <p:grpSpPr>
          <a:xfrm>
            <a:off x="2795658" y="2420305"/>
            <a:ext cx="6600689" cy="2685602"/>
            <a:chOff x="1475146" y="2591619"/>
            <a:chExt cx="6193710" cy="2520016"/>
          </a:xfrm>
          <a:solidFill>
            <a:schemeClr val="accent1"/>
          </a:solidFill>
        </p:grpSpPr>
        <p:sp>
          <p:nvSpPr>
            <p:cNvPr id="3" name="单圆角矩形 2"/>
            <p:cNvSpPr/>
            <p:nvPr/>
          </p:nvSpPr>
          <p:spPr>
            <a:xfrm rot="2700000">
              <a:off x="1475146" y="2605297"/>
              <a:ext cx="2506338" cy="2506338"/>
            </a:xfrm>
            <a:prstGeom prst="round1Rect">
              <a:avLst>
                <a:gd name="adj" fmla="val 50000"/>
              </a:avLst>
            </a:prstGeom>
            <a:grp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>
                <a:lnSpc>
                  <a:spcPct val="120000"/>
                </a:lnSpc>
                <a:spcBef>
                  <a:spcPts val="200"/>
                </a:spcBef>
                <a:spcAft>
                  <a:spcPts val="200"/>
                </a:spcAft>
              </a:pPr>
              <a:endParaRPr lang="zh-CN" altLang="en-US" sz="3600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22" name="单圆角矩形 21"/>
            <p:cNvSpPr/>
            <p:nvPr/>
          </p:nvSpPr>
          <p:spPr>
            <a:xfrm rot="2700000" flipH="1" flipV="1">
              <a:off x="5162518" y="2591619"/>
              <a:ext cx="2506338" cy="2506338"/>
            </a:xfrm>
            <a:prstGeom prst="round1Rect">
              <a:avLst>
                <a:gd name="adj" fmla="val 50000"/>
              </a:avLst>
            </a:prstGeom>
            <a:grp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>
                <a:lnSpc>
                  <a:spcPct val="120000"/>
                </a:lnSpc>
                <a:spcBef>
                  <a:spcPts val="200"/>
                </a:spcBef>
                <a:spcAft>
                  <a:spcPts val="200"/>
                </a:spcAft>
              </a:pPr>
              <a:endParaRPr lang="zh-CN" altLang="en-US" sz="3600" dirty="0">
                <a:solidFill>
                  <a:schemeClr val="bg1"/>
                </a:solidFill>
                <a:latin typeface="+mj-lt"/>
              </a:endParaRPr>
            </a:p>
          </p:txBody>
        </p:sp>
      </p:grpSp>
      <p:sp>
        <p:nvSpPr>
          <p:cNvPr id="18" name="单圆角矩形 17"/>
          <p:cNvSpPr/>
          <p:nvPr/>
        </p:nvSpPr>
        <p:spPr>
          <a:xfrm rot="2700000" flipH="1">
            <a:off x="5452035" y="4093651"/>
            <a:ext cx="1273357" cy="1273357"/>
          </a:xfrm>
          <a:prstGeom prst="round1Rect">
            <a:avLst>
              <a:gd name="adj" fmla="val 50000"/>
            </a:avLst>
          </a:prstGeom>
          <a:solidFill>
            <a:schemeClr val="accent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endParaRPr lang="zh-CN" altLang="en-US" sz="36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1" name="单圆角矩形 20"/>
          <p:cNvSpPr/>
          <p:nvPr/>
        </p:nvSpPr>
        <p:spPr>
          <a:xfrm rot="2700000" flipV="1">
            <a:off x="5466612" y="2159205"/>
            <a:ext cx="1273357" cy="1273357"/>
          </a:xfrm>
          <a:prstGeom prst="round1Rect">
            <a:avLst>
              <a:gd name="adj" fmla="val 50000"/>
            </a:avLst>
          </a:prstGeom>
          <a:solidFill>
            <a:schemeClr val="accent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endParaRPr lang="zh-CN" altLang="en-US" sz="3600" dirty="0">
              <a:solidFill>
                <a:schemeClr val="bg1"/>
              </a:solidFill>
              <a:latin typeface="+mj-lt"/>
            </a:endParaRPr>
          </a:p>
        </p:txBody>
      </p:sp>
      <p:grpSp>
        <p:nvGrpSpPr>
          <p:cNvPr id="5" name="组合 4"/>
          <p:cNvGrpSpPr/>
          <p:nvPr/>
        </p:nvGrpSpPr>
        <p:grpSpPr>
          <a:xfrm>
            <a:off x="2561326" y="2553799"/>
            <a:ext cx="7069352" cy="1768689"/>
            <a:chOff x="1292308" y="2716882"/>
            <a:chExt cx="6633477" cy="1659637"/>
          </a:xfrm>
        </p:grpSpPr>
        <p:sp>
          <p:nvSpPr>
            <p:cNvPr id="24" name="矩形 23"/>
            <p:cNvSpPr/>
            <p:nvPr/>
          </p:nvSpPr>
          <p:spPr>
            <a:xfrm>
              <a:off x="1292308" y="2716882"/>
              <a:ext cx="2188244" cy="165963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>
                <a:lnSpc>
                  <a:spcPct val="120000"/>
                </a:lnSpc>
                <a:spcBef>
                  <a:spcPts val="200"/>
                </a:spcBef>
                <a:spcAft>
                  <a:spcPts val="200"/>
                </a:spcAft>
              </a:pPr>
              <a:r>
                <a:rPr lang="en-US" altLang="zh-CN" sz="2800" dirty="0">
                  <a:solidFill>
                    <a:schemeClr val="bg1"/>
                  </a:solidFill>
                  <a:latin typeface="Arial Black" panose="020B0A04020102020204"/>
                </a:rPr>
                <a:t>TEXT</a:t>
              </a:r>
              <a:endParaRPr lang="en-US" altLang="zh-CN" sz="2400" dirty="0">
                <a:solidFill>
                  <a:schemeClr val="bg1"/>
                </a:solidFill>
                <a:latin typeface="Arial Black" panose="020B0A04020102020204"/>
              </a:endParaRPr>
            </a:p>
            <a:p>
              <a:pPr algn="r">
                <a:lnSpc>
                  <a:spcPct val="120000"/>
                </a:lnSpc>
                <a:spcBef>
                  <a:spcPts val="200"/>
                </a:spcBef>
                <a:spcAft>
                  <a:spcPts val="200"/>
                </a:spcAft>
              </a:pPr>
              <a:r>
                <a:rPr lang="en-US" altLang="zh-CN" sz="2000" dirty="0">
                  <a:solidFill>
                    <a:schemeClr val="bg1"/>
                  </a:solidFill>
                </a:rPr>
                <a:t>And God said, Let there be light: and there was light</a:t>
              </a:r>
            </a:p>
          </p:txBody>
        </p:sp>
        <p:sp>
          <p:nvSpPr>
            <p:cNvPr id="25" name="矩形 24"/>
            <p:cNvSpPr/>
            <p:nvPr/>
          </p:nvSpPr>
          <p:spPr>
            <a:xfrm>
              <a:off x="5715184" y="2716882"/>
              <a:ext cx="2210601" cy="165963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20000"/>
                </a:lnSpc>
                <a:spcBef>
                  <a:spcPts val="200"/>
                </a:spcBef>
                <a:spcAft>
                  <a:spcPts val="200"/>
                </a:spcAft>
              </a:pPr>
              <a:r>
                <a:rPr lang="en-US" altLang="zh-CN" sz="2800" dirty="0">
                  <a:solidFill>
                    <a:schemeClr val="bg1"/>
                  </a:solidFill>
                  <a:latin typeface="Arial Black" panose="020B0A04020102020204"/>
                </a:rPr>
                <a:t>TEXT</a:t>
              </a:r>
              <a:endParaRPr lang="en-US" altLang="zh-CN" sz="2400" dirty="0">
                <a:solidFill>
                  <a:schemeClr val="bg1"/>
                </a:solidFill>
                <a:latin typeface="Arial Black" panose="020B0A04020102020204"/>
              </a:endParaRPr>
            </a:p>
            <a:p>
              <a:pPr>
                <a:lnSpc>
                  <a:spcPct val="120000"/>
                </a:lnSpc>
                <a:spcBef>
                  <a:spcPts val="200"/>
                </a:spcBef>
                <a:spcAft>
                  <a:spcPts val="200"/>
                </a:spcAft>
              </a:pPr>
              <a:r>
                <a:rPr lang="en-US" altLang="zh-CN" sz="2000" dirty="0">
                  <a:solidFill>
                    <a:schemeClr val="bg1"/>
                  </a:solidFill>
                </a:rPr>
                <a:t>And God said, Let there be light: and there was light</a:t>
              </a:r>
            </a:p>
          </p:txBody>
        </p:sp>
      </p:grpSp>
      <p:sp>
        <p:nvSpPr>
          <p:cNvPr id="23" name="矩形 22"/>
          <p:cNvSpPr/>
          <p:nvPr/>
        </p:nvSpPr>
        <p:spPr>
          <a:xfrm>
            <a:off x="2660356" y="1268760"/>
            <a:ext cx="6885868" cy="6125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zh-CN" sz="2800" dirty="0">
                <a:latin typeface="Arial Black" panose="020B0A04020102020204"/>
              </a:rPr>
              <a:t>TEXT</a:t>
            </a:r>
            <a:endParaRPr lang="en-US" altLang="zh-CN" sz="2400" dirty="0">
              <a:latin typeface="Arial Black" panose="020B0A04020102020204"/>
            </a:endParaRPr>
          </a:p>
        </p:txBody>
      </p:sp>
      <p:sp>
        <p:nvSpPr>
          <p:cNvPr id="30" name="矩形 29"/>
          <p:cNvSpPr/>
          <p:nvPr/>
        </p:nvSpPr>
        <p:spPr>
          <a:xfrm>
            <a:off x="2872187" y="5654176"/>
            <a:ext cx="6461306" cy="6093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zh-CN" sz="2800" dirty="0">
                <a:latin typeface="Arial Black" panose="020B0A04020102020204"/>
              </a:rPr>
              <a:t>TEXT</a:t>
            </a:r>
            <a:endParaRPr lang="en-US" altLang="zh-CN" sz="2400" dirty="0">
              <a:latin typeface="Arial Black" panose="020B0A04020102020204"/>
            </a:endParaRPr>
          </a:p>
        </p:txBody>
      </p:sp>
      <p:sp>
        <p:nvSpPr>
          <p:cNvPr id="35" name="同心圆 34"/>
          <p:cNvSpPr/>
          <p:nvPr/>
        </p:nvSpPr>
        <p:spPr>
          <a:xfrm rot="2700000">
            <a:off x="5098790" y="2767951"/>
            <a:ext cx="1994422" cy="1994408"/>
          </a:xfrm>
          <a:prstGeom prst="donut">
            <a:avLst>
              <a:gd name="adj" fmla="val 12205"/>
            </a:avLst>
          </a:prstGeom>
          <a:solidFill>
            <a:schemeClr val="bg2">
              <a:lumMod val="60000"/>
              <a:lumOff val="40000"/>
            </a:schemeClr>
          </a:solidFill>
          <a:ln w="285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endParaRPr lang="zh-CN" altLang="en-US" sz="24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681775" y="3377810"/>
            <a:ext cx="1393330" cy="6832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zh-CN" sz="3200" dirty="0">
                <a:solidFill>
                  <a:srgbClr val="4A5D69"/>
                </a:solidFill>
                <a:latin typeface="Arial Black" panose="020B0A04020102020204"/>
              </a:rPr>
              <a:t>TEXT</a:t>
            </a:r>
            <a:endParaRPr lang="en-US" altLang="zh-CN" sz="2800" dirty="0">
              <a:solidFill>
                <a:srgbClr val="4A5D69"/>
              </a:solidFill>
              <a:latin typeface="Arial Black" panose="020B0A04020102020204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10111525" y="3377810"/>
            <a:ext cx="1393330" cy="6832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zh-CN" sz="3200" dirty="0">
                <a:solidFill>
                  <a:srgbClr val="4A5D69"/>
                </a:solidFill>
                <a:latin typeface="Arial Black" panose="020B0A04020102020204"/>
              </a:rPr>
              <a:t>TEXT</a:t>
            </a:r>
            <a:endParaRPr lang="en-US" altLang="zh-CN" sz="2800" dirty="0">
              <a:solidFill>
                <a:srgbClr val="4A5D69"/>
              </a:solidFill>
              <a:latin typeface="Arial Black" panose="020B0A04020102020204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zh-CN"/>
              <a:t>/    11</a:t>
            </a:r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9F4BA8F-7B64-4198-9505-0CB5D4D3B366}" type="slidenum">
              <a:rPr lang="en-US" altLang="zh-CN" smtClean="0"/>
              <a:t>49</a:t>
            </a:fld>
            <a:endParaRPr lang="zh-CN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五边形 3"/>
          <p:cNvSpPr/>
          <p:nvPr/>
        </p:nvSpPr>
        <p:spPr>
          <a:xfrm flipH="1">
            <a:off x="527052" y="2763896"/>
            <a:ext cx="5568951" cy="818760"/>
          </a:xfrm>
          <a:prstGeom prst="homePlate">
            <a:avLst/>
          </a:prstGeom>
          <a:solidFill>
            <a:schemeClr val="accent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endParaRPr lang="zh-CN" altLang="en-US" sz="36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latin typeface="+mj-lt"/>
              </a:rPr>
              <a:t>TITLE HERE</a:t>
            </a:r>
            <a:endParaRPr lang="zh-CN" altLang="en-US" dirty="0">
              <a:latin typeface="+mj-lt"/>
            </a:endParaRPr>
          </a:p>
        </p:txBody>
      </p:sp>
      <p:sp>
        <p:nvSpPr>
          <p:cNvPr id="5" name="同心圆 4"/>
          <p:cNvSpPr/>
          <p:nvPr/>
        </p:nvSpPr>
        <p:spPr>
          <a:xfrm>
            <a:off x="4791037" y="1868934"/>
            <a:ext cx="2608680" cy="2608680"/>
          </a:xfrm>
          <a:prstGeom prst="donut">
            <a:avLst>
              <a:gd name="adj" fmla="val 14351"/>
            </a:avLst>
          </a:prstGeom>
          <a:solidFill>
            <a:schemeClr val="bg2">
              <a:lumMod val="60000"/>
              <a:lumOff val="40000"/>
            </a:schemeClr>
          </a:solidFill>
          <a:ln w="285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endParaRPr lang="zh-CN" altLang="en-US" sz="24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6" name="五边形 5"/>
          <p:cNvSpPr/>
          <p:nvPr/>
        </p:nvSpPr>
        <p:spPr>
          <a:xfrm rot="10800000" flipH="1">
            <a:off x="6096000" y="2763893"/>
            <a:ext cx="5568950" cy="818762"/>
          </a:xfrm>
          <a:prstGeom prst="homePlate">
            <a:avLst/>
          </a:prstGeom>
          <a:solidFill>
            <a:schemeClr val="tx2">
              <a:lumMod val="40000"/>
              <a:lumOff val="6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endParaRPr lang="zh-CN" altLang="en-US" dirty="0"/>
          </a:p>
        </p:txBody>
      </p:sp>
      <p:sp>
        <p:nvSpPr>
          <p:cNvPr id="11" name="矩形 10"/>
          <p:cNvSpPr/>
          <p:nvPr/>
        </p:nvSpPr>
        <p:spPr>
          <a:xfrm>
            <a:off x="980100" y="2894681"/>
            <a:ext cx="1393331" cy="64363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zh-CN" sz="3200" b="1" dirty="0">
                <a:solidFill>
                  <a:schemeClr val="bg1"/>
                </a:solidFill>
                <a:latin typeface="+mj-lt"/>
              </a:rPr>
              <a:t>TEXT</a:t>
            </a:r>
            <a:endParaRPr lang="en-US" altLang="zh-CN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9818570" y="2894681"/>
            <a:ext cx="1393331" cy="64363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zh-CN" sz="3200" b="1" dirty="0">
                <a:solidFill>
                  <a:schemeClr val="bg1"/>
                </a:solidFill>
                <a:latin typeface="+mj-lt"/>
              </a:rPr>
              <a:t>TEXT</a:t>
            </a:r>
            <a:endParaRPr lang="en-US" altLang="zh-CN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3" name="圆角矩形 12"/>
          <p:cNvSpPr/>
          <p:nvPr/>
        </p:nvSpPr>
        <p:spPr>
          <a:xfrm flipH="1">
            <a:off x="1055439" y="3594083"/>
            <a:ext cx="3735597" cy="1348052"/>
          </a:xfrm>
          <a:prstGeom prst="roundRect">
            <a:avLst>
              <a:gd name="adj" fmla="val 6011"/>
            </a:avLst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noAutofit/>
          </a:bodyPr>
          <a:lstStyle/>
          <a:p>
            <a:pPr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zh-CN" sz="3200" b="1" dirty="0">
                <a:solidFill>
                  <a:schemeClr val="tx1"/>
                </a:solidFill>
                <a:latin typeface="+mj-lt"/>
              </a:rPr>
              <a:t>TEXT</a:t>
            </a:r>
            <a:endParaRPr lang="en-US" altLang="zh-CN" sz="1600" b="1" dirty="0">
              <a:solidFill>
                <a:schemeClr val="tx1"/>
              </a:solidFill>
              <a:latin typeface="+mj-lt"/>
            </a:endParaRPr>
          </a:p>
          <a:p>
            <a:pPr algn="just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zh-CN" sz="1600" dirty="0">
                <a:solidFill>
                  <a:schemeClr val="tx1"/>
                </a:solidFill>
              </a:rPr>
              <a:t>And the earth was waste and without form; and it was dark on the face of the deep: and the Spirit of God was moving on the face of the waters</a:t>
            </a:r>
          </a:p>
        </p:txBody>
      </p:sp>
      <p:sp>
        <p:nvSpPr>
          <p:cNvPr id="14" name="圆角矩形 13"/>
          <p:cNvSpPr/>
          <p:nvPr/>
        </p:nvSpPr>
        <p:spPr>
          <a:xfrm flipH="1">
            <a:off x="7399717" y="3594083"/>
            <a:ext cx="3736842" cy="1348052"/>
          </a:xfrm>
          <a:prstGeom prst="roundRect">
            <a:avLst>
              <a:gd name="adj" fmla="val 6011"/>
            </a:avLst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noAutofit/>
          </a:bodyPr>
          <a:lstStyle/>
          <a:p>
            <a:pPr algn="r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zh-CN" sz="3200" b="1" dirty="0">
                <a:solidFill>
                  <a:schemeClr val="tx1"/>
                </a:solidFill>
                <a:latin typeface="+mj-lt"/>
              </a:rPr>
              <a:t>TEXT</a:t>
            </a:r>
            <a:endParaRPr lang="en-US" altLang="zh-CN" sz="1600" b="1" dirty="0">
              <a:solidFill>
                <a:schemeClr val="tx1"/>
              </a:solidFill>
              <a:latin typeface="+mj-lt"/>
            </a:endParaRPr>
          </a:p>
          <a:p>
            <a:pPr algn="just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zh-CN" sz="1600" dirty="0">
                <a:solidFill>
                  <a:schemeClr val="tx1"/>
                </a:solidFill>
              </a:rPr>
              <a:t>And the earth was waste and without form; and it was dark on the face of the deep: and the Spirit of God was moving on the face of the waters</a:t>
            </a:r>
          </a:p>
        </p:txBody>
      </p:sp>
      <p:sp>
        <p:nvSpPr>
          <p:cNvPr id="16" name="矩形 15"/>
          <p:cNvSpPr/>
          <p:nvPr/>
        </p:nvSpPr>
        <p:spPr>
          <a:xfrm>
            <a:off x="4859867" y="1700808"/>
            <a:ext cx="2472266" cy="1761431"/>
          </a:xfrm>
          <a:prstGeom prst="rect">
            <a:avLst/>
          </a:prstGeom>
        </p:spPr>
        <p:txBody>
          <a:bodyPr wrap="none">
            <a:prstTxWarp prst="textArchUp">
              <a:avLst>
                <a:gd name="adj" fmla="val 12078931"/>
              </a:avLst>
            </a:prstTxWarp>
            <a:spAutoFit/>
          </a:bodyPr>
          <a:lstStyle/>
          <a:p>
            <a:pPr algn="ctr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zh-CN" sz="3200" b="1" dirty="0"/>
              <a:t>TEXTHERE</a:t>
            </a:r>
            <a:endParaRPr lang="en-US" altLang="zh-CN" sz="1600" b="1" dirty="0"/>
          </a:p>
        </p:txBody>
      </p:sp>
      <p:sp>
        <p:nvSpPr>
          <p:cNvPr id="15" name="矩形 14"/>
          <p:cNvSpPr/>
          <p:nvPr/>
        </p:nvSpPr>
        <p:spPr>
          <a:xfrm>
            <a:off x="5399335" y="2894681"/>
            <a:ext cx="1393331" cy="64363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zh-CN" sz="3200" b="1" dirty="0">
                <a:solidFill>
                  <a:schemeClr val="bg1"/>
                </a:solidFill>
                <a:latin typeface="+mj-lt"/>
              </a:rPr>
              <a:t>TEXT</a:t>
            </a:r>
            <a:endParaRPr lang="en-US" altLang="zh-CN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zh-CN"/>
              <a:t>/    11</a:t>
            </a:r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9F4BA8F-7B64-4198-9505-0CB5D4D3B366}" type="slidenum">
              <a:rPr lang="en-US" altLang="zh-CN" smtClean="0"/>
              <a:t>5</a:t>
            </a:fld>
            <a:endParaRPr lang="zh-CN" altLang="en-US" dirty="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latin typeface="Arial Black" panose="020B0A04020102020204"/>
              </a:rPr>
              <a:t>TITLE HERE</a:t>
            </a:r>
            <a:endParaRPr lang="zh-CN" altLang="en-US" dirty="0"/>
          </a:p>
        </p:txBody>
      </p:sp>
      <p:sp>
        <p:nvSpPr>
          <p:cNvPr id="20" name="环形箭头 19"/>
          <p:cNvSpPr/>
          <p:nvPr/>
        </p:nvSpPr>
        <p:spPr>
          <a:xfrm rot="18900000">
            <a:off x="6273200" y="1582172"/>
            <a:ext cx="2074989" cy="2074988"/>
          </a:xfrm>
          <a:prstGeom prst="circularArrow">
            <a:avLst>
              <a:gd name="adj1" fmla="val 12005"/>
              <a:gd name="adj2" fmla="val 1659477"/>
              <a:gd name="adj3" fmla="val 20261623"/>
              <a:gd name="adj4" fmla="val 14323918"/>
              <a:gd name="adj5" fmla="val 12500"/>
            </a:avLst>
          </a:prstGeom>
          <a:solidFill>
            <a:schemeClr val="accent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endParaRPr lang="zh-CN" altLang="en-US" sz="36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2" name="环形箭头 21"/>
          <p:cNvSpPr/>
          <p:nvPr/>
        </p:nvSpPr>
        <p:spPr>
          <a:xfrm rot="2700000" flipV="1">
            <a:off x="8223903" y="2515543"/>
            <a:ext cx="2074989" cy="2074988"/>
          </a:xfrm>
          <a:prstGeom prst="circularArrow">
            <a:avLst>
              <a:gd name="adj1" fmla="val 12005"/>
              <a:gd name="adj2" fmla="val 1659477"/>
              <a:gd name="adj3" fmla="val 20261623"/>
              <a:gd name="adj4" fmla="val 14323918"/>
              <a:gd name="adj5" fmla="val 12500"/>
            </a:avLst>
          </a:prstGeom>
          <a:solidFill>
            <a:schemeClr val="accent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endParaRPr lang="zh-CN" altLang="en-US" sz="36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4" name="环形箭头 23"/>
          <p:cNvSpPr/>
          <p:nvPr/>
        </p:nvSpPr>
        <p:spPr>
          <a:xfrm rot="18900000" flipH="1" flipV="1">
            <a:off x="3832328" y="2515544"/>
            <a:ext cx="2074989" cy="2074988"/>
          </a:xfrm>
          <a:prstGeom prst="circularArrow">
            <a:avLst>
              <a:gd name="adj1" fmla="val 12005"/>
              <a:gd name="adj2" fmla="val 1659477"/>
              <a:gd name="adj3" fmla="val 20261623"/>
              <a:gd name="adj4" fmla="val 14323918"/>
              <a:gd name="adj5" fmla="val 12500"/>
            </a:avLst>
          </a:prstGeom>
          <a:solidFill>
            <a:schemeClr val="accent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endParaRPr lang="zh-CN" altLang="en-US" sz="36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5" name="环形箭头 24"/>
          <p:cNvSpPr/>
          <p:nvPr/>
        </p:nvSpPr>
        <p:spPr>
          <a:xfrm rot="2700000" flipH="1">
            <a:off x="1881625" y="1582173"/>
            <a:ext cx="2074989" cy="2074988"/>
          </a:xfrm>
          <a:prstGeom prst="circularArrow">
            <a:avLst>
              <a:gd name="adj1" fmla="val 12005"/>
              <a:gd name="adj2" fmla="val 1659477"/>
              <a:gd name="adj3" fmla="val 20261623"/>
              <a:gd name="adj4" fmla="val 14323918"/>
              <a:gd name="adj5" fmla="val 12500"/>
            </a:avLst>
          </a:prstGeom>
          <a:solidFill>
            <a:schemeClr val="accent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endParaRPr lang="zh-CN" altLang="en-US" sz="36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" name="椭圆 2"/>
          <p:cNvSpPr/>
          <p:nvPr/>
        </p:nvSpPr>
        <p:spPr>
          <a:xfrm>
            <a:off x="4921372" y="1917230"/>
            <a:ext cx="2338260" cy="2338246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 w="285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endParaRPr lang="zh-CN" altLang="en-US" sz="24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4" name="椭圆 3"/>
          <p:cNvSpPr/>
          <p:nvPr/>
        </p:nvSpPr>
        <p:spPr>
          <a:xfrm>
            <a:off x="3064788" y="2256187"/>
            <a:ext cx="1660344" cy="1660333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 w="285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endParaRPr lang="zh-CN" altLang="en-US" sz="24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5" name="椭圆 4"/>
          <p:cNvSpPr/>
          <p:nvPr/>
        </p:nvSpPr>
        <p:spPr>
          <a:xfrm>
            <a:off x="1208204" y="2256187"/>
            <a:ext cx="1660344" cy="1660333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 w="285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endParaRPr lang="zh-CN" altLang="en-US" sz="24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" name="椭圆 7"/>
          <p:cNvSpPr/>
          <p:nvPr/>
        </p:nvSpPr>
        <p:spPr>
          <a:xfrm>
            <a:off x="9312456" y="2256187"/>
            <a:ext cx="1660344" cy="1660333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 w="285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endParaRPr lang="zh-CN" altLang="en-US" sz="24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9" name="椭圆 8"/>
          <p:cNvSpPr/>
          <p:nvPr/>
        </p:nvSpPr>
        <p:spPr>
          <a:xfrm>
            <a:off x="7455872" y="2256187"/>
            <a:ext cx="1660344" cy="1660333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 w="285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endParaRPr lang="zh-CN" altLang="en-US" sz="24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5195683" y="2652161"/>
            <a:ext cx="1802474" cy="883871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zh-CN" sz="3600" dirty="0">
                <a:solidFill>
                  <a:srgbClr val="4A5D69"/>
                </a:solidFill>
                <a:latin typeface="Arial Black" panose="020B0A04020102020204"/>
              </a:rPr>
              <a:t>TEXT</a:t>
            </a:r>
            <a:endParaRPr lang="zh-CN" altLang="en-US" sz="4000" dirty="0">
              <a:solidFill>
                <a:srgbClr val="4A5D69"/>
              </a:solidFill>
              <a:latin typeface="Arial Black" panose="020B0A04020102020204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3169139" y="2750857"/>
            <a:ext cx="1450663" cy="711409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zh-CN" sz="2800" dirty="0">
                <a:solidFill>
                  <a:srgbClr val="4A5D69"/>
                </a:solidFill>
                <a:latin typeface="Arial Black" panose="020B0A04020102020204"/>
              </a:rPr>
              <a:t>TEXT</a:t>
            </a:r>
            <a:endParaRPr lang="zh-CN" altLang="en-US" sz="3200" dirty="0">
              <a:solidFill>
                <a:srgbClr val="4A5D69"/>
              </a:solidFill>
              <a:latin typeface="Arial Black" panose="020B0A04020102020204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1318685" y="2750857"/>
            <a:ext cx="1450663" cy="711409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zh-CN" sz="2800" dirty="0">
                <a:solidFill>
                  <a:srgbClr val="4A5D69"/>
                </a:solidFill>
                <a:latin typeface="Arial Black" panose="020B0A04020102020204"/>
              </a:rPr>
              <a:t>TEXT</a:t>
            </a:r>
            <a:endParaRPr lang="zh-CN" altLang="en-US" sz="3200" dirty="0">
              <a:solidFill>
                <a:srgbClr val="4A5D69"/>
              </a:solidFill>
              <a:latin typeface="Arial Black" panose="020B0A04020102020204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7560713" y="2750857"/>
            <a:ext cx="1450663" cy="711409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zh-CN" sz="2800" dirty="0">
                <a:solidFill>
                  <a:srgbClr val="4A5D69"/>
                </a:solidFill>
                <a:latin typeface="Arial Black" panose="020B0A04020102020204"/>
              </a:rPr>
              <a:t>TEXT</a:t>
            </a:r>
            <a:endParaRPr lang="zh-CN" altLang="en-US" sz="3200" dirty="0">
              <a:solidFill>
                <a:srgbClr val="4A5D69"/>
              </a:solidFill>
              <a:latin typeface="Arial Black" panose="020B0A04020102020204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9418791" y="2750857"/>
            <a:ext cx="1450663" cy="711409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zh-CN" sz="2800" dirty="0">
                <a:solidFill>
                  <a:srgbClr val="4A5D69"/>
                </a:solidFill>
                <a:latin typeface="Arial Black" panose="020B0A04020102020204"/>
              </a:rPr>
              <a:t>TEXT</a:t>
            </a:r>
            <a:endParaRPr lang="zh-CN" altLang="en-US" sz="3200" dirty="0">
              <a:solidFill>
                <a:srgbClr val="4A5D69"/>
              </a:solidFill>
              <a:latin typeface="Arial Black" panose="020B0A04020102020204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4365397" y="4716740"/>
            <a:ext cx="3438852" cy="15473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zh-CN" sz="3200" dirty="0">
                <a:latin typeface="+mj-lt"/>
              </a:rPr>
              <a:t>TEXT</a:t>
            </a:r>
            <a:endParaRPr lang="en-US" altLang="zh-CN" sz="2400" dirty="0">
              <a:latin typeface="+mj-lt"/>
            </a:endParaRPr>
          </a:p>
          <a:p>
            <a:pPr algn="ctr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zh-CN" sz="1600" dirty="0"/>
              <a:t>And God said, Let there be light: and there was light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zh-CN"/>
              <a:t>/    11</a:t>
            </a:r>
            <a:endParaRPr lang="zh-CN" altLang="en-US" dirty="0"/>
          </a:p>
        </p:txBody>
      </p:sp>
      <p:sp>
        <p:nvSpPr>
          <p:cNvPr id="10" name="灯片编号占位符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9F4BA8F-7B64-4198-9505-0CB5D4D3B366}" type="slidenum">
              <a:rPr lang="en-US" altLang="zh-CN" smtClean="0"/>
              <a:t>50</a:t>
            </a:fld>
            <a:endParaRPr lang="zh-CN" altLang="en-US" dirty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latin typeface="Arial Black" panose="020B0A04020102020204"/>
              </a:rPr>
              <a:t>TITLE HERE</a:t>
            </a:r>
            <a:endParaRPr lang="zh-CN" altLang="en-US" dirty="0"/>
          </a:p>
        </p:txBody>
      </p:sp>
      <p:sp>
        <p:nvSpPr>
          <p:cNvPr id="36" name="圆角矩形 35"/>
          <p:cNvSpPr/>
          <p:nvPr/>
        </p:nvSpPr>
        <p:spPr>
          <a:xfrm>
            <a:off x="6283515" y="3083550"/>
            <a:ext cx="1563653" cy="839653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endParaRPr lang="zh-CN" altLang="en-US" sz="40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8" name="同心圆 37"/>
          <p:cNvSpPr/>
          <p:nvPr/>
        </p:nvSpPr>
        <p:spPr>
          <a:xfrm>
            <a:off x="7678060" y="2563881"/>
            <a:ext cx="1879005" cy="1878995"/>
          </a:xfrm>
          <a:prstGeom prst="donut">
            <a:avLst>
              <a:gd name="adj" fmla="val 12796"/>
            </a:avLst>
          </a:prstGeom>
          <a:solidFill>
            <a:schemeClr val="bg2">
              <a:lumMod val="60000"/>
              <a:lumOff val="40000"/>
            </a:schemeClr>
          </a:solidFill>
          <a:ln w="285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endParaRPr lang="zh-CN" altLang="en-US" sz="28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31" name="圆角矩形 30"/>
          <p:cNvSpPr/>
          <p:nvPr/>
        </p:nvSpPr>
        <p:spPr>
          <a:xfrm>
            <a:off x="3151840" y="3083550"/>
            <a:ext cx="1563653" cy="839653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endParaRPr lang="zh-CN" altLang="en-US" sz="40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3" name="同心圆 32"/>
          <p:cNvSpPr/>
          <p:nvPr/>
        </p:nvSpPr>
        <p:spPr>
          <a:xfrm>
            <a:off x="4546385" y="2563881"/>
            <a:ext cx="1879005" cy="1878995"/>
          </a:xfrm>
          <a:prstGeom prst="donut">
            <a:avLst>
              <a:gd name="adj" fmla="val 12796"/>
            </a:avLst>
          </a:prstGeom>
          <a:solidFill>
            <a:schemeClr val="bg2">
              <a:lumMod val="60000"/>
              <a:lumOff val="40000"/>
            </a:schemeClr>
          </a:solidFill>
          <a:ln w="285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endParaRPr lang="zh-CN" altLang="en-US" sz="28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7" name="圆角矩形 6"/>
          <p:cNvSpPr/>
          <p:nvPr/>
        </p:nvSpPr>
        <p:spPr>
          <a:xfrm>
            <a:off x="20166" y="3083550"/>
            <a:ext cx="1563653" cy="839653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endParaRPr lang="zh-CN" altLang="en-US" sz="40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2" name="同心圆 11"/>
          <p:cNvSpPr/>
          <p:nvPr/>
        </p:nvSpPr>
        <p:spPr>
          <a:xfrm>
            <a:off x="1414711" y="2563881"/>
            <a:ext cx="1879005" cy="1878995"/>
          </a:xfrm>
          <a:prstGeom prst="donut">
            <a:avLst>
              <a:gd name="adj" fmla="val 12796"/>
            </a:avLst>
          </a:prstGeom>
          <a:solidFill>
            <a:schemeClr val="bg2">
              <a:lumMod val="60000"/>
              <a:lumOff val="40000"/>
            </a:schemeClr>
          </a:solidFill>
          <a:ln w="285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endParaRPr lang="zh-CN" altLang="en-US" sz="28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41" name="矩形 40"/>
          <p:cNvSpPr/>
          <p:nvPr/>
        </p:nvSpPr>
        <p:spPr>
          <a:xfrm>
            <a:off x="7678061" y="4593179"/>
            <a:ext cx="2615117" cy="17686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zh-CN" sz="3200" dirty="0">
                <a:latin typeface="Arial Black" panose="020B0A04020102020204"/>
              </a:rPr>
              <a:t>TEXT</a:t>
            </a:r>
            <a:endParaRPr lang="en-US" altLang="zh-CN" sz="2400" dirty="0">
              <a:latin typeface="Arial Black" panose="020B0A04020102020204"/>
            </a:endParaRPr>
          </a:p>
          <a:p>
            <a:pPr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zh-CN" dirty="0"/>
              <a:t>And God said, Let </a:t>
            </a:r>
            <a:r>
              <a:rPr lang="en-US" altLang="zh-CN" sz="2000" dirty="0"/>
              <a:t>there</a:t>
            </a:r>
            <a:r>
              <a:rPr lang="en-US" altLang="zh-CN" dirty="0"/>
              <a:t> be light: and there was light</a:t>
            </a:r>
          </a:p>
        </p:txBody>
      </p:sp>
      <p:sp>
        <p:nvSpPr>
          <p:cNvPr id="42" name="矩形 41"/>
          <p:cNvSpPr/>
          <p:nvPr/>
        </p:nvSpPr>
        <p:spPr>
          <a:xfrm>
            <a:off x="1414712" y="4593179"/>
            <a:ext cx="2615117" cy="17686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zh-CN" sz="3200" dirty="0">
                <a:latin typeface="Arial Black" panose="020B0A04020102020204"/>
              </a:rPr>
              <a:t>TEXT</a:t>
            </a:r>
            <a:endParaRPr lang="en-US" altLang="zh-CN" sz="2400" dirty="0">
              <a:latin typeface="Arial Black" panose="020B0A04020102020204"/>
            </a:endParaRPr>
          </a:p>
          <a:p>
            <a:pPr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zh-CN" dirty="0"/>
              <a:t>And God said, Let </a:t>
            </a:r>
            <a:r>
              <a:rPr lang="en-US" altLang="zh-CN" sz="2000" dirty="0"/>
              <a:t>there</a:t>
            </a:r>
            <a:r>
              <a:rPr lang="en-US" altLang="zh-CN" dirty="0"/>
              <a:t> be light: and there was light</a:t>
            </a:r>
          </a:p>
        </p:txBody>
      </p:sp>
      <p:sp>
        <p:nvSpPr>
          <p:cNvPr id="43" name="矩形 42"/>
          <p:cNvSpPr/>
          <p:nvPr/>
        </p:nvSpPr>
        <p:spPr>
          <a:xfrm>
            <a:off x="4546387" y="534586"/>
            <a:ext cx="2615117" cy="17686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zh-CN" sz="3200" dirty="0">
                <a:latin typeface="Arial Black" panose="020B0A04020102020204"/>
              </a:rPr>
              <a:t>TEXT</a:t>
            </a:r>
            <a:endParaRPr lang="en-US" altLang="zh-CN" sz="2400" dirty="0">
              <a:latin typeface="Arial Black" panose="020B0A04020102020204"/>
            </a:endParaRPr>
          </a:p>
          <a:p>
            <a:pPr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zh-CN" dirty="0"/>
              <a:t>And God said, Let </a:t>
            </a:r>
            <a:r>
              <a:rPr lang="en-US" altLang="zh-CN" sz="2000" dirty="0"/>
              <a:t>there</a:t>
            </a:r>
            <a:r>
              <a:rPr lang="en-US" altLang="zh-CN" dirty="0"/>
              <a:t> be light: and there was light</a:t>
            </a:r>
          </a:p>
        </p:txBody>
      </p:sp>
      <p:sp>
        <p:nvSpPr>
          <p:cNvPr id="21" name="任意多边形 20"/>
          <p:cNvSpPr/>
          <p:nvPr/>
        </p:nvSpPr>
        <p:spPr>
          <a:xfrm>
            <a:off x="1934100" y="3091008"/>
            <a:ext cx="839556" cy="824738"/>
          </a:xfrm>
          <a:custGeom>
            <a:avLst/>
            <a:gdLst>
              <a:gd name="connsiteX0" fmla="*/ 1550731 w 1550731"/>
              <a:gd name="connsiteY0" fmla="*/ 761202 h 1523369"/>
              <a:gd name="connsiteX1" fmla="*/ 1550684 w 1550731"/>
              <a:gd name="connsiteY1" fmla="*/ 761690 h 1523369"/>
              <a:gd name="connsiteX2" fmla="*/ 1550730 w 1550731"/>
              <a:gd name="connsiteY2" fmla="*/ 762168 h 1523369"/>
              <a:gd name="connsiteX3" fmla="*/ 1476913 w 1550731"/>
              <a:gd name="connsiteY3" fmla="*/ 940378 h 1523369"/>
              <a:gd name="connsiteX4" fmla="*/ 967739 w 1550731"/>
              <a:gd name="connsiteY4" fmla="*/ 1449552 h 1523369"/>
              <a:gd name="connsiteX5" fmla="*/ 611318 w 1550731"/>
              <a:gd name="connsiteY5" fmla="*/ 1449552 h 1523369"/>
              <a:gd name="connsiteX6" fmla="*/ 611318 w 1550731"/>
              <a:gd name="connsiteY6" fmla="*/ 1093130 h 1523369"/>
              <a:gd name="connsiteX7" fmla="*/ 687694 w 1550731"/>
              <a:gd name="connsiteY7" fmla="*/ 1016754 h 1523369"/>
              <a:gd name="connsiteX8" fmla="*/ 252028 w 1550731"/>
              <a:gd name="connsiteY8" fmla="*/ 1016754 h 1523369"/>
              <a:gd name="connsiteX9" fmla="*/ 0 w 1550731"/>
              <a:gd name="connsiteY9" fmla="*/ 764726 h 1523369"/>
              <a:gd name="connsiteX10" fmla="*/ 252028 w 1550731"/>
              <a:gd name="connsiteY10" fmla="*/ 512698 h 1523369"/>
              <a:gd name="connsiteX11" fmla="*/ 693779 w 1550731"/>
              <a:gd name="connsiteY11" fmla="*/ 512698 h 1523369"/>
              <a:gd name="connsiteX12" fmla="*/ 611319 w 1550731"/>
              <a:gd name="connsiteY12" fmla="*/ 430238 h 1523369"/>
              <a:gd name="connsiteX13" fmla="*/ 611319 w 1550731"/>
              <a:gd name="connsiteY13" fmla="*/ 73817 h 1523369"/>
              <a:gd name="connsiteX14" fmla="*/ 967741 w 1550731"/>
              <a:gd name="connsiteY14" fmla="*/ 73817 h 1523369"/>
              <a:gd name="connsiteX15" fmla="*/ 1476914 w 1550731"/>
              <a:gd name="connsiteY15" fmla="*/ 582991 h 1523369"/>
              <a:gd name="connsiteX16" fmla="*/ 1550731 w 1550731"/>
              <a:gd name="connsiteY16" fmla="*/ 761202 h 15233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550731" h="1523369">
                <a:moveTo>
                  <a:pt x="1550731" y="761202"/>
                </a:moveTo>
                <a:lnTo>
                  <a:pt x="1550684" y="761690"/>
                </a:lnTo>
                <a:lnTo>
                  <a:pt x="1550730" y="762168"/>
                </a:lnTo>
                <a:cubicBezTo>
                  <a:pt x="1550730" y="826667"/>
                  <a:pt x="1526124" y="891167"/>
                  <a:pt x="1476913" y="940378"/>
                </a:cubicBezTo>
                <a:lnTo>
                  <a:pt x="967739" y="1449552"/>
                </a:lnTo>
                <a:cubicBezTo>
                  <a:pt x="869316" y="1547975"/>
                  <a:pt x="709741" y="1547975"/>
                  <a:pt x="611318" y="1449552"/>
                </a:cubicBezTo>
                <a:cubicBezTo>
                  <a:pt x="512895" y="1351129"/>
                  <a:pt x="512895" y="1191553"/>
                  <a:pt x="611318" y="1093130"/>
                </a:cubicBezTo>
                <a:lnTo>
                  <a:pt x="687694" y="1016754"/>
                </a:lnTo>
                <a:lnTo>
                  <a:pt x="252028" y="1016754"/>
                </a:lnTo>
                <a:cubicBezTo>
                  <a:pt x="112837" y="1016754"/>
                  <a:pt x="0" y="903917"/>
                  <a:pt x="0" y="764726"/>
                </a:cubicBezTo>
                <a:cubicBezTo>
                  <a:pt x="0" y="625535"/>
                  <a:pt x="112837" y="512698"/>
                  <a:pt x="252028" y="512698"/>
                </a:cubicBezTo>
                <a:lnTo>
                  <a:pt x="693779" y="512698"/>
                </a:lnTo>
                <a:lnTo>
                  <a:pt x="611319" y="430238"/>
                </a:lnTo>
                <a:cubicBezTo>
                  <a:pt x="512896" y="331815"/>
                  <a:pt x="512896" y="172240"/>
                  <a:pt x="611319" y="73817"/>
                </a:cubicBezTo>
                <a:cubicBezTo>
                  <a:pt x="709742" y="-24606"/>
                  <a:pt x="869318" y="-24606"/>
                  <a:pt x="967741" y="73817"/>
                </a:cubicBezTo>
                <a:lnTo>
                  <a:pt x="1476914" y="582991"/>
                </a:lnTo>
                <a:cubicBezTo>
                  <a:pt x="1526125" y="632202"/>
                  <a:pt x="1550731" y="696702"/>
                  <a:pt x="1550731" y="761202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endParaRPr lang="zh-CN" altLang="en-US" sz="40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2" name="任意多边形 21"/>
          <p:cNvSpPr/>
          <p:nvPr/>
        </p:nvSpPr>
        <p:spPr>
          <a:xfrm>
            <a:off x="5066109" y="3091008"/>
            <a:ext cx="839556" cy="824738"/>
          </a:xfrm>
          <a:custGeom>
            <a:avLst/>
            <a:gdLst>
              <a:gd name="connsiteX0" fmla="*/ 1550731 w 1550731"/>
              <a:gd name="connsiteY0" fmla="*/ 761202 h 1523369"/>
              <a:gd name="connsiteX1" fmla="*/ 1550684 w 1550731"/>
              <a:gd name="connsiteY1" fmla="*/ 761690 h 1523369"/>
              <a:gd name="connsiteX2" fmla="*/ 1550730 w 1550731"/>
              <a:gd name="connsiteY2" fmla="*/ 762168 h 1523369"/>
              <a:gd name="connsiteX3" fmla="*/ 1476913 w 1550731"/>
              <a:gd name="connsiteY3" fmla="*/ 940378 h 1523369"/>
              <a:gd name="connsiteX4" fmla="*/ 967739 w 1550731"/>
              <a:gd name="connsiteY4" fmla="*/ 1449552 h 1523369"/>
              <a:gd name="connsiteX5" fmla="*/ 611318 w 1550731"/>
              <a:gd name="connsiteY5" fmla="*/ 1449552 h 1523369"/>
              <a:gd name="connsiteX6" fmla="*/ 611318 w 1550731"/>
              <a:gd name="connsiteY6" fmla="*/ 1093130 h 1523369"/>
              <a:gd name="connsiteX7" fmla="*/ 687694 w 1550731"/>
              <a:gd name="connsiteY7" fmla="*/ 1016754 h 1523369"/>
              <a:gd name="connsiteX8" fmla="*/ 252028 w 1550731"/>
              <a:gd name="connsiteY8" fmla="*/ 1016754 h 1523369"/>
              <a:gd name="connsiteX9" fmla="*/ 0 w 1550731"/>
              <a:gd name="connsiteY9" fmla="*/ 764726 h 1523369"/>
              <a:gd name="connsiteX10" fmla="*/ 252028 w 1550731"/>
              <a:gd name="connsiteY10" fmla="*/ 512698 h 1523369"/>
              <a:gd name="connsiteX11" fmla="*/ 693779 w 1550731"/>
              <a:gd name="connsiteY11" fmla="*/ 512698 h 1523369"/>
              <a:gd name="connsiteX12" fmla="*/ 611319 w 1550731"/>
              <a:gd name="connsiteY12" fmla="*/ 430238 h 1523369"/>
              <a:gd name="connsiteX13" fmla="*/ 611319 w 1550731"/>
              <a:gd name="connsiteY13" fmla="*/ 73817 h 1523369"/>
              <a:gd name="connsiteX14" fmla="*/ 967741 w 1550731"/>
              <a:gd name="connsiteY14" fmla="*/ 73817 h 1523369"/>
              <a:gd name="connsiteX15" fmla="*/ 1476914 w 1550731"/>
              <a:gd name="connsiteY15" fmla="*/ 582991 h 1523369"/>
              <a:gd name="connsiteX16" fmla="*/ 1550731 w 1550731"/>
              <a:gd name="connsiteY16" fmla="*/ 761202 h 15233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550731" h="1523369">
                <a:moveTo>
                  <a:pt x="1550731" y="761202"/>
                </a:moveTo>
                <a:lnTo>
                  <a:pt x="1550684" y="761690"/>
                </a:lnTo>
                <a:lnTo>
                  <a:pt x="1550730" y="762168"/>
                </a:lnTo>
                <a:cubicBezTo>
                  <a:pt x="1550730" y="826667"/>
                  <a:pt x="1526124" y="891167"/>
                  <a:pt x="1476913" y="940378"/>
                </a:cubicBezTo>
                <a:lnTo>
                  <a:pt x="967739" y="1449552"/>
                </a:lnTo>
                <a:cubicBezTo>
                  <a:pt x="869316" y="1547975"/>
                  <a:pt x="709741" y="1547975"/>
                  <a:pt x="611318" y="1449552"/>
                </a:cubicBezTo>
                <a:cubicBezTo>
                  <a:pt x="512895" y="1351129"/>
                  <a:pt x="512895" y="1191553"/>
                  <a:pt x="611318" y="1093130"/>
                </a:cubicBezTo>
                <a:lnTo>
                  <a:pt x="687694" y="1016754"/>
                </a:lnTo>
                <a:lnTo>
                  <a:pt x="252028" y="1016754"/>
                </a:lnTo>
                <a:cubicBezTo>
                  <a:pt x="112837" y="1016754"/>
                  <a:pt x="0" y="903917"/>
                  <a:pt x="0" y="764726"/>
                </a:cubicBezTo>
                <a:cubicBezTo>
                  <a:pt x="0" y="625535"/>
                  <a:pt x="112837" y="512698"/>
                  <a:pt x="252028" y="512698"/>
                </a:cubicBezTo>
                <a:lnTo>
                  <a:pt x="693779" y="512698"/>
                </a:lnTo>
                <a:lnTo>
                  <a:pt x="611319" y="430238"/>
                </a:lnTo>
                <a:cubicBezTo>
                  <a:pt x="512896" y="331815"/>
                  <a:pt x="512896" y="172240"/>
                  <a:pt x="611319" y="73817"/>
                </a:cubicBezTo>
                <a:cubicBezTo>
                  <a:pt x="709742" y="-24606"/>
                  <a:pt x="869318" y="-24606"/>
                  <a:pt x="967741" y="73817"/>
                </a:cubicBezTo>
                <a:lnTo>
                  <a:pt x="1476914" y="582991"/>
                </a:lnTo>
                <a:cubicBezTo>
                  <a:pt x="1526125" y="632202"/>
                  <a:pt x="1550731" y="696702"/>
                  <a:pt x="1550731" y="761202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endParaRPr lang="zh-CN" altLang="en-US" sz="40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3" name="任意多边形 22"/>
          <p:cNvSpPr/>
          <p:nvPr/>
        </p:nvSpPr>
        <p:spPr>
          <a:xfrm>
            <a:off x="8197784" y="3091008"/>
            <a:ext cx="839556" cy="824738"/>
          </a:xfrm>
          <a:custGeom>
            <a:avLst/>
            <a:gdLst>
              <a:gd name="connsiteX0" fmla="*/ 1550731 w 1550731"/>
              <a:gd name="connsiteY0" fmla="*/ 761202 h 1523369"/>
              <a:gd name="connsiteX1" fmla="*/ 1550684 w 1550731"/>
              <a:gd name="connsiteY1" fmla="*/ 761690 h 1523369"/>
              <a:gd name="connsiteX2" fmla="*/ 1550730 w 1550731"/>
              <a:gd name="connsiteY2" fmla="*/ 762168 h 1523369"/>
              <a:gd name="connsiteX3" fmla="*/ 1476913 w 1550731"/>
              <a:gd name="connsiteY3" fmla="*/ 940378 h 1523369"/>
              <a:gd name="connsiteX4" fmla="*/ 967739 w 1550731"/>
              <a:gd name="connsiteY4" fmla="*/ 1449552 h 1523369"/>
              <a:gd name="connsiteX5" fmla="*/ 611318 w 1550731"/>
              <a:gd name="connsiteY5" fmla="*/ 1449552 h 1523369"/>
              <a:gd name="connsiteX6" fmla="*/ 611318 w 1550731"/>
              <a:gd name="connsiteY6" fmla="*/ 1093130 h 1523369"/>
              <a:gd name="connsiteX7" fmla="*/ 687694 w 1550731"/>
              <a:gd name="connsiteY7" fmla="*/ 1016754 h 1523369"/>
              <a:gd name="connsiteX8" fmla="*/ 252028 w 1550731"/>
              <a:gd name="connsiteY8" fmla="*/ 1016754 h 1523369"/>
              <a:gd name="connsiteX9" fmla="*/ 0 w 1550731"/>
              <a:gd name="connsiteY9" fmla="*/ 764726 h 1523369"/>
              <a:gd name="connsiteX10" fmla="*/ 252028 w 1550731"/>
              <a:gd name="connsiteY10" fmla="*/ 512698 h 1523369"/>
              <a:gd name="connsiteX11" fmla="*/ 693779 w 1550731"/>
              <a:gd name="connsiteY11" fmla="*/ 512698 h 1523369"/>
              <a:gd name="connsiteX12" fmla="*/ 611319 w 1550731"/>
              <a:gd name="connsiteY12" fmla="*/ 430238 h 1523369"/>
              <a:gd name="connsiteX13" fmla="*/ 611319 w 1550731"/>
              <a:gd name="connsiteY13" fmla="*/ 73817 h 1523369"/>
              <a:gd name="connsiteX14" fmla="*/ 967741 w 1550731"/>
              <a:gd name="connsiteY14" fmla="*/ 73817 h 1523369"/>
              <a:gd name="connsiteX15" fmla="*/ 1476914 w 1550731"/>
              <a:gd name="connsiteY15" fmla="*/ 582991 h 1523369"/>
              <a:gd name="connsiteX16" fmla="*/ 1550731 w 1550731"/>
              <a:gd name="connsiteY16" fmla="*/ 761202 h 15233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550731" h="1523369">
                <a:moveTo>
                  <a:pt x="1550731" y="761202"/>
                </a:moveTo>
                <a:lnTo>
                  <a:pt x="1550684" y="761690"/>
                </a:lnTo>
                <a:lnTo>
                  <a:pt x="1550730" y="762168"/>
                </a:lnTo>
                <a:cubicBezTo>
                  <a:pt x="1550730" y="826667"/>
                  <a:pt x="1526124" y="891167"/>
                  <a:pt x="1476913" y="940378"/>
                </a:cubicBezTo>
                <a:lnTo>
                  <a:pt x="967739" y="1449552"/>
                </a:lnTo>
                <a:cubicBezTo>
                  <a:pt x="869316" y="1547975"/>
                  <a:pt x="709741" y="1547975"/>
                  <a:pt x="611318" y="1449552"/>
                </a:cubicBezTo>
                <a:cubicBezTo>
                  <a:pt x="512895" y="1351129"/>
                  <a:pt x="512895" y="1191553"/>
                  <a:pt x="611318" y="1093130"/>
                </a:cubicBezTo>
                <a:lnTo>
                  <a:pt x="687694" y="1016754"/>
                </a:lnTo>
                <a:lnTo>
                  <a:pt x="252028" y="1016754"/>
                </a:lnTo>
                <a:cubicBezTo>
                  <a:pt x="112837" y="1016754"/>
                  <a:pt x="0" y="903917"/>
                  <a:pt x="0" y="764726"/>
                </a:cubicBezTo>
                <a:cubicBezTo>
                  <a:pt x="0" y="625535"/>
                  <a:pt x="112837" y="512698"/>
                  <a:pt x="252028" y="512698"/>
                </a:cubicBezTo>
                <a:lnTo>
                  <a:pt x="693779" y="512698"/>
                </a:lnTo>
                <a:lnTo>
                  <a:pt x="611319" y="430238"/>
                </a:lnTo>
                <a:cubicBezTo>
                  <a:pt x="512896" y="331815"/>
                  <a:pt x="512896" y="172240"/>
                  <a:pt x="611319" y="73817"/>
                </a:cubicBezTo>
                <a:cubicBezTo>
                  <a:pt x="709742" y="-24606"/>
                  <a:pt x="869318" y="-24606"/>
                  <a:pt x="967741" y="73817"/>
                </a:cubicBezTo>
                <a:lnTo>
                  <a:pt x="1476914" y="582991"/>
                </a:lnTo>
                <a:cubicBezTo>
                  <a:pt x="1526125" y="632202"/>
                  <a:pt x="1550731" y="696702"/>
                  <a:pt x="1550731" y="761202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endParaRPr lang="zh-CN" altLang="en-US" sz="40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zh-CN"/>
              <a:t>/    11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9F4BA8F-7B64-4198-9505-0CB5D4D3B366}" type="slidenum">
              <a:rPr lang="en-US" altLang="zh-CN" smtClean="0"/>
              <a:t>51</a:t>
            </a:fld>
            <a:endParaRPr lang="zh-CN" altLang="en-US" dirty="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latin typeface="Arial Black" panose="020B0A04020102020204"/>
              </a:rPr>
              <a:t>TITLE HERE</a:t>
            </a:r>
            <a:endParaRPr lang="zh-CN" altLang="en-US" dirty="0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zh-CN"/>
              <a:t>/    11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9F4BA8F-7B64-4198-9505-0CB5D4D3B366}" type="slidenum">
              <a:rPr lang="en-US" altLang="zh-CN" smtClean="0"/>
              <a:t>52</a:t>
            </a:fld>
            <a:endParaRPr lang="zh-CN" altLang="en-US" dirty="0"/>
          </a:p>
        </p:txBody>
      </p:sp>
      <p:sp>
        <p:nvSpPr>
          <p:cNvPr id="5" name="平行四边形 4"/>
          <p:cNvSpPr/>
          <p:nvPr/>
        </p:nvSpPr>
        <p:spPr>
          <a:xfrm>
            <a:off x="1905001" y="3789040"/>
            <a:ext cx="4125515" cy="2304108"/>
          </a:xfrm>
          <a:prstGeom prst="parallelogram">
            <a:avLst/>
          </a:prstGeom>
          <a:solidFill>
            <a:schemeClr val="accent2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endParaRPr lang="zh-CN" altLang="en-US" sz="36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6" name="平行四边形 5"/>
          <p:cNvSpPr/>
          <p:nvPr/>
        </p:nvSpPr>
        <p:spPr>
          <a:xfrm flipV="1">
            <a:off x="1905001" y="1340768"/>
            <a:ext cx="4125515" cy="2304108"/>
          </a:xfrm>
          <a:prstGeom prst="parallelogram">
            <a:avLst/>
          </a:prstGeom>
          <a:solidFill>
            <a:schemeClr val="accent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endParaRPr lang="zh-CN" altLang="en-US" sz="36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7" name="平行四边形 6"/>
          <p:cNvSpPr/>
          <p:nvPr/>
        </p:nvSpPr>
        <p:spPr>
          <a:xfrm flipH="1">
            <a:off x="6161486" y="3789040"/>
            <a:ext cx="4125515" cy="2304108"/>
          </a:xfrm>
          <a:prstGeom prst="parallelogram">
            <a:avLst/>
          </a:prstGeom>
          <a:solidFill>
            <a:schemeClr val="accent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endParaRPr lang="zh-CN" altLang="en-US" sz="36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8" name="平行四边形 7"/>
          <p:cNvSpPr/>
          <p:nvPr/>
        </p:nvSpPr>
        <p:spPr>
          <a:xfrm flipH="1" flipV="1">
            <a:off x="6161486" y="1340768"/>
            <a:ext cx="4125515" cy="2304108"/>
          </a:xfrm>
          <a:prstGeom prst="parallelogram">
            <a:avLst/>
          </a:prstGeom>
          <a:solidFill>
            <a:schemeClr val="accent2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endParaRPr lang="zh-CN" altLang="en-US" sz="36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9" name="同心圆 8"/>
          <p:cNvSpPr/>
          <p:nvPr/>
        </p:nvSpPr>
        <p:spPr>
          <a:xfrm>
            <a:off x="4292600" y="1913571"/>
            <a:ext cx="3606800" cy="3606774"/>
          </a:xfrm>
          <a:prstGeom prst="donut">
            <a:avLst>
              <a:gd name="adj" fmla="val 8534"/>
            </a:avLst>
          </a:prstGeom>
          <a:solidFill>
            <a:schemeClr val="bg2">
              <a:lumMod val="60000"/>
              <a:lumOff val="40000"/>
            </a:schemeClr>
          </a:solidFill>
          <a:ln w="285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endParaRPr lang="zh-CN" altLang="en-US" sz="28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2445636" y="1663877"/>
            <a:ext cx="2282212" cy="16578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zh-CN" sz="2800" dirty="0">
                <a:solidFill>
                  <a:schemeClr val="bg1"/>
                </a:solidFill>
                <a:latin typeface="Arial Black" panose="020B0A04020102020204"/>
              </a:rPr>
              <a:t>TEXT</a:t>
            </a:r>
            <a:endParaRPr lang="en-US" altLang="zh-CN" sz="2400" dirty="0">
              <a:solidFill>
                <a:schemeClr val="bg1"/>
              </a:solidFill>
              <a:latin typeface="Arial Black" panose="020B0A04020102020204"/>
            </a:endParaRPr>
          </a:p>
          <a:p>
            <a:pPr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zh-CN" dirty="0">
                <a:solidFill>
                  <a:schemeClr val="bg1"/>
                </a:solidFill>
              </a:rPr>
              <a:t>And God said, Let there be light: and there was light</a:t>
            </a:r>
          </a:p>
        </p:txBody>
      </p:sp>
      <p:sp>
        <p:nvSpPr>
          <p:cNvPr id="11" name="矩形 10"/>
          <p:cNvSpPr/>
          <p:nvPr/>
        </p:nvSpPr>
        <p:spPr>
          <a:xfrm>
            <a:off x="7464152" y="1663877"/>
            <a:ext cx="2282212" cy="16578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zh-CN" sz="2800" dirty="0">
                <a:solidFill>
                  <a:schemeClr val="bg1"/>
                </a:solidFill>
                <a:latin typeface="Arial Black" panose="020B0A04020102020204"/>
              </a:rPr>
              <a:t>TEXT</a:t>
            </a:r>
            <a:endParaRPr lang="en-US" altLang="zh-CN" sz="2400" dirty="0">
              <a:solidFill>
                <a:schemeClr val="bg1"/>
              </a:solidFill>
              <a:latin typeface="Arial Black" panose="020B0A04020102020204"/>
            </a:endParaRPr>
          </a:p>
          <a:p>
            <a:pPr algn="r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zh-CN" dirty="0">
                <a:solidFill>
                  <a:schemeClr val="bg1"/>
                </a:solidFill>
              </a:rPr>
              <a:t>And God said, Let there be light: and there was light</a:t>
            </a:r>
          </a:p>
        </p:txBody>
      </p:sp>
      <p:sp>
        <p:nvSpPr>
          <p:cNvPr id="12" name="矩形 11"/>
          <p:cNvSpPr/>
          <p:nvPr/>
        </p:nvSpPr>
        <p:spPr>
          <a:xfrm>
            <a:off x="2445636" y="4112149"/>
            <a:ext cx="2282212" cy="16578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zh-CN" sz="2800" dirty="0">
                <a:solidFill>
                  <a:schemeClr val="bg1"/>
                </a:solidFill>
                <a:latin typeface="Arial Black" panose="020B0A04020102020204"/>
              </a:rPr>
              <a:t>TEXT</a:t>
            </a:r>
            <a:endParaRPr lang="en-US" altLang="zh-CN" sz="2400" dirty="0">
              <a:solidFill>
                <a:schemeClr val="bg1"/>
              </a:solidFill>
              <a:latin typeface="Arial Black" panose="020B0A04020102020204"/>
            </a:endParaRPr>
          </a:p>
          <a:p>
            <a:pPr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zh-CN" dirty="0">
                <a:solidFill>
                  <a:schemeClr val="bg1"/>
                </a:solidFill>
              </a:rPr>
              <a:t>And God said, Let there be light: and there was light</a:t>
            </a:r>
          </a:p>
        </p:txBody>
      </p:sp>
      <p:sp>
        <p:nvSpPr>
          <p:cNvPr id="13" name="矩形 12"/>
          <p:cNvSpPr/>
          <p:nvPr/>
        </p:nvSpPr>
        <p:spPr>
          <a:xfrm>
            <a:off x="7464152" y="4112149"/>
            <a:ext cx="2282212" cy="16578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zh-CN" sz="2800" dirty="0">
                <a:solidFill>
                  <a:schemeClr val="bg1"/>
                </a:solidFill>
                <a:latin typeface="Arial Black" panose="020B0A04020102020204"/>
              </a:rPr>
              <a:t>TEXT</a:t>
            </a:r>
            <a:endParaRPr lang="en-US" altLang="zh-CN" sz="2400" dirty="0">
              <a:solidFill>
                <a:schemeClr val="bg1"/>
              </a:solidFill>
              <a:latin typeface="Arial Black" panose="020B0A04020102020204"/>
            </a:endParaRPr>
          </a:p>
          <a:p>
            <a:pPr algn="r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zh-CN" dirty="0">
                <a:solidFill>
                  <a:schemeClr val="bg1"/>
                </a:solidFill>
              </a:rPr>
              <a:t>And God said, Let there be light: and there was light</a:t>
            </a:r>
          </a:p>
        </p:txBody>
      </p:sp>
      <p:sp>
        <p:nvSpPr>
          <p:cNvPr id="14" name="矩形 13"/>
          <p:cNvSpPr/>
          <p:nvPr/>
        </p:nvSpPr>
        <p:spPr>
          <a:xfrm rot="18900000">
            <a:off x="5047470" y="2529142"/>
            <a:ext cx="684803" cy="10895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zh-CN" sz="5400" dirty="0">
                <a:solidFill>
                  <a:schemeClr val="bg1"/>
                </a:solidFill>
                <a:latin typeface="Arial Black" panose="020B0A04020102020204"/>
              </a:rPr>
              <a:t>S</a:t>
            </a:r>
            <a:endParaRPr lang="en-US" altLang="zh-CN" sz="4800" dirty="0">
              <a:solidFill>
                <a:schemeClr val="bg1"/>
              </a:solidFill>
              <a:latin typeface="Arial Black" panose="020B0A04020102020204"/>
            </a:endParaRPr>
          </a:p>
        </p:txBody>
      </p:sp>
      <p:sp>
        <p:nvSpPr>
          <p:cNvPr id="15" name="矩形 14"/>
          <p:cNvSpPr/>
          <p:nvPr/>
        </p:nvSpPr>
        <p:spPr>
          <a:xfrm rot="18900000">
            <a:off x="6421256" y="3885005"/>
            <a:ext cx="684803" cy="10895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zh-CN" sz="5400" dirty="0">
                <a:solidFill>
                  <a:schemeClr val="bg1"/>
                </a:solidFill>
                <a:latin typeface="Arial Black" panose="020B0A04020102020204"/>
              </a:rPr>
              <a:t>T</a:t>
            </a:r>
            <a:endParaRPr lang="en-US" altLang="zh-CN" sz="4800" dirty="0">
              <a:solidFill>
                <a:schemeClr val="bg1"/>
              </a:solidFill>
              <a:latin typeface="Arial Black" panose="020B0A04020102020204"/>
            </a:endParaRPr>
          </a:p>
        </p:txBody>
      </p:sp>
      <p:sp>
        <p:nvSpPr>
          <p:cNvPr id="16" name="矩形 15"/>
          <p:cNvSpPr/>
          <p:nvPr/>
        </p:nvSpPr>
        <p:spPr>
          <a:xfrm rot="2700000">
            <a:off x="6372126" y="2500946"/>
            <a:ext cx="877163" cy="10895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zh-CN" sz="5400" dirty="0">
                <a:solidFill>
                  <a:schemeClr val="bg1"/>
                </a:solidFill>
                <a:latin typeface="Arial Black" panose="020B0A04020102020204"/>
              </a:rPr>
              <a:t>W</a:t>
            </a:r>
            <a:endParaRPr lang="en-US" altLang="zh-CN" sz="4800" dirty="0">
              <a:solidFill>
                <a:schemeClr val="bg1"/>
              </a:solidFill>
              <a:latin typeface="Arial Black" panose="020B0A04020102020204"/>
            </a:endParaRPr>
          </a:p>
        </p:txBody>
      </p:sp>
      <p:sp>
        <p:nvSpPr>
          <p:cNvPr id="17" name="矩形 16"/>
          <p:cNvSpPr/>
          <p:nvPr/>
        </p:nvSpPr>
        <p:spPr>
          <a:xfrm rot="2700000">
            <a:off x="5073972" y="3874732"/>
            <a:ext cx="761747" cy="10895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zh-CN" sz="5400" dirty="0">
                <a:solidFill>
                  <a:schemeClr val="bg1"/>
                </a:solidFill>
                <a:latin typeface="Arial Black" panose="020B0A04020102020204"/>
              </a:rPr>
              <a:t>O</a:t>
            </a:r>
            <a:endParaRPr lang="en-US" altLang="zh-CN" sz="4800" dirty="0">
              <a:solidFill>
                <a:schemeClr val="bg1"/>
              </a:solidFill>
              <a:latin typeface="Arial Black" panose="020B0A04020102020204"/>
            </a:endParaRP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The color guide</a:t>
            </a:r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altLang="zh-CN"/>
              <a:t>/    11</a:t>
            </a:r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9F4BA8F-7B64-4198-9505-0CB5D4D3B366}" type="slidenum">
              <a:rPr lang="en-US" altLang="zh-CN" smtClean="0"/>
              <a:t>53</a:t>
            </a:fld>
            <a:endParaRPr lang="zh-CN" altLang="en-US" dirty="0"/>
          </a:p>
        </p:txBody>
      </p:sp>
      <p:sp>
        <p:nvSpPr>
          <p:cNvPr id="6" name="矩形 5"/>
          <p:cNvSpPr/>
          <p:nvPr/>
        </p:nvSpPr>
        <p:spPr>
          <a:xfrm>
            <a:off x="566492" y="1564996"/>
            <a:ext cx="926073" cy="384414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zh-CN" altLang="en-US">
              <a:cs typeface="+mn-ea"/>
              <a:sym typeface="+mn-lt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1492565" y="1564996"/>
            <a:ext cx="926073" cy="384414"/>
          </a:xfrm>
          <a:prstGeom prst="rect">
            <a:avLst/>
          </a:prstGeom>
          <a:solidFill>
            <a:schemeClr val="tx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zh-CN" altLang="en-US">
              <a:cs typeface="+mn-ea"/>
              <a:sym typeface="+mn-lt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2418637" y="1564996"/>
            <a:ext cx="926073" cy="384414"/>
          </a:xfrm>
          <a:prstGeom prst="rect">
            <a:avLst/>
          </a:prstGeom>
          <a:solidFill>
            <a:schemeClr val="bg2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zh-CN" altLang="en-US">
              <a:cs typeface="+mn-ea"/>
              <a:sym typeface="+mn-lt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3339905" y="1564996"/>
            <a:ext cx="926073" cy="384414"/>
          </a:xfrm>
          <a:prstGeom prst="rect">
            <a:avLst/>
          </a:prstGeom>
          <a:solidFill>
            <a:schemeClr val="tx2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zh-CN" altLang="en-US">
              <a:cs typeface="+mn-ea"/>
              <a:sym typeface="+mn-lt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4265978" y="1564996"/>
            <a:ext cx="926073" cy="384414"/>
          </a:xfrm>
          <a:prstGeom prst="rect">
            <a:avLst/>
          </a:prstGeom>
          <a:solidFill>
            <a:schemeClr val="accent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zh-CN" altLang="en-US">
              <a:cs typeface="+mn-ea"/>
              <a:sym typeface="+mn-lt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5192051" y="1564996"/>
            <a:ext cx="908462" cy="384414"/>
          </a:xfrm>
          <a:prstGeom prst="rect">
            <a:avLst/>
          </a:prstGeom>
          <a:solidFill>
            <a:schemeClr val="accent2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zh-CN" altLang="en-US">
              <a:cs typeface="+mn-ea"/>
              <a:sym typeface="+mn-lt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6100513" y="1564996"/>
            <a:ext cx="943682" cy="384414"/>
          </a:xfrm>
          <a:prstGeom prst="rect">
            <a:avLst/>
          </a:prstGeom>
          <a:solidFill>
            <a:schemeClr val="accent3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zh-CN" altLang="en-US">
              <a:cs typeface="+mn-ea"/>
              <a:sym typeface="+mn-lt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7039392" y="1564996"/>
            <a:ext cx="926073" cy="384414"/>
          </a:xfrm>
          <a:prstGeom prst="rect">
            <a:avLst/>
          </a:prstGeom>
          <a:solidFill>
            <a:schemeClr val="accent4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zh-CN" altLang="en-US">
              <a:cs typeface="+mn-ea"/>
              <a:sym typeface="+mn-lt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7965465" y="1564996"/>
            <a:ext cx="926073" cy="384414"/>
          </a:xfrm>
          <a:prstGeom prst="rect">
            <a:avLst/>
          </a:prstGeom>
          <a:solidFill>
            <a:schemeClr val="accent5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zh-CN" altLang="en-US">
              <a:cs typeface="+mn-ea"/>
              <a:sym typeface="+mn-lt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8891538" y="1564996"/>
            <a:ext cx="926073" cy="384414"/>
          </a:xfrm>
          <a:prstGeom prst="rect">
            <a:avLst/>
          </a:prstGeom>
          <a:solidFill>
            <a:schemeClr val="accent6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zh-CN" altLang="en-US">
              <a:cs typeface="+mn-ea"/>
              <a:sym typeface="+mn-lt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9817609" y="1564996"/>
            <a:ext cx="926073" cy="384414"/>
          </a:xfrm>
          <a:prstGeom prst="rect">
            <a:avLst/>
          </a:prstGeom>
          <a:solidFill>
            <a:schemeClr val="tx2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zh-CN" altLang="en-US">
              <a:cs typeface="+mn-ea"/>
              <a:sym typeface="+mn-lt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10738878" y="1564996"/>
            <a:ext cx="926073" cy="384414"/>
          </a:xfrm>
          <a:prstGeom prst="rect">
            <a:avLst/>
          </a:prstGeom>
          <a:solidFill>
            <a:schemeClr val="bg2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zh-CN" altLang="en-US">
              <a:cs typeface="+mn-ea"/>
              <a:sym typeface="+mn-lt"/>
            </a:endParaRPr>
          </a:p>
        </p:txBody>
      </p:sp>
      <p:cxnSp>
        <p:nvCxnSpPr>
          <p:cNvPr id="18" name="直接连接符 17"/>
          <p:cNvCxnSpPr/>
          <p:nvPr/>
        </p:nvCxnSpPr>
        <p:spPr>
          <a:xfrm>
            <a:off x="566492" y="1564996"/>
            <a:ext cx="11098459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2057"/>
          <p:cNvSpPr txBox="1"/>
          <p:nvPr/>
        </p:nvSpPr>
        <p:spPr>
          <a:xfrm>
            <a:off x="566491" y="2226657"/>
            <a:ext cx="1804981" cy="36061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1600" dirty="0">
                <a:cs typeface="+mn-ea"/>
                <a:sym typeface="+mn-lt"/>
              </a:rPr>
              <a:t>Text / background</a:t>
            </a:r>
            <a:endParaRPr lang="zh-CN" altLang="en-US" sz="1600" dirty="0">
              <a:cs typeface="+mn-ea"/>
              <a:sym typeface="+mn-lt"/>
            </a:endParaRPr>
          </a:p>
        </p:txBody>
      </p:sp>
      <p:sp>
        <p:nvSpPr>
          <p:cNvPr id="20" name="TextBox 115"/>
          <p:cNvSpPr txBox="1"/>
          <p:nvPr/>
        </p:nvSpPr>
        <p:spPr>
          <a:xfrm>
            <a:off x="4265978" y="2226657"/>
            <a:ext cx="444352" cy="36061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1600" dirty="0">
                <a:cs typeface="+mn-ea"/>
                <a:sym typeface="+mn-lt"/>
              </a:rPr>
              <a:t>Fill</a:t>
            </a:r>
            <a:endParaRPr lang="zh-CN" altLang="en-US" sz="1600" dirty="0">
              <a:cs typeface="+mn-ea"/>
              <a:sym typeface="+mn-lt"/>
            </a:endParaRPr>
          </a:p>
        </p:txBody>
      </p:sp>
      <p:sp>
        <p:nvSpPr>
          <p:cNvPr id="21" name="TextBox 116"/>
          <p:cNvSpPr txBox="1"/>
          <p:nvPr/>
        </p:nvSpPr>
        <p:spPr>
          <a:xfrm>
            <a:off x="9817611" y="2226657"/>
            <a:ext cx="1037463" cy="36061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1600" dirty="0">
                <a:cs typeface="+mn-ea"/>
                <a:sym typeface="+mn-lt"/>
              </a:rPr>
              <a:t>Hyperlink</a:t>
            </a:r>
            <a:endParaRPr lang="zh-CN" altLang="en-US" sz="1600" dirty="0">
              <a:cs typeface="+mn-ea"/>
              <a:sym typeface="+mn-lt"/>
            </a:endParaRPr>
          </a:p>
        </p:txBody>
      </p:sp>
      <p:sp>
        <p:nvSpPr>
          <p:cNvPr id="22" name="TextBox 117"/>
          <p:cNvSpPr txBox="1"/>
          <p:nvPr/>
        </p:nvSpPr>
        <p:spPr>
          <a:xfrm>
            <a:off x="566492" y="1965047"/>
            <a:ext cx="904415" cy="2954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1100" dirty="0">
                <a:solidFill>
                  <a:schemeClr val="tx2"/>
                </a:solidFill>
                <a:cs typeface="+mn-ea"/>
                <a:sym typeface="+mn-lt"/>
              </a:rPr>
              <a:t>Light / Dark</a:t>
            </a:r>
            <a:endParaRPr lang="zh-CN" altLang="en-US" sz="1100" dirty="0">
              <a:solidFill>
                <a:schemeClr val="tx2"/>
              </a:solidFill>
              <a:cs typeface="+mn-ea"/>
              <a:sym typeface="+mn-lt"/>
            </a:endParaRPr>
          </a:p>
        </p:txBody>
      </p:sp>
      <p:sp>
        <p:nvSpPr>
          <p:cNvPr id="23" name="TextBox 124"/>
          <p:cNvSpPr txBox="1"/>
          <p:nvPr/>
        </p:nvSpPr>
        <p:spPr>
          <a:xfrm>
            <a:off x="4265980" y="1965047"/>
            <a:ext cx="484428" cy="2954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1100" dirty="0">
                <a:solidFill>
                  <a:schemeClr val="tx2"/>
                </a:solidFill>
                <a:cs typeface="+mn-ea"/>
                <a:sym typeface="+mn-lt"/>
              </a:rPr>
              <a:t>Fill 1</a:t>
            </a:r>
            <a:endParaRPr lang="zh-CN" altLang="en-US" sz="1100" dirty="0">
              <a:solidFill>
                <a:schemeClr val="tx2"/>
              </a:solidFill>
              <a:cs typeface="+mn-ea"/>
              <a:sym typeface="+mn-lt"/>
            </a:endParaRPr>
          </a:p>
        </p:txBody>
      </p:sp>
      <p:sp>
        <p:nvSpPr>
          <p:cNvPr id="24" name="TextBox 125"/>
          <p:cNvSpPr txBox="1"/>
          <p:nvPr/>
        </p:nvSpPr>
        <p:spPr>
          <a:xfrm>
            <a:off x="9817609" y="1965047"/>
            <a:ext cx="843501" cy="2768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1100" dirty="0">
                <a:solidFill>
                  <a:schemeClr val="tx2"/>
                </a:solidFill>
                <a:cs typeface="+mn-ea"/>
                <a:sym typeface="+mn-lt"/>
              </a:rPr>
              <a:t>No access</a:t>
            </a:r>
            <a:endParaRPr lang="zh-CN" altLang="en-US" sz="1100" dirty="0">
              <a:solidFill>
                <a:schemeClr val="tx2"/>
              </a:solidFill>
              <a:cs typeface="+mn-ea"/>
              <a:sym typeface="+mn-lt"/>
            </a:endParaRPr>
          </a:p>
        </p:txBody>
      </p:sp>
      <p:sp>
        <p:nvSpPr>
          <p:cNvPr id="25" name="TextBox 126"/>
          <p:cNvSpPr txBox="1"/>
          <p:nvPr/>
        </p:nvSpPr>
        <p:spPr>
          <a:xfrm>
            <a:off x="6110910" y="1965047"/>
            <a:ext cx="484428" cy="2954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1100" dirty="0">
                <a:solidFill>
                  <a:schemeClr val="tx2"/>
                </a:solidFill>
                <a:cs typeface="+mn-ea"/>
                <a:sym typeface="+mn-lt"/>
              </a:rPr>
              <a:t>Fill 2</a:t>
            </a:r>
            <a:endParaRPr lang="zh-CN" altLang="en-US" sz="1100" dirty="0">
              <a:solidFill>
                <a:schemeClr val="tx2"/>
              </a:solidFill>
              <a:cs typeface="+mn-ea"/>
              <a:sym typeface="+mn-lt"/>
            </a:endParaRPr>
          </a:p>
        </p:txBody>
      </p:sp>
      <p:sp>
        <p:nvSpPr>
          <p:cNvPr id="26" name="TextBox 127"/>
          <p:cNvSpPr txBox="1"/>
          <p:nvPr/>
        </p:nvSpPr>
        <p:spPr>
          <a:xfrm>
            <a:off x="7965465" y="1965047"/>
            <a:ext cx="484428" cy="2768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1100" dirty="0">
                <a:solidFill>
                  <a:schemeClr val="tx2"/>
                </a:solidFill>
                <a:cs typeface="+mn-ea"/>
                <a:sym typeface="+mn-lt"/>
              </a:rPr>
              <a:t>Fill 3</a:t>
            </a:r>
            <a:endParaRPr lang="zh-CN" altLang="en-US" sz="1100" dirty="0">
              <a:solidFill>
                <a:schemeClr val="tx2"/>
              </a:solidFill>
              <a:cs typeface="+mn-ea"/>
              <a:sym typeface="+mn-lt"/>
            </a:endParaRPr>
          </a:p>
        </p:txBody>
      </p:sp>
      <p:sp>
        <p:nvSpPr>
          <p:cNvPr id="27" name="TextBox 128"/>
          <p:cNvSpPr txBox="1"/>
          <p:nvPr/>
        </p:nvSpPr>
        <p:spPr>
          <a:xfrm>
            <a:off x="10738878" y="1965047"/>
            <a:ext cx="607859" cy="2779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1100" dirty="0">
                <a:solidFill>
                  <a:schemeClr val="tx2"/>
                </a:solidFill>
                <a:cs typeface="+mn-ea"/>
                <a:sym typeface="+mn-lt"/>
              </a:rPr>
              <a:t>Visited</a:t>
            </a:r>
            <a:endParaRPr lang="zh-CN" altLang="en-US" sz="1100" dirty="0">
              <a:solidFill>
                <a:schemeClr val="tx2"/>
              </a:solidFill>
              <a:cs typeface="+mn-ea"/>
              <a:sym typeface="+mn-lt"/>
            </a:endParaRPr>
          </a:p>
        </p:txBody>
      </p:sp>
      <p:cxnSp>
        <p:nvCxnSpPr>
          <p:cNvPr id="28" name="直接连接符 27"/>
          <p:cNvCxnSpPr/>
          <p:nvPr/>
        </p:nvCxnSpPr>
        <p:spPr>
          <a:xfrm flipV="1">
            <a:off x="11664950" y="1564996"/>
            <a:ext cx="0" cy="1000216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接连接符 28"/>
          <p:cNvCxnSpPr/>
          <p:nvPr/>
        </p:nvCxnSpPr>
        <p:spPr>
          <a:xfrm flipV="1">
            <a:off x="566491" y="1564996"/>
            <a:ext cx="0" cy="1000216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接连接符 29"/>
          <p:cNvCxnSpPr/>
          <p:nvPr/>
        </p:nvCxnSpPr>
        <p:spPr>
          <a:xfrm>
            <a:off x="566492" y="2564172"/>
            <a:ext cx="11098459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接连接符 30"/>
          <p:cNvCxnSpPr/>
          <p:nvPr/>
        </p:nvCxnSpPr>
        <p:spPr>
          <a:xfrm>
            <a:off x="566492" y="2198064"/>
            <a:ext cx="11098459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接连接符 31"/>
          <p:cNvCxnSpPr/>
          <p:nvPr/>
        </p:nvCxnSpPr>
        <p:spPr>
          <a:xfrm flipV="1">
            <a:off x="4266421" y="1564997"/>
            <a:ext cx="0" cy="1000217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接连接符 32"/>
          <p:cNvCxnSpPr/>
          <p:nvPr/>
        </p:nvCxnSpPr>
        <p:spPr>
          <a:xfrm flipV="1">
            <a:off x="9817609" y="1564997"/>
            <a:ext cx="0" cy="1000217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接连接符 33"/>
          <p:cNvCxnSpPr/>
          <p:nvPr/>
        </p:nvCxnSpPr>
        <p:spPr>
          <a:xfrm flipV="1">
            <a:off x="6100512" y="1564997"/>
            <a:ext cx="0" cy="63306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接连接符 34"/>
          <p:cNvCxnSpPr/>
          <p:nvPr/>
        </p:nvCxnSpPr>
        <p:spPr>
          <a:xfrm flipV="1">
            <a:off x="7965463" y="1564997"/>
            <a:ext cx="0" cy="63306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接连接符 35"/>
          <p:cNvCxnSpPr/>
          <p:nvPr/>
        </p:nvCxnSpPr>
        <p:spPr>
          <a:xfrm flipV="1">
            <a:off x="10738877" y="1564997"/>
            <a:ext cx="0" cy="63306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135"/>
          <p:cNvSpPr txBox="1"/>
          <p:nvPr/>
        </p:nvSpPr>
        <p:spPr>
          <a:xfrm>
            <a:off x="3297406" y="1965047"/>
            <a:ext cx="591829" cy="2768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1100" dirty="0">
                <a:solidFill>
                  <a:schemeClr val="tx2"/>
                </a:solidFill>
                <a:cs typeface="+mn-ea"/>
                <a:sym typeface="+mn-lt"/>
              </a:rPr>
              <a:t>Stroke</a:t>
            </a:r>
            <a:endParaRPr lang="zh-CN" altLang="en-US" sz="1100" dirty="0">
              <a:solidFill>
                <a:schemeClr val="tx2"/>
              </a:solidFill>
              <a:cs typeface="+mn-ea"/>
              <a:sym typeface="+mn-lt"/>
            </a:endParaRPr>
          </a:p>
        </p:txBody>
      </p:sp>
      <p:sp>
        <p:nvSpPr>
          <p:cNvPr id="38" name="矩形 37"/>
          <p:cNvSpPr/>
          <p:nvPr/>
        </p:nvSpPr>
        <p:spPr>
          <a:xfrm>
            <a:off x="577292" y="3370411"/>
            <a:ext cx="2767416" cy="379412"/>
          </a:xfrm>
          <a:prstGeom prst="rect">
            <a:avLst/>
          </a:prstGeom>
          <a:ln w="952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>
              <a:lnSpc>
                <a:spcPct val="120000"/>
              </a:lnSpc>
            </a:pPr>
            <a:r>
              <a:rPr lang="en-US" altLang="zh-CN" sz="1600" dirty="0">
                <a:solidFill>
                  <a:srgbClr val="FFFFFF"/>
                </a:solidFill>
                <a:cs typeface="+mn-ea"/>
                <a:sym typeface="+mn-lt"/>
              </a:rPr>
              <a:t>General text style</a:t>
            </a:r>
            <a:endParaRPr lang="zh-CN" altLang="en-US" sz="1600" dirty="0">
              <a:solidFill>
                <a:srgbClr val="FFFFFF"/>
              </a:solidFill>
              <a:cs typeface="+mn-ea"/>
              <a:sym typeface="+mn-lt"/>
            </a:endParaRPr>
          </a:p>
        </p:txBody>
      </p:sp>
      <p:sp>
        <p:nvSpPr>
          <p:cNvPr id="39" name="矩形 38"/>
          <p:cNvSpPr/>
          <p:nvPr/>
        </p:nvSpPr>
        <p:spPr>
          <a:xfrm>
            <a:off x="577292" y="3821646"/>
            <a:ext cx="2767416" cy="379412"/>
          </a:xfrm>
          <a:prstGeom prst="rect">
            <a:avLst/>
          </a:prstGeom>
          <a:solidFill>
            <a:schemeClr val="accent3"/>
          </a:solidFill>
          <a:ln w="9525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>
              <a:lnSpc>
                <a:spcPct val="120000"/>
              </a:lnSpc>
            </a:pPr>
            <a:r>
              <a:rPr lang="en-US" altLang="zh-CN" sz="1600" dirty="0">
                <a:solidFill>
                  <a:srgbClr val="FFFFFF"/>
                </a:solidFill>
                <a:cs typeface="+mn-ea"/>
                <a:sym typeface="+mn-lt"/>
              </a:rPr>
              <a:t>General text style</a:t>
            </a:r>
            <a:endParaRPr lang="zh-CN" altLang="en-US" sz="1600" dirty="0">
              <a:solidFill>
                <a:srgbClr val="FFFFFF"/>
              </a:solidFill>
              <a:cs typeface="+mn-ea"/>
              <a:sym typeface="+mn-lt"/>
            </a:endParaRPr>
          </a:p>
        </p:txBody>
      </p:sp>
      <p:sp>
        <p:nvSpPr>
          <p:cNvPr id="40" name="矩形 39"/>
          <p:cNvSpPr/>
          <p:nvPr/>
        </p:nvSpPr>
        <p:spPr>
          <a:xfrm>
            <a:off x="577292" y="4272882"/>
            <a:ext cx="2767416" cy="379412"/>
          </a:xfrm>
          <a:prstGeom prst="rect">
            <a:avLst/>
          </a:prstGeom>
          <a:solidFill>
            <a:schemeClr val="accent5"/>
          </a:solidFill>
          <a:ln w="9525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>
              <a:lnSpc>
                <a:spcPct val="120000"/>
              </a:lnSpc>
            </a:pPr>
            <a:r>
              <a:rPr lang="en-US" altLang="zh-CN" sz="1600" dirty="0">
                <a:solidFill>
                  <a:srgbClr val="FFFFFF"/>
                </a:solidFill>
                <a:cs typeface="+mn-ea"/>
                <a:sym typeface="+mn-lt"/>
              </a:rPr>
              <a:t>General text style</a:t>
            </a:r>
            <a:endParaRPr lang="zh-CN" altLang="en-US" sz="1600" dirty="0">
              <a:solidFill>
                <a:srgbClr val="FFFFFF"/>
              </a:solidFill>
              <a:cs typeface="+mn-ea"/>
              <a:sym typeface="+mn-lt"/>
            </a:endParaRPr>
          </a:p>
        </p:txBody>
      </p:sp>
      <p:sp>
        <p:nvSpPr>
          <p:cNvPr id="41" name="矩形 40"/>
          <p:cNvSpPr/>
          <p:nvPr/>
        </p:nvSpPr>
        <p:spPr>
          <a:xfrm>
            <a:off x="577292" y="4724117"/>
            <a:ext cx="2767416" cy="379412"/>
          </a:xfrm>
          <a:prstGeom prst="rect">
            <a:avLst/>
          </a:prstGeom>
          <a:solidFill>
            <a:schemeClr val="bg2"/>
          </a:solidFill>
          <a:ln w="9525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>
              <a:lnSpc>
                <a:spcPct val="120000"/>
              </a:lnSpc>
            </a:pPr>
            <a:r>
              <a:rPr lang="en-US" altLang="zh-CN" sz="1600" dirty="0">
                <a:solidFill>
                  <a:srgbClr val="FFFFFF"/>
                </a:solidFill>
                <a:cs typeface="+mn-ea"/>
                <a:sym typeface="+mn-lt"/>
              </a:rPr>
              <a:t>General text style</a:t>
            </a:r>
            <a:endParaRPr lang="zh-CN" altLang="en-US" sz="1600" dirty="0">
              <a:solidFill>
                <a:srgbClr val="FFFFFF"/>
              </a:solidFill>
              <a:cs typeface="+mn-ea"/>
              <a:sym typeface="+mn-lt"/>
            </a:endParaRPr>
          </a:p>
        </p:txBody>
      </p:sp>
      <p:sp>
        <p:nvSpPr>
          <p:cNvPr id="42" name="矩形 41"/>
          <p:cNvSpPr/>
          <p:nvPr/>
        </p:nvSpPr>
        <p:spPr>
          <a:xfrm>
            <a:off x="577293" y="5175353"/>
            <a:ext cx="1841343" cy="379412"/>
          </a:xfrm>
          <a:prstGeom prst="rect">
            <a:avLst/>
          </a:prstGeom>
          <a:solidFill>
            <a:schemeClr val="tx2"/>
          </a:solidFill>
          <a:ln w="9525">
            <a:solidFill>
              <a:schemeClr val="tx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>
              <a:lnSpc>
                <a:spcPct val="120000"/>
              </a:lnSpc>
            </a:pPr>
            <a:r>
              <a:rPr lang="en-US" altLang="zh-CN" sz="1600" dirty="0">
                <a:solidFill>
                  <a:srgbClr val="FFFFFF"/>
                </a:solidFill>
                <a:cs typeface="+mn-ea"/>
                <a:sym typeface="+mn-lt"/>
              </a:rPr>
              <a:t>Text style</a:t>
            </a:r>
            <a:endParaRPr lang="zh-CN" altLang="en-US" sz="1600" dirty="0">
              <a:solidFill>
                <a:srgbClr val="FFFFFF"/>
              </a:solidFill>
              <a:cs typeface="+mn-ea"/>
              <a:sym typeface="+mn-lt"/>
            </a:endParaRPr>
          </a:p>
        </p:txBody>
      </p:sp>
      <p:sp>
        <p:nvSpPr>
          <p:cNvPr id="43" name="TextBox 161"/>
          <p:cNvSpPr txBox="1"/>
          <p:nvPr/>
        </p:nvSpPr>
        <p:spPr>
          <a:xfrm>
            <a:off x="10075075" y="5375644"/>
            <a:ext cx="1500732" cy="2936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lnSpc>
                <a:spcPct val="120000"/>
              </a:lnSpc>
            </a:pPr>
            <a:r>
              <a:rPr lang="en-US" altLang="zh-CN" sz="1200" i="1" dirty="0">
                <a:solidFill>
                  <a:schemeClr val="tx2"/>
                </a:solidFill>
                <a:cs typeface="+mn-ea"/>
                <a:sym typeface="+mn-lt"/>
              </a:rPr>
              <a:t>Comment text style</a:t>
            </a:r>
            <a:endParaRPr lang="zh-CN" altLang="en-US" sz="1200" i="1" dirty="0">
              <a:solidFill>
                <a:schemeClr val="tx2"/>
              </a:solidFill>
              <a:cs typeface="+mn-ea"/>
              <a:sym typeface="+mn-lt"/>
            </a:endParaRPr>
          </a:p>
        </p:txBody>
      </p:sp>
      <p:sp>
        <p:nvSpPr>
          <p:cNvPr id="44" name="矩形 43"/>
          <p:cNvSpPr/>
          <p:nvPr/>
        </p:nvSpPr>
        <p:spPr>
          <a:xfrm>
            <a:off x="527052" y="1200879"/>
            <a:ext cx="1608133" cy="3942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dirty="0">
                <a:cs typeface="+mn-ea"/>
                <a:sym typeface="+mn-lt"/>
              </a:rPr>
              <a:t>Color scheme</a:t>
            </a:r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45" name="矩形 44"/>
          <p:cNvSpPr/>
          <p:nvPr/>
        </p:nvSpPr>
        <p:spPr>
          <a:xfrm>
            <a:off x="527053" y="3001079"/>
            <a:ext cx="1633845" cy="4247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dirty="0">
                <a:cs typeface="+mn-ea"/>
                <a:sym typeface="+mn-lt"/>
              </a:rPr>
              <a:t>Text / Fill style</a:t>
            </a:r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46" name="矩形 45"/>
          <p:cNvSpPr/>
          <p:nvPr/>
        </p:nvSpPr>
        <p:spPr>
          <a:xfrm>
            <a:off x="4266421" y="3001079"/>
            <a:ext cx="1249060" cy="3942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dirty="0">
                <a:cs typeface="+mn-ea"/>
                <a:sym typeface="+mn-lt"/>
              </a:rPr>
              <a:t>Data chart</a:t>
            </a:r>
            <a:endParaRPr lang="zh-CN" altLang="en-US" dirty="0">
              <a:cs typeface="+mn-ea"/>
              <a:sym typeface="+mn-lt"/>
            </a:endParaRPr>
          </a:p>
        </p:txBody>
      </p:sp>
      <p:graphicFrame>
        <p:nvGraphicFramePr>
          <p:cNvPr id="47" name="内容占位符 6"/>
          <p:cNvGraphicFramePr/>
          <p:nvPr/>
        </p:nvGraphicFramePr>
        <p:xfrm>
          <a:off x="4266421" y="3331580"/>
          <a:ext cx="7398529" cy="20532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48" name="直接连接符 47"/>
          <p:cNvCxnSpPr/>
          <p:nvPr/>
        </p:nvCxnSpPr>
        <p:spPr>
          <a:xfrm flipV="1">
            <a:off x="3339904" y="1564997"/>
            <a:ext cx="0" cy="63306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直接连接符 48"/>
          <p:cNvCxnSpPr/>
          <p:nvPr/>
        </p:nvCxnSpPr>
        <p:spPr>
          <a:xfrm>
            <a:off x="566492" y="1944131"/>
            <a:ext cx="11098459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矩形 49"/>
          <p:cNvSpPr/>
          <p:nvPr/>
        </p:nvSpPr>
        <p:spPr>
          <a:xfrm>
            <a:off x="2481751" y="5209456"/>
            <a:ext cx="931665" cy="3270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1400" dirty="0">
                <a:solidFill>
                  <a:srgbClr val="FFFFFF"/>
                </a:solidFill>
                <a:cs typeface="+mn-ea"/>
                <a:sym typeface="+mn-lt"/>
                <a:hlinkClick r:id="" action="ppaction://hlinkshowjump?jump=firstslide"/>
              </a:rPr>
              <a:t>Hyperlink</a:t>
            </a:r>
            <a:endParaRPr lang="zh-CN" altLang="en-US" sz="1400" dirty="0">
              <a:solidFill>
                <a:srgbClr val="FFFFFF"/>
              </a:solidFill>
              <a:cs typeface="+mn-ea"/>
              <a:sym typeface="+mn-lt"/>
            </a:endParaRP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>
                <a:solidFill>
                  <a:schemeClr val="bg1"/>
                </a:solidFill>
              </a:rPr>
              <a:t>Add main title here</a:t>
            </a:r>
            <a:endParaRPr lang="zh-CN" altLang="en-US" dirty="0">
              <a:solidFill>
                <a:schemeClr val="bg1"/>
              </a:solidFill>
            </a:endParaRPr>
          </a:p>
        </p:txBody>
      </p:sp>
      <p:sp>
        <p:nvSpPr>
          <p:cNvPr id="6" name="副标题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>
                <a:solidFill>
                  <a:schemeClr val="bg1"/>
                </a:solidFill>
              </a:rPr>
              <a:t>Add subtitle here</a:t>
            </a:r>
          </a:p>
          <a:p>
            <a:endParaRPr lang="zh-CN" altLang="en-US" dirty="0">
              <a:solidFill>
                <a:schemeClr val="bg1"/>
              </a:solidFill>
            </a:endParaRPr>
          </a:p>
        </p:txBody>
      </p:sp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zh-CN" dirty="0">
                <a:solidFill>
                  <a:schemeClr val="bg1"/>
                </a:solidFill>
              </a:rPr>
              <a:t>2015-8-18</a:t>
            </a:r>
            <a:endParaRPr lang="zh-CN" alt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>
                <a:solidFill>
                  <a:schemeClr val="bg1"/>
                </a:solidFill>
              </a:rPr>
              <a:t>Add main title line-1 here </a:t>
            </a:r>
            <a:br>
              <a:rPr lang="en-US" altLang="zh-CN" dirty="0">
                <a:solidFill>
                  <a:schemeClr val="bg1"/>
                </a:solidFill>
              </a:rPr>
            </a:br>
            <a:r>
              <a:rPr lang="en-US" altLang="zh-CN" dirty="0">
                <a:solidFill>
                  <a:schemeClr val="bg1"/>
                </a:solidFill>
              </a:rPr>
              <a:t>Add main title line-2 here</a:t>
            </a:r>
            <a:endParaRPr lang="zh-CN" altLang="en-US" dirty="0">
              <a:solidFill>
                <a:schemeClr val="bg1"/>
              </a:solidFill>
            </a:endParaRPr>
          </a:p>
        </p:txBody>
      </p:sp>
      <p:sp>
        <p:nvSpPr>
          <p:cNvPr id="6" name="副标题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>
                <a:solidFill>
                  <a:schemeClr val="bg1"/>
                </a:solidFill>
              </a:rPr>
              <a:t>Add subtitle here</a:t>
            </a:r>
          </a:p>
          <a:p>
            <a:endParaRPr lang="zh-CN" alt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>
                <a:solidFill>
                  <a:schemeClr val="bg1"/>
                </a:solidFill>
              </a:rPr>
              <a:t>Add main title line-1 here </a:t>
            </a:r>
            <a:br>
              <a:rPr lang="en-US" altLang="zh-CN" dirty="0">
                <a:solidFill>
                  <a:schemeClr val="bg1"/>
                </a:solidFill>
              </a:rPr>
            </a:br>
            <a:r>
              <a:rPr lang="en-US" altLang="zh-CN" dirty="0">
                <a:solidFill>
                  <a:schemeClr val="bg1"/>
                </a:solidFill>
              </a:rPr>
              <a:t>Add main title line-2 here</a:t>
            </a:r>
            <a:endParaRPr lang="zh-CN" altLang="en-US" dirty="0">
              <a:solidFill>
                <a:schemeClr val="bg1"/>
              </a:solidFill>
            </a:endParaRPr>
          </a:p>
        </p:txBody>
      </p:sp>
      <p:sp>
        <p:nvSpPr>
          <p:cNvPr id="6" name="副标题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>
                <a:solidFill>
                  <a:schemeClr val="bg1"/>
                </a:solidFill>
              </a:rPr>
              <a:t>Add subtitle here</a:t>
            </a:r>
          </a:p>
          <a:p>
            <a:endParaRPr lang="zh-CN" altLang="en-US" dirty="0">
              <a:solidFill>
                <a:schemeClr val="bg1"/>
              </a:solidFill>
            </a:endParaRP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zh-CN" dirty="0">
                <a:solidFill>
                  <a:schemeClr val="bg1"/>
                </a:solidFill>
              </a:rPr>
              <a:t>2015-8-18</a:t>
            </a:r>
            <a:endParaRPr lang="zh-CN" alt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>
                <a:solidFill>
                  <a:schemeClr val="bg1"/>
                </a:solidFill>
              </a:rPr>
              <a:t>Add chapter title here</a:t>
            </a:r>
            <a:endParaRPr lang="zh-CN" altLang="en-US" dirty="0">
              <a:solidFill>
                <a:schemeClr val="bg1"/>
              </a:solidFill>
            </a:endParaRPr>
          </a:p>
        </p:txBody>
      </p:sp>
      <p:sp>
        <p:nvSpPr>
          <p:cNvPr id="7" name="文本占位符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altLang="zh-CN" dirty="0">
                <a:solidFill>
                  <a:schemeClr val="bg1"/>
                </a:solidFill>
              </a:rPr>
              <a:t>Add chapter number here</a:t>
            </a:r>
            <a:endParaRPr lang="zh-CN" altLang="en-US" dirty="0">
              <a:solidFill>
                <a:schemeClr val="bg1"/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4294967295"/>
          </p:nvPr>
        </p:nvSpPr>
        <p:spPr>
          <a:xfrm>
            <a:off x="10991850" y="6677025"/>
            <a:ext cx="1200150" cy="165100"/>
          </a:xfrm>
        </p:spPr>
        <p:txBody>
          <a:bodyPr/>
          <a:lstStyle/>
          <a:p>
            <a:r>
              <a:rPr lang="en-US" altLang="zh-CN"/>
              <a:t>/    11</a:t>
            </a:r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4294967295"/>
          </p:nvPr>
        </p:nvSpPr>
        <p:spPr>
          <a:xfrm>
            <a:off x="9828213" y="6696075"/>
            <a:ext cx="2363787" cy="168275"/>
          </a:xfrm>
        </p:spPr>
        <p:txBody>
          <a:bodyPr/>
          <a:lstStyle/>
          <a:p>
            <a:fld id="{49F4BA8F-7B64-4198-9505-0CB5D4D3B366}" type="slidenum">
              <a:rPr lang="en-US" altLang="zh-CN" smtClean="0"/>
              <a:t>57</a:t>
            </a:fld>
            <a:endParaRPr lang="zh-CN" altLang="en-US" dirty="0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>
                <a:solidFill>
                  <a:schemeClr val="bg1"/>
                </a:solidFill>
                <a:cs typeface="+mn-ea"/>
                <a:sym typeface="+mn-lt"/>
              </a:rPr>
              <a:t>Thanks</a:t>
            </a:r>
            <a:endParaRPr lang="zh-CN" alt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斜纹 13"/>
          <p:cNvSpPr/>
          <p:nvPr/>
        </p:nvSpPr>
        <p:spPr>
          <a:xfrm rot="13500000" flipH="1" flipV="1">
            <a:off x="6129090" y="2661776"/>
            <a:ext cx="3442731" cy="3442730"/>
          </a:xfrm>
          <a:prstGeom prst="diagStripe">
            <a:avLst>
              <a:gd name="adj" fmla="val 77605"/>
            </a:avLst>
          </a:prstGeom>
          <a:solidFill>
            <a:schemeClr val="accent2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endParaRPr lang="zh-CN" altLang="en-US" sz="36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latin typeface="Arial Black" panose="020B0A04020102020204"/>
              </a:rPr>
              <a:t>TITLE HERE</a:t>
            </a:r>
            <a:endParaRPr lang="zh-CN" altLang="en-US" dirty="0"/>
          </a:p>
        </p:txBody>
      </p:sp>
      <p:sp>
        <p:nvSpPr>
          <p:cNvPr id="3" name="同心圆 2"/>
          <p:cNvSpPr/>
          <p:nvPr/>
        </p:nvSpPr>
        <p:spPr>
          <a:xfrm>
            <a:off x="4281714" y="1888933"/>
            <a:ext cx="3628572" cy="3628570"/>
          </a:xfrm>
          <a:prstGeom prst="donut">
            <a:avLst>
              <a:gd name="adj" fmla="val 12506"/>
            </a:avLst>
          </a:prstGeom>
          <a:solidFill>
            <a:schemeClr val="bg2">
              <a:lumMod val="60000"/>
              <a:lumOff val="40000"/>
            </a:schemeClr>
          </a:solidFill>
          <a:ln w="285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endParaRPr lang="zh-CN" altLang="en-US" sz="24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8122904" y="1520624"/>
            <a:ext cx="3542047" cy="21380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zh-CN" sz="3600" b="1" dirty="0">
                <a:latin typeface="+mj-lt"/>
              </a:rPr>
              <a:t>TEXT</a:t>
            </a:r>
          </a:p>
          <a:p>
            <a:pPr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zh-CN" sz="2400" dirty="0"/>
              <a:t>And God said, Let there be light: and there was light</a:t>
            </a:r>
          </a:p>
        </p:txBody>
      </p:sp>
      <p:sp>
        <p:nvSpPr>
          <p:cNvPr id="12" name="矩形 11"/>
          <p:cNvSpPr/>
          <p:nvPr/>
        </p:nvSpPr>
        <p:spPr>
          <a:xfrm flipH="1">
            <a:off x="527048" y="3599808"/>
            <a:ext cx="3538648" cy="21380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zh-CN" sz="3600" b="1" dirty="0">
                <a:latin typeface="+mj-lt"/>
              </a:rPr>
              <a:t>TEXT</a:t>
            </a:r>
          </a:p>
          <a:p>
            <a:pPr algn="r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zh-CN" sz="2400" dirty="0"/>
              <a:t>And God said, Let there be light: and there was light</a:t>
            </a:r>
          </a:p>
        </p:txBody>
      </p:sp>
      <p:sp>
        <p:nvSpPr>
          <p:cNvPr id="4" name="斜纹 3"/>
          <p:cNvSpPr/>
          <p:nvPr/>
        </p:nvSpPr>
        <p:spPr>
          <a:xfrm rot="13500000">
            <a:off x="2620179" y="1301930"/>
            <a:ext cx="3442731" cy="3442730"/>
          </a:xfrm>
          <a:prstGeom prst="diagStripe">
            <a:avLst>
              <a:gd name="adj" fmla="val 77605"/>
            </a:avLst>
          </a:prstGeom>
          <a:solidFill>
            <a:schemeClr val="accent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endParaRPr lang="zh-CN" altLang="en-US" sz="36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5138403" y="3278038"/>
            <a:ext cx="1922798" cy="904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zh-CN" sz="4400" b="1" dirty="0">
                <a:latin typeface="+mj-lt"/>
              </a:rPr>
              <a:t>TEXT</a:t>
            </a:r>
            <a:endParaRPr lang="en-US" altLang="zh-CN" sz="2400" b="1" dirty="0">
              <a:latin typeface="+mj-lt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zh-CN"/>
              <a:t>/    11</a:t>
            </a:r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9F4BA8F-7B64-4198-9505-0CB5D4D3B366}" type="slidenum">
              <a:rPr lang="en-US" altLang="zh-CN" smtClean="0"/>
              <a:t>6</a:t>
            </a:fld>
            <a:endParaRPr lang="zh-CN" alt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latin typeface="Arial Black" panose="020B0A04020102020204"/>
              </a:rPr>
              <a:t>TITLE HERE</a:t>
            </a:r>
            <a:endParaRPr lang="zh-CN" altLang="en-US" dirty="0"/>
          </a:p>
        </p:txBody>
      </p:sp>
      <p:sp>
        <p:nvSpPr>
          <p:cNvPr id="3" name="五边形 2"/>
          <p:cNvSpPr/>
          <p:nvPr/>
        </p:nvSpPr>
        <p:spPr>
          <a:xfrm>
            <a:off x="527050" y="2564904"/>
            <a:ext cx="3953355" cy="2304256"/>
          </a:xfrm>
          <a:prstGeom prst="homePlate">
            <a:avLst/>
          </a:prstGeom>
          <a:solidFill>
            <a:schemeClr val="accent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32000" tIns="45720" rIns="720000" bIns="45720" numCol="1" spcCol="0" rtlCol="0" fromWordArt="0" anchor="ctr" anchorCtr="0" forceAA="0" compatLnSpc="1">
            <a:noAutofit/>
          </a:bodyPr>
          <a:lstStyle/>
          <a:p>
            <a:pPr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zh-CN" sz="2800" b="1" dirty="0">
                <a:solidFill>
                  <a:srgbClr val="FFFFFF"/>
                </a:solidFill>
                <a:latin typeface="+mj-lt"/>
              </a:rPr>
              <a:t>TEXT</a:t>
            </a:r>
            <a:endParaRPr lang="en-US" altLang="zh-CN" sz="2000" b="1" dirty="0">
              <a:solidFill>
                <a:srgbClr val="FFFFFF"/>
              </a:solidFill>
              <a:latin typeface="+mj-lt"/>
            </a:endParaRPr>
          </a:p>
          <a:p>
            <a:pPr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zh-CN" sz="1400" dirty="0">
                <a:solidFill>
                  <a:srgbClr val="FFFFFF"/>
                </a:solidFill>
              </a:rPr>
              <a:t>And the earth was waste and without form; and it was dark on the face of the deep: and the Spirit of God was moving on the face of the </a:t>
            </a:r>
            <a:r>
              <a:rPr lang="en-US" altLang="zh-CN" sz="1600" dirty="0">
                <a:solidFill>
                  <a:srgbClr val="FFFFFF"/>
                </a:solidFill>
              </a:rPr>
              <a:t>waters</a:t>
            </a:r>
            <a:endParaRPr lang="zh-CN" altLang="en-US" sz="40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" name="五边形 3"/>
          <p:cNvSpPr/>
          <p:nvPr/>
        </p:nvSpPr>
        <p:spPr>
          <a:xfrm flipH="1">
            <a:off x="4696428" y="2564904"/>
            <a:ext cx="6968523" cy="2304256"/>
          </a:xfrm>
          <a:prstGeom prst="homePlate">
            <a:avLst/>
          </a:prstGeom>
          <a:solidFill>
            <a:schemeClr val="accent2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20000" tIns="45720" rIns="432000" bIns="45720" numCol="1" spcCol="0" rtlCol="0" fromWordArt="0" anchor="ctr" anchorCtr="0" forceAA="0" compatLnSpc="1">
            <a:noAutofit/>
          </a:bodyPr>
          <a:lstStyle/>
          <a:p>
            <a:pPr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zh-CN" sz="2800" b="1" dirty="0">
                <a:solidFill>
                  <a:srgbClr val="FFFFFF"/>
                </a:solidFill>
                <a:latin typeface="+mj-lt"/>
              </a:rPr>
              <a:t>TEXT</a:t>
            </a:r>
          </a:p>
          <a:p>
            <a:pPr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zh-CN" sz="1400" dirty="0">
                <a:solidFill>
                  <a:schemeClr val="bg1"/>
                </a:solidFill>
              </a:rPr>
              <a:t>And the earth was waste and without form; and it was dark on the face of the deep: and the Spirit of God was moving on the face of the </a:t>
            </a:r>
            <a:r>
              <a:rPr lang="en-US" altLang="zh-CN" sz="1600" dirty="0">
                <a:solidFill>
                  <a:schemeClr val="bg1"/>
                </a:solidFill>
              </a:rPr>
              <a:t>waters</a:t>
            </a:r>
          </a:p>
        </p:txBody>
      </p:sp>
      <p:sp>
        <p:nvSpPr>
          <p:cNvPr id="5" name="等腰三角形 4"/>
          <p:cNvSpPr/>
          <p:nvPr/>
        </p:nvSpPr>
        <p:spPr>
          <a:xfrm rot="10800000">
            <a:off x="2985584" y="1988840"/>
            <a:ext cx="3205666" cy="1551897"/>
          </a:xfrm>
          <a:prstGeom prst="triangle">
            <a:avLst/>
          </a:prstGeom>
          <a:solidFill>
            <a:schemeClr val="bg2">
              <a:lumMod val="60000"/>
              <a:lumOff val="40000"/>
            </a:schemeClr>
          </a:solidFill>
          <a:ln w="285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endParaRPr lang="zh-CN" altLang="en-US" sz="24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6" name="等腰三角形 5"/>
          <p:cNvSpPr/>
          <p:nvPr/>
        </p:nvSpPr>
        <p:spPr>
          <a:xfrm rot="10800000" flipV="1">
            <a:off x="2985584" y="3893329"/>
            <a:ext cx="3205666" cy="1551897"/>
          </a:xfrm>
          <a:prstGeom prst="triangle">
            <a:avLst/>
          </a:prstGeom>
          <a:solidFill>
            <a:schemeClr val="bg2">
              <a:lumMod val="60000"/>
              <a:lumOff val="40000"/>
            </a:schemeClr>
          </a:solidFill>
          <a:ln w="285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endParaRPr lang="zh-CN" altLang="en-US" sz="24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3891752" y="2139488"/>
            <a:ext cx="1393330" cy="6832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zh-CN" sz="3200" b="1" dirty="0">
                <a:latin typeface="+mj-lt"/>
              </a:rPr>
              <a:t>TEXT</a:t>
            </a:r>
            <a:endParaRPr lang="en-US" altLang="zh-CN" sz="2400" b="1" dirty="0">
              <a:latin typeface="+mj-lt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3891752" y="4582256"/>
            <a:ext cx="1393330" cy="6832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zh-CN" sz="3200" b="1" dirty="0">
                <a:latin typeface="+mj-lt"/>
              </a:rPr>
              <a:t>TEXT</a:t>
            </a:r>
          </a:p>
        </p:txBody>
      </p:sp>
      <p:sp>
        <p:nvSpPr>
          <p:cNvPr id="9" name="页脚占位符 8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zh-CN"/>
              <a:t>/    11</a:t>
            </a:r>
            <a:endParaRPr lang="zh-CN" altLang="en-US" dirty="0"/>
          </a:p>
        </p:txBody>
      </p:sp>
      <p:sp>
        <p:nvSpPr>
          <p:cNvPr id="10" name="灯片编号占位符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9F4BA8F-7B64-4198-9505-0CB5D4D3B366}" type="slidenum">
              <a:rPr lang="en-US" altLang="zh-CN" smtClean="0"/>
              <a:t>7</a:t>
            </a:fld>
            <a:endParaRPr lang="zh-CN" alt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latin typeface="Arial Black" panose="020B0A04020102020204"/>
              </a:rPr>
              <a:t>TITLE HERE</a:t>
            </a:r>
            <a:endParaRPr lang="zh-CN" altLang="en-US" dirty="0"/>
          </a:p>
        </p:txBody>
      </p:sp>
      <p:sp>
        <p:nvSpPr>
          <p:cNvPr id="3" name="五边形 2"/>
          <p:cNvSpPr/>
          <p:nvPr/>
        </p:nvSpPr>
        <p:spPr>
          <a:xfrm flipH="1">
            <a:off x="8101064" y="2564904"/>
            <a:ext cx="3563888" cy="2304256"/>
          </a:xfrm>
          <a:prstGeom prst="homePlate">
            <a:avLst/>
          </a:prstGeom>
          <a:solidFill>
            <a:schemeClr val="accent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32000" tIns="45720" rIns="720000" bIns="45720" numCol="1" spcCol="0" rtlCol="0" fromWordArt="0" anchor="ctr" anchorCtr="0" forceAA="0" compatLnSpc="1">
            <a:noAutofit/>
          </a:bodyPr>
          <a:lstStyle/>
          <a:p>
            <a:pPr algn="r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zh-CN" sz="2800" b="1" dirty="0">
                <a:solidFill>
                  <a:schemeClr val="bg1"/>
                </a:solidFill>
                <a:latin typeface="+mj-lt"/>
              </a:rPr>
              <a:t>TEXT</a:t>
            </a:r>
          </a:p>
          <a:p>
            <a:pPr algn="r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zh-CN" sz="1400" dirty="0">
                <a:solidFill>
                  <a:srgbClr val="FFFFFF"/>
                </a:solidFill>
              </a:rPr>
              <a:t>And the earth was waste and without form; and it was dark on the face of the deep: and the Spirit of God was moving on the face of the </a:t>
            </a:r>
            <a:r>
              <a:rPr lang="en-US" altLang="zh-CN" sz="1600" dirty="0">
                <a:solidFill>
                  <a:srgbClr val="FFFFFF"/>
                </a:solidFill>
              </a:rPr>
              <a:t>waters</a:t>
            </a:r>
            <a:endParaRPr lang="zh-CN" altLang="en-US" sz="40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" name="五边形 3"/>
          <p:cNvSpPr/>
          <p:nvPr/>
        </p:nvSpPr>
        <p:spPr>
          <a:xfrm>
            <a:off x="527053" y="2564904"/>
            <a:ext cx="7357987" cy="2304256"/>
          </a:xfrm>
          <a:prstGeom prst="homePlate">
            <a:avLst/>
          </a:prstGeom>
          <a:solidFill>
            <a:schemeClr val="accent2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20000" tIns="45720" rIns="432000" bIns="45720" numCol="1" spcCol="0" rtlCol="0" fromWordArt="0" anchor="ctr" anchorCtr="0" forceAA="0" compatLnSpc="1">
            <a:noAutofit/>
          </a:bodyPr>
          <a:lstStyle/>
          <a:p>
            <a:pPr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zh-CN" sz="2800" b="1" dirty="0">
                <a:solidFill>
                  <a:schemeClr val="bg1"/>
                </a:solidFill>
                <a:latin typeface="+mj-lt"/>
              </a:rPr>
              <a:t>TEXT</a:t>
            </a:r>
            <a:endParaRPr lang="en-US" altLang="zh-CN" sz="2000" b="1" dirty="0">
              <a:solidFill>
                <a:schemeClr val="bg1"/>
              </a:solidFill>
              <a:latin typeface="+mj-lt"/>
            </a:endParaRPr>
          </a:p>
          <a:p>
            <a:pPr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zh-CN" sz="1400" dirty="0">
                <a:solidFill>
                  <a:schemeClr val="bg1"/>
                </a:solidFill>
              </a:rPr>
              <a:t>And the earth was waste and without form; and it was dark on the face of the deep: and the Spirit of God was moving on the face of the </a:t>
            </a:r>
            <a:r>
              <a:rPr lang="en-US" altLang="zh-CN" sz="1600" dirty="0">
                <a:solidFill>
                  <a:schemeClr val="bg1"/>
                </a:solidFill>
              </a:rPr>
              <a:t>waters</a:t>
            </a:r>
          </a:p>
        </p:txBody>
      </p:sp>
      <p:sp>
        <p:nvSpPr>
          <p:cNvPr id="5" name="等腰三角形 4"/>
          <p:cNvSpPr/>
          <p:nvPr/>
        </p:nvSpPr>
        <p:spPr>
          <a:xfrm rot="10800000" flipH="1">
            <a:off x="6390219" y="1988840"/>
            <a:ext cx="3205666" cy="1551897"/>
          </a:xfrm>
          <a:prstGeom prst="triangle">
            <a:avLst/>
          </a:prstGeom>
          <a:solidFill>
            <a:schemeClr val="bg2">
              <a:lumMod val="60000"/>
              <a:lumOff val="40000"/>
            </a:schemeClr>
          </a:solidFill>
          <a:ln w="285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endParaRPr lang="zh-CN" altLang="en-US" sz="24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6" name="等腰三角形 5"/>
          <p:cNvSpPr/>
          <p:nvPr/>
        </p:nvSpPr>
        <p:spPr>
          <a:xfrm rot="10800000" flipH="1" flipV="1">
            <a:off x="6390219" y="3893329"/>
            <a:ext cx="3205666" cy="1551897"/>
          </a:xfrm>
          <a:prstGeom prst="triangle">
            <a:avLst/>
          </a:prstGeom>
          <a:solidFill>
            <a:schemeClr val="bg2">
              <a:lumMod val="60000"/>
              <a:lumOff val="40000"/>
            </a:schemeClr>
          </a:solidFill>
          <a:ln w="285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endParaRPr lang="zh-CN" altLang="en-US" sz="24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7" name="矩形 6"/>
          <p:cNvSpPr/>
          <p:nvPr/>
        </p:nvSpPr>
        <p:spPr>
          <a:xfrm flipH="1">
            <a:off x="7296387" y="2139488"/>
            <a:ext cx="1393330" cy="6832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zh-CN" sz="3200" b="1" dirty="0">
                <a:latin typeface="+mj-lt"/>
              </a:rPr>
              <a:t>TEXT</a:t>
            </a:r>
            <a:endParaRPr lang="en-US" altLang="zh-CN" sz="2400" b="1" dirty="0">
              <a:latin typeface="+mj-lt"/>
            </a:endParaRPr>
          </a:p>
        </p:txBody>
      </p:sp>
      <p:sp>
        <p:nvSpPr>
          <p:cNvPr id="8" name="矩形 7"/>
          <p:cNvSpPr/>
          <p:nvPr/>
        </p:nvSpPr>
        <p:spPr>
          <a:xfrm flipH="1">
            <a:off x="7296387" y="4582256"/>
            <a:ext cx="1393330" cy="6832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zh-CN" sz="3200" b="1" dirty="0">
                <a:latin typeface="+mj-lt"/>
              </a:rPr>
              <a:t>TEXT</a:t>
            </a:r>
          </a:p>
        </p:txBody>
      </p:sp>
      <p:sp>
        <p:nvSpPr>
          <p:cNvPr id="9" name="页脚占位符 8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zh-CN"/>
              <a:t>/    11</a:t>
            </a:r>
            <a:endParaRPr lang="zh-CN" altLang="en-US" dirty="0"/>
          </a:p>
        </p:txBody>
      </p:sp>
      <p:sp>
        <p:nvSpPr>
          <p:cNvPr id="10" name="灯片编号占位符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9F4BA8F-7B64-4198-9505-0CB5D4D3B366}" type="slidenum">
              <a:rPr lang="en-US" altLang="zh-CN" smtClean="0"/>
              <a:t>8</a:t>
            </a:fld>
            <a:endParaRPr lang="zh-CN" alt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任意多边形 7"/>
          <p:cNvSpPr/>
          <p:nvPr/>
        </p:nvSpPr>
        <p:spPr>
          <a:xfrm flipH="1">
            <a:off x="6096002" y="3066037"/>
            <a:ext cx="2404904" cy="935816"/>
          </a:xfrm>
          <a:custGeom>
            <a:avLst/>
            <a:gdLst>
              <a:gd name="connsiteX0" fmla="*/ 2404904 w 2404904"/>
              <a:gd name="connsiteY0" fmla="*/ 0 h 935816"/>
              <a:gd name="connsiteX1" fmla="*/ 2404904 w 2404904"/>
              <a:gd name="connsiteY1" fmla="*/ 935816 h 935816"/>
              <a:gd name="connsiteX2" fmla="*/ 1926112 w 2404904"/>
              <a:gd name="connsiteY2" fmla="*/ 926451 h 935816"/>
              <a:gd name="connsiteX3" fmla="*/ 0 w 2404904"/>
              <a:gd name="connsiteY3" fmla="*/ 467908 h 935816"/>
              <a:gd name="connsiteX4" fmla="*/ 1926112 w 2404904"/>
              <a:gd name="connsiteY4" fmla="*/ 9365 h 9358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04904" h="935816">
                <a:moveTo>
                  <a:pt x="2404904" y="0"/>
                </a:moveTo>
                <a:lnTo>
                  <a:pt x="2404904" y="935816"/>
                </a:lnTo>
                <a:lnTo>
                  <a:pt x="1926112" y="926451"/>
                </a:lnTo>
                <a:cubicBezTo>
                  <a:pt x="826882" y="882807"/>
                  <a:pt x="0" y="694094"/>
                  <a:pt x="0" y="467908"/>
                </a:cubicBezTo>
                <a:cubicBezTo>
                  <a:pt x="0" y="241722"/>
                  <a:pt x="826882" y="53009"/>
                  <a:pt x="1926112" y="9365"/>
                </a:cubicBezTo>
                <a:close/>
              </a:path>
            </a:pathLst>
          </a:custGeom>
          <a:solidFill>
            <a:schemeClr val="accent2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endParaRPr lang="zh-CN" altLang="en-US" sz="36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latin typeface="Arial Black" panose="020B0A04020102020204"/>
              </a:rPr>
              <a:t>TITLE HERE</a:t>
            </a:r>
            <a:endParaRPr lang="zh-CN" altLang="en-US" dirty="0"/>
          </a:p>
        </p:txBody>
      </p:sp>
      <p:sp>
        <p:nvSpPr>
          <p:cNvPr id="3" name="同心圆 2"/>
          <p:cNvSpPr/>
          <p:nvPr/>
        </p:nvSpPr>
        <p:spPr>
          <a:xfrm>
            <a:off x="4580705" y="2204864"/>
            <a:ext cx="3015866" cy="3015846"/>
          </a:xfrm>
          <a:prstGeom prst="donut">
            <a:avLst>
              <a:gd name="adj" fmla="val 11084"/>
            </a:avLst>
          </a:prstGeom>
          <a:solidFill>
            <a:schemeClr val="bg2">
              <a:lumMod val="60000"/>
              <a:lumOff val="40000"/>
            </a:schemeClr>
          </a:solidFill>
          <a:ln w="285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endParaRPr lang="zh-CN" altLang="en-US" sz="24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7" name="任意多边形 6"/>
          <p:cNvSpPr/>
          <p:nvPr/>
        </p:nvSpPr>
        <p:spPr>
          <a:xfrm>
            <a:off x="3691098" y="3426077"/>
            <a:ext cx="2404904" cy="935816"/>
          </a:xfrm>
          <a:custGeom>
            <a:avLst/>
            <a:gdLst>
              <a:gd name="connsiteX0" fmla="*/ 2404904 w 2404904"/>
              <a:gd name="connsiteY0" fmla="*/ 0 h 935816"/>
              <a:gd name="connsiteX1" fmla="*/ 2404904 w 2404904"/>
              <a:gd name="connsiteY1" fmla="*/ 935816 h 935816"/>
              <a:gd name="connsiteX2" fmla="*/ 1926112 w 2404904"/>
              <a:gd name="connsiteY2" fmla="*/ 926451 h 935816"/>
              <a:gd name="connsiteX3" fmla="*/ 0 w 2404904"/>
              <a:gd name="connsiteY3" fmla="*/ 467908 h 935816"/>
              <a:gd name="connsiteX4" fmla="*/ 1926112 w 2404904"/>
              <a:gd name="connsiteY4" fmla="*/ 9365 h 9358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04904" h="935816">
                <a:moveTo>
                  <a:pt x="2404904" y="0"/>
                </a:moveTo>
                <a:lnTo>
                  <a:pt x="2404904" y="935816"/>
                </a:lnTo>
                <a:lnTo>
                  <a:pt x="1926112" y="926451"/>
                </a:lnTo>
                <a:cubicBezTo>
                  <a:pt x="826882" y="882807"/>
                  <a:pt x="0" y="694094"/>
                  <a:pt x="0" y="467908"/>
                </a:cubicBezTo>
                <a:cubicBezTo>
                  <a:pt x="0" y="241722"/>
                  <a:pt x="826882" y="53009"/>
                  <a:pt x="1926112" y="9365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endParaRPr lang="zh-CN" altLang="en-US" sz="36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5255488" y="3322040"/>
            <a:ext cx="169469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zh-CN" sz="4000" b="1" dirty="0">
                <a:solidFill>
                  <a:schemeClr val="bg1"/>
                </a:solidFill>
                <a:latin typeface="+mj-lt"/>
              </a:rPr>
              <a:t>TEXT</a:t>
            </a:r>
            <a:endParaRPr lang="en-US" altLang="zh-CN" sz="20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3302004" y="1137866"/>
            <a:ext cx="5587996" cy="11038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zh-CN" sz="3200" b="1" dirty="0">
                <a:latin typeface="+mj-lt"/>
              </a:rPr>
              <a:t>TEXT</a:t>
            </a:r>
          </a:p>
          <a:p>
            <a:pPr algn="ctr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zh-CN" dirty="0"/>
              <a:t>And God said, Let </a:t>
            </a:r>
            <a:r>
              <a:rPr lang="en-US" altLang="zh-CN" sz="2000" dirty="0"/>
              <a:t>there</a:t>
            </a:r>
            <a:r>
              <a:rPr lang="en-US" altLang="zh-CN" dirty="0"/>
              <a:t> be light: and there was light</a:t>
            </a:r>
          </a:p>
        </p:txBody>
      </p:sp>
      <p:sp>
        <p:nvSpPr>
          <p:cNvPr id="11" name="矩形 10"/>
          <p:cNvSpPr/>
          <p:nvPr/>
        </p:nvSpPr>
        <p:spPr>
          <a:xfrm>
            <a:off x="3302004" y="5296972"/>
            <a:ext cx="5587996" cy="11038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zh-CN" sz="3200" dirty="0">
                <a:latin typeface="Arial Black" panose="020B0A04020102020204"/>
              </a:rPr>
              <a:t>TEXT</a:t>
            </a:r>
            <a:endParaRPr lang="en-US" altLang="zh-CN" sz="2400" dirty="0">
              <a:latin typeface="Arial Black" panose="020B0A04020102020204"/>
            </a:endParaRPr>
          </a:p>
          <a:p>
            <a:pPr algn="ctr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zh-CN" dirty="0"/>
              <a:t>And God said, Let </a:t>
            </a:r>
            <a:r>
              <a:rPr lang="en-US" altLang="zh-CN" sz="2000" dirty="0"/>
              <a:t>there</a:t>
            </a:r>
            <a:r>
              <a:rPr lang="en-US" altLang="zh-CN" dirty="0"/>
              <a:t> be light: and there was light</a:t>
            </a:r>
          </a:p>
        </p:txBody>
      </p:sp>
      <p:sp>
        <p:nvSpPr>
          <p:cNvPr id="12" name="矩形 11"/>
          <p:cNvSpPr/>
          <p:nvPr/>
        </p:nvSpPr>
        <p:spPr>
          <a:xfrm>
            <a:off x="527053" y="2885020"/>
            <a:ext cx="2952462" cy="17686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zh-CN" sz="3200" dirty="0">
                <a:latin typeface="Arial Black" panose="020B0A04020102020204"/>
              </a:rPr>
              <a:t>TEXT</a:t>
            </a:r>
            <a:endParaRPr lang="en-US" altLang="zh-CN" sz="2400" dirty="0">
              <a:latin typeface="Arial Black" panose="020B0A04020102020204"/>
            </a:endParaRPr>
          </a:p>
          <a:p>
            <a:pPr algn="ctr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zh-CN" dirty="0"/>
              <a:t>And God said, Let </a:t>
            </a:r>
            <a:r>
              <a:rPr lang="en-US" altLang="zh-CN" sz="2000" dirty="0"/>
              <a:t>there</a:t>
            </a:r>
            <a:r>
              <a:rPr lang="en-US" altLang="zh-CN" dirty="0"/>
              <a:t> be light: and there was light</a:t>
            </a:r>
          </a:p>
        </p:txBody>
      </p:sp>
      <p:sp>
        <p:nvSpPr>
          <p:cNvPr id="13" name="矩形 12"/>
          <p:cNvSpPr/>
          <p:nvPr/>
        </p:nvSpPr>
        <p:spPr>
          <a:xfrm>
            <a:off x="8729862" y="2885020"/>
            <a:ext cx="2952462" cy="17686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zh-CN" sz="3200" dirty="0">
                <a:latin typeface="Arial Black" panose="020B0A04020102020204"/>
              </a:rPr>
              <a:t>TEXT</a:t>
            </a:r>
            <a:endParaRPr lang="en-US" altLang="zh-CN" sz="2400" dirty="0">
              <a:latin typeface="Arial Black" panose="020B0A04020102020204"/>
            </a:endParaRPr>
          </a:p>
          <a:p>
            <a:pPr algn="ctr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zh-CN" dirty="0"/>
              <a:t>And God said, Let </a:t>
            </a:r>
            <a:r>
              <a:rPr lang="en-US" altLang="zh-CN" sz="2000" dirty="0"/>
              <a:t>there</a:t>
            </a:r>
            <a:r>
              <a:rPr lang="en-US" altLang="zh-CN" dirty="0"/>
              <a:t> be light: and there was light</a:t>
            </a:r>
          </a:p>
        </p:txBody>
      </p:sp>
      <p:sp>
        <p:nvSpPr>
          <p:cNvPr id="14" name="任意多边形 13"/>
          <p:cNvSpPr/>
          <p:nvPr/>
        </p:nvSpPr>
        <p:spPr>
          <a:xfrm>
            <a:off x="3966092" y="3737538"/>
            <a:ext cx="435215" cy="313660"/>
          </a:xfrm>
          <a:custGeom>
            <a:avLst/>
            <a:gdLst>
              <a:gd name="connsiteX0" fmla="*/ 2404904 w 2404904"/>
              <a:gd name="connsiteY0" fmla="*/ 0 h 935816"/>
              <a:gd name="connsiteX1" fmla="*/ 2404904 w 2404904"/>
              <a:gd name="connsiteY1" fmla="*/ 935816 h 935816"/>
              <a:gd name="connsiteX2" fmla="*/ 1926112 w 2404904"/>
              <a:gd name="connsiteY2" fmla="*/ 926451 h 935816"/>
              <a:gd name="connsiteX3" fmla="*/ 0 w 2404904"/>
              <a:gd name="connsiteY3" fmla="*/ 467908 h 935816"/>
              <a:gd name="connsiteX4" fmla="*/ 1926112 w 2404904"/>
              <a:gd name="connsiteY4" fmla="*/ 9365 h 9358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04904" h="935816">
                <a:moveTo>
                  <a:pt x="2404904" y="0"/>
                </a:moveTo>
                <a:lnTo>
                  <a:pt x="2404904" y="935816"/>
                </a:lnTo>
                <a:lnTo>
                  <a:pt x="1926112" y="926451"/>
                </a:lnTo>
                <a:cubicBezTo>
                  <a:pt x="826882" y="882807"/>
                  <a:pt x="0" y="694094"/>
                  <a:pt x="0" y="467908"/>
                </a:cubicBezTo>
                <a:cubicBezTo>
                  <a:pt x="0" y="241722"/>
                  <a:pt x="826882" y="53009"/>
                  <a:pt x="1926112" y="9365"/>
                </a:cubicBezTo>
                <a:close/>
              </a:path>
            </a:pathLst>
          </a:custGeom>
          <a:solidFill>
            <a:srgbClr val="FFFFFF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endParaRPr lang="zh-CN" altLang="en-US" sz="36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5" name="任意多边形 14"/>
          <p:cNvSpPr/>
          <p:nvPr/>
        </p:nvSpPr>
        <p:spPr>
          <a:xfrm flipH="1">
            <a:off x="7816315" y="3377115"/>
            <a:ext cx="435215" cy="313660"/>
          </a:xfrm>
          <a:custGeom>
            <a:avLst/>
            <a:gdLst>
              <a:gd name="connsiteX0" fmla="*/ 2404904 w 2404904"/>
              <a:gd name="connsiteY0" fmla="*/ 0 h 935816"/>
              <a:gd name="connsiteX1" fmla="*/ 2404904 w 2404904"/>
              <a:gd name="connsiteY1" fmla="*/ 935816 h 935816"/>
              <a:gd name="connsiteX2" fmla="*/ 1926112 w 2404904"/>
              <a:gd name="connsiteY2" fmla="*/ 926451 h 935816"/>
              <a:gd name="connsiteX3" fmla="*/ 0 w 2404904"/>
              <a:gd name="connsiteY3" fmla="*/ 467908 h 935816"/>
              <a:gd name="connsiteX4" fmla="*/ 1926112 w 2404904"/>
              <a:gd name="connsiteY4" fmla="*/ 9365 h 9358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04904" h="935816">
                <a:moveTo>
                  <a:pt x="2404904" y="0"/>
                </a:moveTo>
                <a:lnTo>
                  <a:pt x="2404904" y="935816"/>
                </a:lnTo>
                <a:lnTo>
                  <a:pt x="1926112" y="926451"/>
                </a:lnTo>
                <a:cubicBezTo>
                  <a:pt x="826882" y="882807"/>
                  <a:pt x="0" y="694094"/>
                  <a:pt x="0" y="467908"/>
                </a:cubicBezTo>
                <a:cubicBezTo>
                  <a:pt x="0" y="241722"/>
                  <a:pt x="826882" y="53009"/>
                  <a:pt x="1926112" y="9365"/>
                </a:cubicBezTo>
                <a:close/>
              </a:path>
            </a:pathLst>
          </a:custGeom>
          <a:solidFill>
            <a:srgbClr val="FFFFFF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endParaRPr lang="zh-CN" altLang="en-US" sz="36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zh-CN"/>
              <a:t>/    11</a:t>
            </a:r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9F4BA8F-7B64-4198-9505-0CB5D4D3B366}" type="slidenum">
              <a:rPr lang="en-US" altLang="zh-CN" smtClean="0"/>
              <a:t>9</a:t>
            </a:fld>
            <a:endParaRPr lang="zh-CN" altLang="en-US" dirty="0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INPAGE">
  <a:themeElements>
    <a:clrScheme name="自定义 9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FFCC00"/>
      </a:accent1>
      <a:accent2>
        <a:srgbClr val="FFCC66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PPTSHOP">
      <a:majorFont>
        <a:latin typeface="Arial Black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gradFill flip="none" rotWithShape="1">
          <a:gsLst>
            <a:gs pos="0">
              <a:schemeClr val="accent2"/>
            </a:gs>
            <a:gs pos="100000">
              <a:schemeClr val="accent2">
                <a:lumMod val="50000"/>
                <a:alpha val="31000"/>
              </a:schemeClr>
            </a:gs>
          </a:gsLst>
          <a:path path="circle">
            <a:fillToRect r="100000" b="100000"/>
          </a:path>
          <a:tileRect l="-100000" t="-100000"/>
        </a:gradFill>
        <a:ln w="9525" cap="flat" cmpd="sng" algn="ctr">
          <a:noFill/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rtlCol="0" anchor="ctr" anchorCtr="0" compatLnSpc="1">
        <a:no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sz="40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Stone Sans" pitchFamily="2" charset="0"/>
            <a:ea typeface="宋体" panose="02010600030101010101" pitchFamily="2" charset="-122"/>
          </a:defRPr>
        </a:defPPr>
      </a:lst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www.SlideTo.Me 1">
      <a:majorFont>
        <a:latin typeface="Arial Black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www.SlideTo.Me 1">
      <a:majorFont>
        <a:latin typeface="Arial Black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PPTSHOP-BLUE">
    <a:dk1>
      <a:srgbClr val="4C4C4C"/>
    </a:dk1>
    <a:lt1>
      <a:srgbClr val="FFFFFF"/>
    </a:lt1>
    <a:dk2>
      <a:srgbClr val="777777"/>
    </a:dk2>
    <a:lt2>
      <a:srgbClr val="B2B2B2"/>
    </a:lt2>
    <a:accent1>
      <a:srgbClr val="078BD7"/>
    </a:accent1>
    <a:accent2>
      <a:srgbClr val="31AFF8"/>
    </a:accent2>
    <a:accent3>
      <a:srgbClr val="19C3FF"/>
    </a:accent3>
    <a:accent4>
      <a:srgbClr val="83CFFA"/>
    </a:accent4>
    <a:accent5>
      <a:srgbClr val="B2B2B2"/>
    </a:accent5>
    <a:accent6>
      <a:srgbClr val="FF6600"/>
    </a:accent6>
    <a:hlink>
      <a:srgbClr val="373737"/>
    </a:hlink>
    <a:folHlink>
      <a:srgbClr val="878787"/>
    </a:folHlink>
  </a:clrScheme>
</a:themeOverride>
</file>

<file path=ppt/theme/themeOverride10.xml><?xml version="1.0" encoding="utf-8"?>
<a:themeOverride xmlns:a="http://schemas.openxmlformats.org/drawingml/2006/main">
  <a:clrScheme name="PPTSHOP-BLUE">
    <a:dk1>
      <a:srgbClr val="4C4C4C"/>
    </a:dk1>
    <a:lt1>
      <a:srgbClr val="FFFFFF"/>
    </a:lt1>
    <a:dk2>
      <a:srgbClr val="777777"/>
    </a:dk2>
    <a:lt2>
      <a:srgbClr val="B2B2B2"/>
    </a:lt2>
    <a:accent1>
      <a:srgbClr val="078BD7"/>
    </a:accent1>
    <a:accent2>
      <a:srgbClr val="31AFF8"/>
    </a:accent2>
    <a:accent3>
      <a:srgbClr val="19C3FF"/>
    </a:accent3>
    <a:accent4>
      <a:srgbClr val="83CFFA"/>
    </a:accent4>
    <a:accent5>
      <a:srgbClr val="B2B2B2"/>
    </a:accent5>
    <a:accent6>
      <a:srgbClr val="FF6600"/>
    </a:accent6>
    <a:hlink>
      <a:srgbClr val="373737"/>
    </a:hlink>
    <a:folHlink>
      <a:srgbClr val="878787"/>
    </a:folHlink>
  </a:clrScheme>
</a:themeOverride>
</file>

<file path=ppt/theme/themeOverride11.xml><?xml version="1.0" encoding="utf-8"?>
<a:themeOverride xmlns:a="http://schemas.openxmlformats.org/drawingml/2006/main">
  <a:clrScheme name="PPTSHOP-BLUE">
    <a:dk1>
      <a:srgbClr val="4C4C4C"/>
    </a:dk1>
    <a:lt1>
      <a:srgbClr val="FFFFFF"/>
    </a:lt1>
    <a:dk2>
      <a:srgbClr val="777777"/>
    </a:dk2>
    <a:lt2>
      <a:srgbClr val="B2B2B2"/>
    </a:lt2>
    <a:accent1>
      <a:srgbClr val="078BD7"/>
    </a:accent1>
    <a:accent2>
      <a:srgbClr val="31AFF8"/>
    </a:accent2>
    <a:accent3>
      <a:srgbClr val="19C3FF"/>
    </a:accent3>
    <a:accent4>
      <a:srgbClr val="83CFFA"/>
    </a:accent4>
    <a:accent5>
      <a:srgbClr val="B2B2B2"/>
    </a:accent5>
    <a:accent6>
      <a:srgbClr val="FF6600"/>
    </a:accent6>
    <a:hlink>
      <a:srgbClr val="373737"/>
    </a:hlink>
    <a:folHlink>
      <a:srgbClr val="878787"/>
    </a:folHlink>
  </a:clrScheme>
</a:themeOverride>
</file>

<file path=ppt/theme/themeOverride12.xml><?xml version="1.0" encoding="utf-8"?>
<a:themeOverride xmlns:a="http://schemas.openxmlformats.org/drawingml/2006/main">
  <a:clrScheme name="PPTSHOP-BLUE">
    <a:dk1>
      <a:srgbClr val="4C4C4C"/>
    </a:dk1>
    <a:lt1>
      <a:srgbClr val="FFFFFF"/>
    </a:lt1>
    <a:dk2>
      <a:srgbClr val="777777"/>
    </a:dk2>
    <a:lt2>
      <a:srgbClr val="B2B2B2"/>
    </a:lt2>
    <a:accent1>
      <a:srgbClr val="078BD7"/>
    </a:accent1>
    <a:accent2>
      <a:srgbClr val="31AFF8"/>
    </a:accent2>
    <a:accent3>
      <a:srgbClr val="19C3FF"/>
    </a:accent3>
    <a:accent4>
      <a:srgbClr val="83CFFA"/>
    </a:accent4>
    <a:accent5>
      <a:srgbClr val="B2B2B2"/>
    </a:accent5>
    <a:accent6>
      <a:srgbClr val="FF6600"/>
    </a:accent6>
    <a:hlink>
      <a:srgbClr val="373737"/>
    </a:hlink>
    <a:folHlink>
      <a:srgbClr val="878787"/>
    </a:folHlink>
  </a:clrScheme>
</a:themeOverride>
</file>

<file path=ppt/theme/themeOverride13.xml><?xml version="1.0" encoding="utf-8"?>
<a:themeOverride xmlns:a="http://schemas.openxmlformats.org/drawingml/2006/main">
  <a:clrScheme name="PPTSHOP-BLUE">
    <a:dk1>
      <a:srgbClr val="4C4C4C"/>
    </a:dk1>
    <a:lt1>
      <a:srgbClr val="FFFFFF"/>
    </a:lt1>
    <a:dk2>
      <a:srgbClr val="777777"/>
    </a:dk2>
    <a:lt2>
      <a:srgbClr val="B2B2B2"/>
    </a:lt2>
    <a:accent1>
      <a:srgbClr val="078BD7"/>
    </a:accent1>
    <a:accent2>
      <a:srgbClr val="31AFF8"/>
    </a:accent2>
    <a:accent3>
      <a:srgbClr val="19C3FF"/>
    </a:accent3>
    <a:accent4>
      <a:srgbClr val="83CFFA"/>
    </a:accent4>
    <a:accent5>
      <a:srgbClr val="B2B2B2"/>
    </a:accent5>
    <a:accent6>
      <a:srgbClr val="FF6600"/>
    </a:accent6>
    <a:hlink>
      <a:srgbClr val="373737"/>
    </a:hlink>
    <a:folHlink>
      <a:srgbClr val="878787"/>
    </a:folHlink>
  </a:clrScheme>
</a:themeOverride>
</file>

<file path=ppt/theme/themeOverride14.xml><?xml version="1.0" encoding="utf-8"?>
<a:themeOverride xmlns:a="http://schemas.openxmlformats.org/drawingml/2006/main">
  <a:clrScheme name="PPTSHOP-BLUE">
    <a:dk1>
      <a:srgbClr val="4C4C4C"/>
    </a:dk1>
    <a:lt1>
      <a:srgbClr val="FFFFFF"/>
    </a:lt1>
    <a:dk2>
      <a:srgbClr val="777777"/>
    </a:dk2>
    <a:lt2>
      <a:srgbClr val="B2B2B2"/>
    </a:lt2>
    <a:accent1>
      <a:srgbClr val="078BD7"/>
    </a:accent1>
    <a:accent2>
      <a:srgbClr val="31AFF8"/>
    </a:accent2>
    <a:accent3>
      <a:srgbClr val="19C3FF"/>
    </a:accent3>
    <a:accent4>
      <a:srgbClr val="83CFFA"/>
    </a:accent4>
    <a:accent5>
      <a:srgbClr val="B2B2B2"/>
    </a:accent5>
    <a:accent6>
      <a:srgbClr val="FF6600"/>
    </a:accent6>
    <a:hlink>
      <a:srgbClr val="373737"/>
    </a:hlink>
    <a:folHlink>
      <a:srgbClr val="878787"/>
    </a:folHlink>
  </a:clrScheme>
</a:themeOverride>
</file>

<file path=ppt/theme/themeOverride15.xml><?xml version="1.0" encoding="utf-8"?>
<a:themeOverride xmlns:a="http://schemas.openxmlformats.org/drawingml/2006/main">
  <a:clrScheme name="PPTSHOP-BLUE">
    <a:dk1>
      <a:srgbClr val="4C4C4C"/>
    </a:dk1>
    <a:lt1>
      <a:srgbClr val="FFFFFF"/>
    </a:lt1>
    <a:dk2>
      <a:srgbClr val="777777"/>
    </a:dk2>
    <a:lt2>
      <a:srgbClr val="B2B2B2"/>
    </a:lt2>
    <a:accent1>
      <a:srgbClr val="078BD7"/>
    </a:accent1>
    <a:accent2>
      <a:srgbClr val="31AFF8"/>
    </a:accent2>
    <a:accent3>
      <a:srgbClr val="19C3FF"/>
    </a:accent3>
    <a:accent4>
      <a:srgbClr val="83CFFA"/>
    </a:accent4>
    <a:accent5>
      <a:srgbClr val="B2B2B2"/>
    </a:accent5>
    <a:accent6>
      <a:srgbClr val="FF6600"/>
    </a:accent6>
    <a:hlink>
      <a:srgbClr val="373737"/>
    </a:hlink>
    <a:folHlink>
      <a:srgbClr val="878787"/>
    </a:folHlink>
  </a:clrScheme>
</a:themeOverride>
</file>

<file path=ppt/theme/themeOverride16.xml><?xml version="1.0" encoding="utf-8"?>
<a:themeOverride xmlns:a="http://schemas.openxmlformats.org/drawingml/2006/main">
  <a:clrScheme name="PPTSHOP-BLUE">
    <a:dk1>
      <a:srgbClr val="4C4C4C"/>
    </a:dk1>
    <a:lt1>
      <a:srgbClr val="FFFFFF"/>
    </a:lt1>
    <a:dk2>
      <a:srgbClr val="777777"/>
    </a:dk2>
    <a:lt2>
      <a:srgbClr val="B2B2B2"/>
    </a:lt2>
    <a:accent1>
      <a:srgbClr val="078BD7"/>
    </a:accent1>
    <a:accent2>
      <a:srgbClr val="31AFF8"/>
    </a:accent2>
    <a:accent3>
      <a:srgbClr val="19C3FF"/>
    </a:accent3>
    <a:accent4>
      <a:srgbClr val="83CFFA"/>
    </a:accent4>
    <a:accent5>
      <a:srgbClr val="B2B2B2"/>
    </a:accent5>
    <a:accent6>
      <a:srgbClr val="FF6600"/>
    </a:accent6>
    <a:hlink>
      <a:srgbClr val="373737"/>
    </a:hlink>
    <a:folHlink>
      <a:srgbClr val="878787"/>
    </a:folHlink>
  </a:clrScheme>
</a:themeOverride>
</file>

<file path=ppt/theme/themeOverride17.xml><?xml version="1.0" encoding="utf-8"?>
<a:themeOverride xmlns:a="http://schemas.openxmlformats.org/drawingml/2006/main">
  <a:clrScheme name="PPTSHOP-BLUE">
    <a:dk1>
      <a:srgbClr val="4C4C4C"/>
    </a:dk1>
    <a:lt1>
      <a:srgbClr val="FFFFFF"/>
    </a:lt1>
    <a:dk2>
      <a:srgbClr val="777777"/>
    </a:dk2>
    <a:lt2>
      <a:srgbClr val="B2B2B2"/>
    </a:lt2>
    <a:accent1>
      <a:srgbClr val="078BD7"/>
    </a:accent1>
    <a:accent2>
      <a:srgbClr val="31AFF8"/>
    </a:accent2>
    <a:accent3>
      <a:srgbClr val="19C3FF"/>
    </a:accent3>
    <a:accent4>
      <a:srgbClr val="83CFFA"/>
    </a:accent4>
    <a:accent5>
      <a:srgbClr val="B2B2B2"/>
    </a:accent5>
    <a:accent6>
      <a:srgbClr val="FF6600"/>
    </a:accent6>
    <a:hlink>
      <a:srgbClr val="373737"/>
    </a:hlink>
    <a:folHlink>
      <a:srgbClr val="878787"/>
    </a:folHlink>
  </a:clrScheme>
</a:themeOverride>
</file>

<file path=ppt/theme/themeOverride18.xml><?xml version="1.0" encoding="utf-8"?>
<a:themeOverride xmlns:a="http://schemas.openxmlformats.org/drawingml/2006/main">
  <a:clrScheme name="PPTSHOP-BLUE">
    <a:dk1>
      <a:srgbClr val="4C4C4C"/>
    </a:dk1>
    <a:lt1>
      <a:srgbClr val="FFFFFF"/>
    </a:lt1>
    <a:dk2>
      <a:srgbClr val="777777"/>
    </a:dk2>
    <a:lt2>
      <a:srgbClr val="B2B2B2"/>
    </a:lt2>
    <a:accent1>
      <a:srgbClr val="078BD7"/>
    </a:accent1>
    <a:accent2>
      <a:srgbClr val="31AFF8"/>
    </a:accent2>
    <a:accent3>
      <a:srgbClr val="19C3FF"/>
    </a:accent3>
    <a:accent4>
      <a:srgbClr val="83CFFA"/>
    </a:accent4>
    <a:accent5>
      <a:srgbClr val="B2B2B2"/>
    </a:accent5>
    <a:accent6>
      <a:srgbClr val="FF6600"/>
    </a:accent6>
    <a:hlink>
      <a:srgbClr val="373737"/>
    </a:hlink>
    <a:folHlink>
      <a:srgbClr val="878787"/>
    </a:folHlink>
  </a:clrScheme>
</a:themeOverride>
</file>

<file path=ppt/theme/themeOverride19.xml><?xml version="1.0" encoding="utf-8"?>
<a:themeOverride xmlns:a="http://schemas.openxmlformats.org/drawingml/2006/main">
  <a:clrScheme name="PPTSHOP-BLUE">
    <a:dk1>
      <a:srgbClr val="4C4C4C"/>
    </a:dk1>
    <a:lt1>
      <a:srgbClr val="FFFFFF"/>
    </a:lt1>
    <a:dk2>
      <a:srgbClr val="777777"/>
    </a:dk2>
    <a:lt2>
      <a:srgbClr val="B2B2B2"/>
    </a:lt2>
    <a:accent1>
      <a:srgbClr val="078BD7"/>
    </a:accent1>
    <a:accent2>
      <a:srgbClr val="31AFF8"/>
    </a:accent2>
    <a:accent3>
      <a:srgbClr val="19C3FF"/>
    </a:accent3>
    <a:accent4>
      <a:srgbClr val="83CFFA"/>
    </a:accent4>
    <a:accent5>
      <a:srgbClr val="B2B2B2"/>
    </a:accent5>
    <a:accent6>
      <a:srgbClr val="FF6600"/>
    </a:accent6>
    <a:hlink>
      <a:srgbClr val="373737"/>
    </a:hlink>
    <a:folHlink>
      <a:srgbClr val="878787"/>
    </a:folHlink>
  </a:clrScheme>
</a:themeOverride>
</file>

<file path=ppt/theme/themeOverride2.xml><?xml version="1.0" encoding="utf-8"?>
<a:themeOverride xmlns:a="http://schemas.openxmlformats.org/drawingml/2006/main">
  <a:clrScheme name="PPTSHOP-BLUE">
    <a:dk1>
      <a:srgbClr val="4C4C4C"/>
    </a:dk1>
    <a:lt1>
      <a:srgbClr val="FFFFFF"/>
    </a:lt1>
    <a:dk2>
      <a:srgbClr val="777777"/>
    </a:dk2>
    <a:lt2>
      <a:srgbClr val="B2B2B2"/>
    </a:lt2>
    <a:accent1>
      <a:srgbClr val="078BD7"/>
    </a:accent1>
    <a:accent2>
      <a:srgbClr val="31AFF8"/>
    </a:accent2>
    <a:accent3>
      <a:srgbClr val="19C3FF"/>
    </a:accent3>
    <a:accent4>
      <a:srgbClr val="83CFFA"/>
    </a:accent4>
    <a:accent5>
      <a:srgbClr val="B2B2B2"/>
    </a:accent5>
    <a:accent6>
      <a:srgbClr val="FF6600"/>
    </a:accent6>
    <a:hlink>
      <a:srgbClr val="373737"/>
    </a:hlink>
    <a:folHlink>
      <a:srgbClr val="878787"/>
    </a:folHlink>
  </a:clrScheme>
</a:themeOverride>
</file>

<file path=ppt/theme/themeOverride20.xml><?xml version="1.0" encoding="utf-8"?>
<a:themeOverride xmlns:a="http://schemas.openxmlformats.org/drawingml/2006/main">
  <a:clrScheme name="PPTSHOP-BLUE">
    <a:dk1>
      <a:srgbClr val="4C4C4C"/>
    </a:dk1>
    <a:lt1>
      <a:srgbClr val="FFFFFF"/>
    </a:lt1>
    <a:dk2>
      <a:srgbClr val="777777"/>
    </a:dk2>
    <a:lt2>
      <a:srgbClr val="B2B2B2"/>
    </a:lt2>
    <a:accent1>
      <a:srgbClr val="078BD7"/>
    </a:accent1>
    <a:accent2>
      <a:srgbClr val="31AFF8"/>
    </a:accent2>
    <a:accent3>
      <a:srgbClr val="19C3FF"/>
    </a:accent3>
    <a:accent4>
      <a:srgbClr val="83CFFA"/>
    </a:accent4>
    <a:accent5>
      <a:srgbClr val="B2B2B2"/>
    </a:accent5>
    <a:accent6>
      <a:srgbClr val="FF6600"/>
    </a:accent6>
    <a:hlink>
      <a:srgbClr val="373737"/>
    </a:hlink>
    <a:folHlink>
      <a:srgbClr val="878787"/>
    </a:folHlink>
  </a:clrScheme>
</a:themeOverride>
</file>

<file path=ppt/theme/themeOverride21.xml><?xml version="1.0" encoding="utf-8"?>
<a:themeOverride xmlns:a="http://schemas.openxmlformats.org/drawingml/2006/main">
  <a:clrScheme name="PPTSHOP-BLUE">
    <a:dk1>
      <a:srgbClr val="4C4C4C"/>
    </a:dk1>
    <a:lt1>
      <a:srgbClr val="FFFFFF"/>
    </a:lt1>
    <a:dk2>
      <a:srgbClr val="777777"/>
    </a:dk2>
    <a:lt2>
      <a:srgbClr val="B2B2B2"/>
    </a:lt2>
    <a:accent1>
      <a:srgbClr val="078BD7"/>
    </a:accent1>
    <a:accent2>
      <a:srgbClr val="31AFF8"/>
    </a:accent2>
    <a:accent3>
      <a:srgbClr val="19C3FF"/>
    </a:accent3>
    <a:accent4>
      <a:srgbClr val="83CFFA"/>
    </a:accent4>
    <a:accent5>
      <a:srgbClr val="B2B2B2"/>
    </a:accent5>
    <a:accent6>
      <a:srgbClr val="FF6600"/>
    </a:accent6>
    <a:hlink>
      <a:srgbClr val="373737"/>
    </a:hlink>
    <a:folHlink>
      <a:srgbClr val="878787"/>
    </a:folHlink>
  </a:clrScheme>
</a:themeOverride>
</file>

<file path=ppt/theme/themeOverride22.xml><?xml version="1.0" encoding="utf-8"?>
<a:themeOverride xmlns:a="http://schemas.openxmlformats.org/drawingml/2006/main">
  <a:clrScheme name="PPTSHOP-BLUE">
    <a:dk1>
      <a:srgbClr val="4C4C4C"/>
    </a:dk1>
    <a:lt1>
      <a:srgbClr val="FFFFFF"/>
    </a:lt1>
    <a:dk2>
      <a:srgbClr val="777777"/>
    </a:dk2>
    <a:lt2>
      <a:srgbClr val="B2B2B2"/>
    </a:lt2>
    <a:accent1>
      <a:srgbClr val="078BD7"/>
    </a:accent1>
    <a:accent2>
      <a:srgbClr val="31AFF8"/>
    </a:accent2>
    <a:accent3>
      <a:srgbClr val="19C3FF"/>
    </a:accent3>
    <a:accent4>
      <a:srgbClr val="83CFFA"/>
    </a:accent4>
    <a:accent5>
      <a:srgbClr val="B2B2B2"/>
    </a:accent5>
    <a:accent6>
      <a:srgbClr val="FF6600"/>
    </a:accent6>
    <a:hlink>
      <a:srgbClr val="373737"/>
    </a:hlink>
    <a:folHlink>
      <a:srgbClr val="878787"/>
    </a:folHlink>
  </a:clrScheme>
</a:themeOverride>
</file>

<file path=ppt/theme/themeOverride23.xml><?xml version="1.0" encoding="utf-8"?>
<a:themeOverride xmlns:a="http://schemas.openxmlformats.org/drawingml/2006/main">
  <a:clrScheme name="PPTSHOP-BLUE">
    <a:dk1>
      <a:srgbClr val="4C4C4C"/>
    </a:dk1>
    <a:lt1>
      <a:srgbClr val="FFFFFF"/>
    </a:lt1>
    <a:dk2>
      <a:srgbClr val="777777"/>
    </a:dk2>
    <a:lt2>
      <a:srgbClr val="B2B2B2"/>
    </a:lt2>
    <a:accent1>
      <a:srgbClr val="078BD7"/>
    </a:accent1>
    <a:accent2>
      <a:srgbClr val="31AFF8"/>
    </a:accent2>
    <a:accent3>
      <a:srgbClr val="19C3FF"/>
    </a:accent3>
    <a:accent4>
      <a:srgbClr val="83CFFA"/>
    </a:accent4>
    <a:accent5>
      <a:srgbClr val="B2B2B2"/>
    </a:accent5>
    <a:accent6>
      <a:srgbClr val="FF6600"/>
    </a:accent6>
    <a:hlink>
      <a:srgbClr val="373737"/>
    </a:hlink>
    <a:folHlink>
      <a:srgbClr val="878787"/>
    </a:folHlink>
  </a:clrScheme>
</a:themeOverride>
</file>

<file path=ppt/theme/themeOverride24.xml><?xml version="1.0" encoding="utf-8"?>
<a:themeOverride xmlns:a="http://schemas.openxmlformats.org/drawingml/2006/main">
  <a:clrScheme name="PPTSHOP-BLUE">
    <a:dk1>
      <a:srgbClr val="4C4C4C"/>
    </a:dk1>
    <a:lt1>
      <a:srgbClr val="FFFFFF"/>
    </a:lt1>
    <a:dk2>
      <a:srgbClr val="777777"/>
    </a:dk2>
    <a:lt2>
      <a:srgbClr val="B2B2B2"/>
    </a:lt2>
    <a:accent1>
      <a:srgbClr val="078BD7"/>
    </a:accent1>
    <a:accent2>
      <a:srgbClr val="31AFF8"/>
    </a:accent2>
    <a:accent3>
      <a:srgbClr val="19C3FF"/>
    </a:accent3>
    <a:accent4>
      <a:srgbClr val="83CFFA"/>
    </a:accent4>
    <a:accent5>
      <a:srgbClr val="B2B2B2"/>
    </a:accent5>
    <a:accent6>
      <a:srgbClr val="FF6600"/>
    </a:accent6>
    <a:hlink>
      <a:srgbClr val="373737"/>
    </a:hlink>
    <a:folHlink>
      <a:srgbClr val="878787"/>
    </a:folHlink>
  </a:clrScheme>
</a:themeOverride>
</file>

<file path=ppt/theme/themeOverride25.xml><?xml version="1.0" encoding="utf-8"?>
<a:themeOverride xmlns:a="http://schemas.openxmlformats.org/drawingml/2006/main">
  <a:clrScheme name="PPTSHOP-BLUE">
    <a:dk1>
      <a:srgbClr val="4C4C4C"/>
    </a:dk1>
    <a:lt1>
      <a:srgbClr val="FFFFFF"/>
    </a:lt1>
    <a:dk2>
      <a:srgbClr val="777777"/>
    </a:dk2>
    <a:lt2>
      <a:srgbClr val="B2B2B2"/>
    </a:lt2>
    <a:accent1>
      <a:srgbClr val="078BD7"/>
    </a:accent1>
    <a:accent2>
      <a:srgbClr val="31AFF8"/>
    </a:accent2>
    <a:accent3>
      <a:srgbClr val="19C3FF"/>
    </a:accent3>
    <a:accent4>
      <a:srgbClr val="83CFFA"/>
    </a:accent4>
    <a:accent5>
      <a:srgbClr val="B2B2B2"/>
    </a:accent5>
    <a:accent6>
      <a:srgbClr val="FF6600"/>
    </a:accent6>
    <a:hlink>
      <a:srgbClr val="373737"/>
    </a:hlink>
    <a:folHlink>
      <a:srgbClr val="878787"/>
    </a:folHlink>
  </a:clrScheme>
</a:themeOverride>
</file>

<file path=ppt/theme/themeOverride26.xml><?xml version="1.0" encoding="utf-8"?>
<a:themeOverride xmlns:a="http://schemas.openxmlformats.org/drawingml/2006/main">
  <a:clrScheme name="PPTSHOP-BLUE">
    <a:dk1>
      <a:srgbClr val="4C4C4C"/>
    </a:dk1>
    <a:lt1>
      <a:srgbClr val="FFFFFF"/>
    </a:lt1>
    <a:dk2>
      <a:srgbClr val="777777"/>
    </a:dk2>
    <a:lt2>
      <a:srgbClr val="B2B2B2"/>
    </a:lt2>
    <a:accent1>
      <a:srgbClr val="078BD7"/>
    </a:accent1>
    <a:accent2>
      <a:srgbClr val="31AFF8"/>
    </a:accent2>
    <a:accent3>
      <a:srgbClr val="19C3FF"/>
    </a:accent3>
    <a:accent4>
      <a:srgbClr val="83CFFA"/>
    </a:accent4>
    <a:accent5>
      <a:srgbClr val="B2B2B2"/>
    </a:accent5>
    <a:accent6>
      <a:srgbClr val="FF6600"/>
    </a:accent6>
    <a:hlink>
      <a:srgbClr val="373737"/>
    </a:hlink>
    <a:folHlink>
      <a:srgbClr val="878787"/>
    </a:folHlink>
  </a:clrScheme>
</a:themeOverride>
</file>

<file path=ppt/theme/themeOverride27.xml><?xml version="1.0" encoding="utf-8"?>
<a:themeOverride xmlns:a="http://schemas.openxmlformats.org/drawingml/2006/main">
  <a:clrScheme name="PPTSHOP-BLUE">
    <a:dk1>
      <a:srgbClr val="4C4C4C"/>
    </a:dk1>
    <a:lt1>
      <a:srgbClr val="FFFFFF"/>
    </a:lt1>
    <a:dk2>
      <a:srgbClr val="777777"/>
    </a:dk2>
    <a:lt2>
      <a:srgbClr val="B2B2B2"/>
    </a:lt2>
    <a:accent1>
      <a:srgbClr val="078BD7"/>
    </a:accent1>
    <a:accent2>
      <a:srgbClr val="31AFF8"/>
    </a:accent2>
    <a:accent3>
      <a:srgbClr val="19C3FF"/>
    </a:accent3>
    <a:accent4>
      <a:srgbClr val="83CFFA"/>
    </a:accent4>
    <a:accent5>
      <a:srgbClr val="B2B2B2"/>
    </a:accent5>
    <a:accent6>
      <a:srgbClr val="FF6600"/>
    </a:accent6>
    <a:hlink>
      <a:srgbClr val="373737"/>
    </a:hlink>
    <a:folHlink>
      <a:srgbClr val="878787"/>
    </a:folHlink>
  </a:clrScheme>
</a:themeOverride>
</file>

<file path=ppt/theme/themeOverride28.xml><?xml version="1.0" encoding="utf-8"?>
<a:themeOverride xmlns:a="http://schemas.openxmlformats.org/drawingml/2006/main">
  <a:clrScheme name="PPTSHOP-BLUE">
    <a:dk1>
      <a:srgbClr val="4C4C4C"/>
    </a:dk1>
    <a:lt1>
      <a:srgbClr val="FFFFFF"/>
    </a:lt1>
    <a:dk2>
      <a:srgbClr val="777777"/>
    </a:dk2>
    <a:lt2>
      <a:srgbClr val="B2B2B2"/>
    </a:lt2>
    <a:accent1>
      <a:srgbClr val="078BD7"/>
    </a:accent1>
    <a:accent2>
      <a:srgbClr val="31AFF8"/>
    </a:accent2>
    <a:accent3>
      <a:srgbClr val="19C3FF"/>
    </a:accent3>
    <a:accent4>
      <a:srgbClr val="83CFFA"/>
    </a:accent4>
    <a:accent5>
      <a:srgbClr val="B2B2B2"/>
    </a:accent5>
    <a:accent6>
      <a:srgbClr val="FF6600"/>
    </a:accent6>
    <a:hlink>
      <a:srgbClr val="373737"/>
    </a:hlink>
    <a:folHlink>
      <a:srgbClr val="878787"/>
    </a:folHlink>
  </a:clrScheme>
</a:themeOverride>
</file>

<file path=ppt/theme/themeOverride29.xml><?xml version="1.0" encoding="utf-8"?>
<a:themeOverride xmlns:a="http://schemas.openxmlformats.org/drawingml/2006/main">
  <a:clrScheme name="PPTSHOP-BLUE">
    <a:dk1>
      <a:srgbClr val="4C4C4C"/>
    </a:dk1>
    <a:lt1>
      <a:srgbClr val="FFFFFF"/>
    </a:lt1>
    <a:dk2>
      <a:srgbClr val="777777"/>
    </a:dk2>
    <a:lt2>
      <a:srgbClr val="B2B2B2"/>
    </a:lt2>
    <a:accent1>
      <a:srgbClr val="078BD7"/>
    </a:accent1>
    <a:accent2>
      <a:srgbClr val="31AFF8"/>
    </a:accent2>
    <a:accent3>
      <a:srgbClr val="19C3FF"/>
    </a:accent3>
    <a:accent4>
      <a:srgbClr val="83CFFA"/>
    </a:accent4>
    <a:accent5>
      <a:srgbClr val="B2B2B2"/>
    </a:accent5>
    <a:accent6>
      <a:srgbClr val="FF6600"/>
    </a:accent6>
    <a:hlink>
      <a:srgbClr val="373737"/>
    </a:hlink>
    <a:folHlink>
      <a:srgbClr val="878787"/>
    </a:folHlink>
  </a:clrScheme>
</a:themeOverride>
</file>

<file path=ppt/theme/themeOverride3.xml><?xml version="1.0" encoding="utf-8"?>
<a:themeOverride xmlns:a="http://schemas.openxmlformats.org/drawingml/2006/main">
  <a:clrScheme name="PPTSHOP-BLUE">
    <a:dk1>
      <a:srgbClr val="4C4C4C"/>
    </a:dk1>
    <a:lt1>
      <a:srgbClr val="FFFFFF"/>
    </a:lt1>
    <a:dk2>
      <a:srgbClr val="777777"/>
    </a:dk2>
    <a:lt2>
      <a:srgbClr val="B2B2B2"/>
    </a:lt2>
    <a:accent1>
      <a:srgbClr val="078BD7"/>
    </a:accent1>
    <a:accent2>
      <a:srgbClr val="31AFF8"/>
    </a:accent2>
    <a:accent3>
      <a:srgbClr val="19C3FF"/>
    </a:accent3>
    <a:accent4>
      <a:srgbClr val="83CFFA"/>
    </a:accent4>
    <a:accent5>
      <a:srgbClr val="B2B2B2"/>
    </a:accent5>
    <a:accent6>
      <a:srgbClr val="FF6600"/>
    </a:accent6>
    <a:hlink>
      <a:srgbClr val="373737"/>
    </a:hlink>
    <a:folHlink>
      <a:srgbClr val="878787"/>
    </a:folHlink>
  </a:clrScheme>
</a:themeOverride>
</file>

<file path=ppt/theme/themeOverride30.xml><?xml version="1.0" encoding="utf-8"?>
<a:themeOverride xmlns:a="http://schemas.openxmlformats.org/drawingml/2006/main">
  <a:clrScheme name="PPTSHOP-BLUE">
    <a:dk1>
      <a:srgbClr val="4C4C4C"/>
    </a:dk1>
    <a:lt1>
      <a:srgbClr val="FFFFFF"/>
    </a:lt1>
    <a:dk2>
      <a:srgbClr val="777777"/>
    </a:dk2>
    <a:lt2>
      <a:srgbClr val="B2B2B2"/>
    </a:lt2>
    <a:accent1>
      <a:srgbClr val="078BD7"/>
    </a:accent1>
    <a:accent2>
      <a:srgbClr val="31AFF8"/>
    </a:accent2>
    <a:accent3>
      <a:srgbClr val="19C3FF"/>
    </a:accent3>
    <a:accent4>
      <a:srgbClr val="83CFFA"/>
    </a:accent4>
    <a:accent5>
      <a:srgbClr val="B2B2B2"/>
    </a:accent5>
    <a:accent6>
      <a:srgbClr val="FF6600"/>
    </a:accent6>
    <a:hlink>
      <a:srgbClr val="373737"/>
    </a:hlink>
    <a:folHlink>
      <a:srgbClr val="878787"/>
    </a:folHlink>
  </a:clrScheme>
</a:themeOverride>
</file>

<file path=ppt/theme/themeOverride31.xml><?xml version="1.0" encoding="utf-8"?>
<a:themeOverride xmlns:a="http://schemas.openxmlformats.org/drawingml/2006/main">
  <a:clrScheme name="PPTSHOP-BLUE">
    <a:dk1>
      <a:srgbClr val="4C4C4C"/>
    </a:dk1>
    <a:lt1>
      <a:srgbClr val="FFFFFF"/>
    </a:lt1>
    <a:dk2>
      <a:srgbClr val="777777"/>
    </a:dk2>
    <a:lt2>
      <a:srgbClr val="B2B2B2"/>
    </a:lt2>
    <a:accent1>
      <a:srgbClr val="078BD7"/>
    </a:accent1>
    <a:accent2>
      <a:srgbClr val="31AFF8"/>
    </a:accent2>
    <a:accent3>
      <a:srgbClr val="19C3FF"/>
    </a:accent3>
    <a:accent4>
      <a:srgbClr val="83CFFA"/>
    </a:accent4>
    <a:accent5>
      <a:srgbClr val="B2B2B2"/>
    </a:accent5>
    <a:accent6>
      <a:srgbClr val="FF6600"/>
    </a:accent6>
    <a:hlink>
      <a:srgbClr val="373737"/>
    </a:hlink>
    <a:folHlink>
      <a:srgbClr val="878787"/>
    </a:folHlink>
  </a:clrScheme>
</a:themeOverride>
</file>

<file path=ppt/theme/themeOverride32.xml><?xml version="1.0" encoding="utf-8"?>
<a:themeOverride xmlns:a="http://schemas.openxmlformats.org/drawingml/2006/main">
  <a:clrScheme name="PPTSHOP-BLUE">
    <a:dk1>
      <a:srgbClr val="4C4C4C"/>
    </a:dk1>
    <a:lt1>
      <a:srgbClr val="FFFFFF"/>
    </a:lt1>
    <a:dk2>
      <a:srgbClr val="777777"/>
    </a:dk2>
    <a:lt2>
      <a:srgbClr val="B2B2B2"/>
    </a:lt2>
    <a:accent1>
      <a:srgbClr val="078BD7"/>
    </a:accent1>
    <a:accent2>
      <a:srgbClr val="31AFF8"/>
    </a:accent2>
    <a:accent3>
      <a:srgbClr val="19C3FF"/>
    </a:accent3>
    <a:accent4>
      <a:srgbClr val="83CFFA"/>
    </a:accent4>
    <a:accent5>
      <a:srgbClr val="B2B2B2"/>
    </a:accent5>
    <a:accent6>
      <a:srgbClr val="FF6600"/>
    </a:accent6>
    <a:hlink>
      <a:srgbClr val="373737"/>
    </a:hlink>
    <a:folHlink>
      <a:srgbClr val="878787"/>
    </a:folHlink>
  </a:clrScheme>
</a:themeOverride>
</file>

<file path=ppt/theme/themeOverride33.xml><?xml version="1.0" encoding="utf-8"?>
<a:themeOverride xmlns:a="http://schemas.openxmlformats.org/drawingml/2006/main">
  <a:clrScheme name="PPTSHOP-BLUE">
    <a:dk1>
      <a:srgbClr val="4C4C4C"/>
    </a:dk1>
    <a:lt1>
      <a:srgbClr val="FFFFFF"/>
    </a:lt1>
    <a:dk2>
      <a:srgbClr val="777777"/>
    </a:dk2>
    <a:lt2>
      <a:srgbClr val="B2B2B2"/>
    </a:lt2>
    <a:accent1>
      <a:srgbClr val="078BD7"/>
    </a:accent1>
    <a:accent2>
      <a:srgbClr val="31AFF8"/>
    </a:accent2>
    <a:accent3>
      <a:srgbClr val="19C3FF"/>
    </a:accent3>
    <a:accent4>
      <a:srgbClr val="83CFFA"/>
    </a:accent4>
    <a:accent5>
      <a:srgbClr val="B2B2B2"/>
    </a:accent5>
    <a:accent6>
      <a:srgbClr val="FF6600"/>
    </a:accent6>
    <a:hlink>
      <a:srgbClr val="373737"/>
    </a:hlink>
    <a:folHlink>
      <a:srgbClr val="878787"/>
    </a:folHlink>
  </a:clrScheme>
</a:themeOverride>
</file>

<file path=ppt/theme/themeOverride34.xml><?xml version="1.0" encoding="utf-8"?>
<a:themeOverride xmlns:a="http://schemas.openxmlformats.org/drawingml/2006/main">
  <a:clrScheme name="PPTSHOP-BLUE">
    <a:dk1>
      <a:srgbClr val="4C4C4C"/>
    </a:dk1>
    <a:lt1>
      <a:srgbClr val="FFFFFF"/>
    </a:lt1>
    <a:dk2>
      <a:srgbClr val="777777"/>
    </a:dk2>
    <a:lt2>
      <a:srgbClr val="B2B2B2"/>
    </a:lt2>
    <a:accent1>
      <a:srgbClr val="078BD7"/>
    </a:accent1>
    <a:accent2>
      <a:srgbClr val="31AFF8"/>
    </a:accent2>
    <a:accent3>
      <a:srgbClr val="19C3FF"/>
    </a:accent3>
    <a:accent4>
      <a:srgbClr val="83CFFA"/>
    </a:accent4>
    <a:accent5>
      <a:srgbClr val="B2B2B2"/>
    </a:accent5>
    <a:accent6>
      <a:srgbClr val="FF6600"/>
    </a:accent6>
    <a:hlink>
      <a:srgbClr val="373737"/>
    </a:hlink>
    <a:folHlink>
      <a:srgbClr val="878787"/>
    </a:folHlink>
  </a:clrScheme>
</a:themeOverride>
</file>

<file path=ppt/theme/themeOverride35.xml><?xml version="1.0" encoding="utf-8"?>
<a:themeOverride xmlns:a="http://schemas.openxmlformats.org/drawingml/2006/main">
  <a:clrScheme name="PPTSHOP-BLUE">
    <a:dk1>
      <a:srgbClr val="4C4C4C"/>
    </a:dk1>
    <a:lt1>
      <a:srgbClr val="FFFFFF"/>
    </a:lt1>
    <a:dk2>
      <a:srgbClr val="777777"/>
    </a:dk2>
    <a:lt2>
      <a:srgbClr val="B2B2B2"/>
    </a:lt2>
    <a:accent1>
      <a:srgbClr val="078BD7"/>
    </a:accent1>
    <a:accent2>
      <a:srgbClr val="31AFF8"/>
    </a:accent2>
    <a:accent3>
      <a:srgbClr val="19C3FF"/>
    </a:accent3>
    <a:accent4>
      <a:srgbClr val="83CFFA"/>
    </a:accent4>
    <a:accent5>
      <a:srgbClr val="B2B2B2"/>
    </a:accent5>
    <a:accent6>
      <a:srgbClr val="FF6600"/>
    </a:accent6>
    <a:hlink>
      <a:srgbClr val="373737"/>
    </a:hlink>
    <a:folHlink>
      <a:srgbClr val="878787"/>
    </a:folHlink>
  </a:clrScheme>
</a:themeOverride>
</file>

<file path=ppt/theme/themeOverride36.xml><?xml version="1.0" encoding="utf-8"?>
<a:themeOverride xmlns:a="http://schemas.openxmlformats.org/drawingml/2006/main">
  <a:clrScheme name="PPTSHOP-BLUE">
    <a:dk1>
      <a:srgbClr val="4C4C4C"/>
    </a:dk1>
    <a:lt1>
      <a:srgbClr val="FFFFFF"/>
    </a:lt1>
    <a:dk2>
      <a:srgbClr val="777777"/>
    </a:dk2>
    <a:lt2>
      <a:srgbClr val="B2B2B2"/>
    </a:lt2>
    <a:accent1>
      <a:srgbClr val="078BD7"/>
    </a:accent1>
    <a:accent2>
      <a:srgbClr val="31AFF8"/>
    </a:accent2>
    <a:accent3>
      <a:srgbClr val="19C3FF"/>
    </a:accent3>
    <a:accent4>
      <a:srgbClr val="83CFFA"/>
    </a:accent4>
    <a:accent5>
      <a:srgbClr val="B2B2B2"/>
    </a:accent5>
    <a:accent6>
      <a:srgbClr val="FF6600"/>
    </a:accent6>
    <a:hlink>
      <a:srgbClr val="373737"/>
    </a:hlink>
    <a:folHlink>
      <a:srgbClr val="878787"/>
    </a:folHlink>
  </a:clrScheme>
</a:themeOverride>
</file>

<file path=ppt/theme/themeOverride37.xml><?xml version="1.0" encoding="utf-8"?>
<a:themeOverride xmlns:a="http://schemas.openxmlformats.org/drawingml/2006/main">
  <a:clrScheme name="PPTSHOP-BLUE">
    <a:dk1>
      <a:srgbClr val="4C4C4C"/>
    </a:dk1>
    <a:lt1>
      <a:srgbClr val="FFFFFF"/>
    </a:lt1>
    <a:dk2>
      <a:srgbClr val="777777"/>
    </a:dk2>
    <a:lt2>
      <a:srgbClr val="B2B2B2"/>
    </a:lt2>
    <a:accent1>
      <a:srgbClr val="078BD7"/>
    </a:accent1>
    <a:accent2>
      <a:srgbClr val="31AFF8"/>
    </a:accent2>
    <a:accent3>
      <a:srgbClr val="19C3FF"/>
    </a:accent3>
    <a:accent4>
      <a:srgbClr val="83CFFA"/>
    </a:accent4>
    <a:accent5>
      <a:srgbClr val="B2B2B2"/>
    </a:accent5>
    <a:accent6>
      <a:srgbClr val="FF6600"/>
    </a:accent6>
    <a:hlink>
      <a:srgbClr val="373737"/>
    </a:hlink>
    <a:folHlink>
      <a:srgbClr val="878787"/>
    </a:folHlink>
  </a:clrScheme>
</a:themeOverride>
</file>

<file path=ppt/theme/themeOverride38.xml><?xml version="1.0" encoding="utf-8"?>
<a:themeOverride xmlns:a="http://schemas.openxmlformats.org/drawingml/2006/main">
  <a:clrScheme name="PPTSHOP-BLUE">
    <a:dk1>
      <a:srgbClr val="4C4C4C"/>
    </a:dk1>
    <a:lt1>
      <a:srgbClr val="FFFFFF"/>
    </a:lt1>
    <a:dk2>
      <a:srgbClr val="777777"/>
    </a:dk2>
    <a:lt2>
      <a:srgbClr val="B2B2B2"/>
    </a:lt2>
    <a:accent1>
      <a:srgbClr val="078BD7"/>
    </a:accent1>
    <a:accent2>
      <a:srgbClr val="31AFF8"/>
    </a:accent2>
    <a:accent3>
      <a:srgbClr val="19C3FF"/>
    </a:accent3>
    <a:accent4>
      <a:srgbClr val="83CFFA"/>
    </a:accent4>
    <a:accent5>
      <a:srgbClr val="B2B2B2"/>
    </a:accent5>
    <a:accent6>
      <a:srgbClr val="FF6600"/>
    </a:accent6>
    <a:hlink>
      <a:srgbClr val="373737"/>
    </a:hlink>
    <a:folHlink>
      <a:srgbClr val="878787"/>
    </a:folHlink>
  </a:clrScheme>
</a:themeOverride>
</file>

<file path=ppt/theme/themeOverride39.xml><?xml version="1.0" encoding="utf-8"?>
<a:themeOverride xmlns:a="http://schemas.openxmlformats.org/drawingml/2006/main">
  <a:clrScheme name="PPTSHOP-BLUE">
    <a:dk1>
      <a:srgbClr val="4C4C4C"/>
    </a:dk1>
    <a:lt1>
      <a:srgbClr val="FFFFFF"/>
    </a:lt1>
    <a:dk2>
      <a:srgbClr val="777777"/>
    </a:dk2>
    <a:lt2>
      <a:srgbClr val="B2B2B2"/>
    </a:lt2>
    <a:accent1>
      <a:srgbClr val="078BD7"/>
    </a:accent1>
    <a:accent2>
      <a:srgbClr val="31AFF8"/>
    </a:accent2>
    <a:accent3>
      <a:srgbClr val="19C3FF"/>
    </a:accent3>
    <a:accent4>
      <a:srgbClr val="83CFFA"/>
    </a:accent4>
    <a:accent5>
      <a:srgbClr val="B2B2B2"/>
    </a:accent5>
    <a:accent6>
      <a:srgbClr val="FF6600"/>
    </a:accent6>
    <a:hlink>
      <a:srgbClr val="373737"/>
    </a:hlink>
    <a:folHlink>
      <a:srgbClr val="878787"/>
    </a:folHlink>
  </a:clrScheme>
</a:themeOverride>
</file>

<file path=ppt/theme/themeOverride4.xml><?xml version="1.0" encoding="utf-8"?>
<a:themeOverride xmlns:a="http://schemas.openxmlformats.org/drawingml/2006/main">
  <a:clrScheme name="PPTSHOP-BLUE">
    <a:dk1>
      <a:srgbClr val="4C4C4C"/>
    </a:dk1>
    <a:lt1>
      <a:srgbClr val="FFFFFF"/>
    </a:lt1>
    <a:dk2>
      <a:srgbClr val="777777"/>
    </a:dk2>
    <a:lt2>
      <a:srgbClr val="B2B2B2"/>
    </a:lt2>
    <a:accent1>
      <a:srgbClr val="078BD7"/>
    </a:accent1>
    <a:accent2>
      <a:srgbClr val="31AFF8"/>
    </a:accent2>
    <a:accent3>
      <a:srgbClr val="19C3FF"/>
    </a:accent3>
    <a:accent4>
      <a:srgbClr val="83CFFA"/>
    </a:accent4>
    <a:accent5>
      <a:srgbClr val="B2B2B2"/>
    </a:accent5>
    <a:accent6>
      <a:srgbClr val="FF6600"/>
    </a:accent6>
    <a:hlink>
      <a:srgbClr val="373737"/>
    </a:hlink>
    <a:folHlink>
      <a:srgbClr val="878787"/>
    </a:folHlink>
  </a:clrScheme>
</a:themeOverride>
</file>

<file path=ppt/theme/themeOverride40.xml><?xml version="1.0" encoding="utf-8"?>
<a:themeOverride xmlns:a="http://schemas.openxmlformats.org/drawingml/2006/main">
  <a:clrScheme name="PPTSHOP-BLUE">
    <a:dk1>
      <a:srgbClr val="4C4C4C"/>
    </a:dk1>
    <a:lt1>
      <a:srgbClr val="FFFFFF"/>
    </a:lt1>
    <a:dk2>
      <a:srgbClr val="777777"/>
    </a:dk2>
    <a:lt2>
      <a:srgbClr val="B2B2B2"/>
    </a:lt2>
    <a:accent1>
      <a:srgbClr val="078BD7"/>
    </a:accent1>
    <a:accent2>
      <a:srgbClr val="31AFF8"/>
    </a:accent2>
    <a:accent3>
      <a:srgbClr val="19C3FF"/>
    </a:accent3>
    <a:accent4>
      <a:srgbClr val="83CFFA"/>
    </a:accent4>
    <a:accent5>
      <a:srgbClr val="B2B2B2"/>
    </a:accent5>
    <a:accent6>
      <a:srgbClr val="FF6600"/>
    </a:accent6>
    <a:hlink>
      <a:srgbClr val="373737"/>
    </a:hlink>
    <a:folHlink>
      <a:srgbClr val="878787"/>
    </a:folHlink>
  </a:clrScheme>
</a:themeOverride>
</file>

<file path=ppt/theme/themeOverride41.xml><?xml version="1.0" encoding="utf-8"?>
<a:themeOverride xmlns:a="http://schemas.openxmlformats.org/drawingml/2006/main">
  <a:clrScheme name="PPTSHOP-BLUE">
    <a:dk1>
      <a:srgbClr val="4C4C4C"/>
    </a:dk1>
    <a:lt1>
      <a:srgbClr val="FFFFFF"/>
    </a:lt1>
    <a:dk2>
      <a:srgbClr val="777777"/>
    </a:dk2>
    <a:lt2>
      <a:srgbClr val="B2B2B2"/>
    </a:lt2>
    <a:accent1>
      <a:srgbClr val="078BD7"/>
    </a:accent1>
    <a:accent2>
      <a:srgbClr val="31AFF8"/>
    </a:accent2>
    <a:accent3>
      <a:srgbClr val="19C3FF"/>
    </a:accent3>
    <a:accent4>
      <a:srgbClr val="83CFFA"/>
    </a:accent4>
    <a:accent5>
      <a:srgbClr val="B2B2B2"/>
    </a:accent5>
    <a:accent6>
      <a:srgbClr val="FF6600"/>
    </a:accent6>
    <a:hlink>
      <a:srgbClr val="373737"/>
    </a:hlink>
    <a:folHlink>
      <a:srgbClr val="878787"/>
    </a:folHlink>
  </a:clrScheme>
</a:themeOverride>
</file>

<file path=ppt/theme/themeOverride42.xml><?xml version="1.0" encoding="utf-8"?>
<a:themeOverride xmlns:a="http://schemas.openxmlformats.org/drawingml/2006/main">
  <a:clrScheme name="PPTSHOP-BLUE">
    <a:dk1>
      <a:srgbClr val="4C4C4C"/>
    </a:dk1>
    <a:lt1>
      <a:srgbClr val="FFFFFF"/>
    </a:lt1>
    <a:dk2>
      <a:srgbClr val="777777"/>
    </a:dk2>
    <a:lt2>
      <a:srgbClr val="B2B2B2"/>
    </a:lt2>
    <a:accent1>
      <a:srgbClr val="078BD7"/>
    </a:accent1>
    <a:accent2>
      <a:srgbClr val="31AFF8"/>
    </a:accent2>
    <a:accent3>
      <a:srgbClr val="19C3FF"/>
    </a:accent3>
    <a:accent4>
      <a:srgbClr val="83CFFA"/>
    </a:accent4>
    <a:accent5>
      <a:srgbClr val="B2B2B2"/>
    </a:accent5>
    <a:accent6>
      <a:srgbClr val="FF6600"/>
    </a:accent6>
    <a:hlink>
      <a:srgbClr val="373737"/>
    </a:hlink>
    <a:folHlink>
      <a:srgbClr val="878787"/>
    </a:folHlink>
  </a:clrScheme>
</a:themeOverride>
</file>

<file path=ppt/theme/themeOverride43.xml><?xml version="1.0" encoding="utf-8"?>
<a:themeOverride xmlns:a="http://schemas.openxmlformats.org/drawingml/2006/main">
  <a:clrScheme name="PPTSHOP-BLUE">
    <a:dk1>
      <a:srgbClr val="4C4C4C"/>
    </a:dk1>
    <a:lt1>
      <a:srgbClr val="FFFFFF"/>
    </a:lt1>
    <a:dk2>
      <a:srgbClr val="777777"/>
    </a:dk2>
    <a:lt2>
      <a:srgbClr val="B2B2B2"/>
    </a:lt2>
    <a:accent1>
      <a:srgbClr val="078BD7"/>
    </a:accent1>
    <a:accent2>
      <a:srgbClr val="31AFF8"/>
    </a:accent2>
    <a:accent3>
      <a:srgbClr val="19C3FF"/>
    </a:accent3>
    <a:accent4>
      <a:srgbClr val="83CFFA"/>
    </a:accent4>
    <a:accent5>
      <a:srgbClr val="B2B2B2"/>
    </a:accent5>
    <a:accent6>
      <a:srgbClr val="FF6600"/>
    </a:accent6>
    <a:hlink>
      <a:srgbClr val="373737"/>
    </a:hlink>
    <a:folHlink>
      <a:srgbClr val="878787"/>
    </a:folHlink>
  </a:clrScheme>
</a:themeOverride>
</file>

<file path=ppt/theme/themeOverride44.xml><?xml version="1.0" encoding="utf-8"?>
<a:themeOverride xmlns:a="http://schemas.openxmlformats.org/drawingml/2006/main">
  <a:clrScheme name="PPTSHOP-BLUE">
    <a:dk1>
      <a:srgbClr val="4C4C4C"/>
    </a:dk1>
    <a:lt1>
      <a:srgbClr val="FFFFFF"/>
    </a:lt1>
    <a:dk2>
      <a:srgbClr val="777777"/>
    </a:dk2>
    <a:lt2>
      <a:srgbClr val="B2B2B2"/>
    </a:lt2>
    <a:accent1>
      <a:srgbClr val="078BD7"/>
    </a:accent1>
    <a:accent2>
      <a:srgbClr val="31AFF8"/>
    </a:accent2>
    <a:accent3>
      <a:srgbClr val="19C3FF"/>
    </a:accent3>
    <a:accent4>
      <a:srgbClr val="83CFFA"/>
    </a:accent4>
    <a:accent5>
      <a:srgbClr val="B2B2B2"/>
    </a:accent5>
    <a:accent6>
      <a:srgbClr val="FF6600"/>
    </a:accent6>
    <a:hlink>
      <a:srgbClr val="373737"/>
    </a:hlink>
    <a:folHlink>
      <a:srgbClr val="878787"/>
    </a:folHlink>
  </a:clrScheme>
</a:themeOverride>
</file>

<file path=ppt/theme/themeOverride45.xml><?xml version="1.0" encoding="utf-8"?>
<a:themeOverride xmlns:a="http://schemas.openxmlformats.org/drawingml/2006/main">
  <a:clrScheme name="PPTSHOP-BLUE">
    <a:dk1>
      <a:srgbClr val="4C4C4C"/>
    </a:dk1>
    <a:lt1>
      <a:srgbClr val="FFFFFF"/>
    </a:lt1>
    <a:dk2>
      <a:srgbClr val="777777"/>
    </a:dk2>
    <a:lt2>
      <a:srgbClr val="B2B2B2"/>
    </a:lt2>
    <a:accent1>
      <a:srgbClr val="078BD7"/>
    </a:accent1>
    <a:accent2>
      <a:srgbClr val="31AFF8"/>
    </a:accent2>
    <a:accent3>
      <a:srgbClr val="19C3FF"/>
    </a:accent3>
    <a:accent4>
      <a:srgbClr val="83CFFA"/>
    </a:accent4>
    <a:accent5>
      <a:srgbClr val="B2B2B2"/>
    </a:accent5>
    <a:accent6>
      <a:srgbClr val="FF6600"/>
    </a:accent6>
    <a:hlink>
      <a:srgbClr val="373737"/>
    </a:hlink>
    <a:folHlink>
      <a:srgbClr val="878787"/>
    </a:folHlink>
  </a:clrScheme>
</a:themeOverride>
</file>

<file path=ppt/theme/themeOverride46.xml><?xml version="1.0" encoding="utf-8"?>
<a:themeOverride xmlns:a="http://schemas.openxmlformats.org/drawingml/2006/main">
  <a:clrScheme name="PPTSHOP-BLUE">
    <a:dk1>
      <a:srgbClr val="4C4C4C"/>
    </a:dk1>
    <a:lt1>
      <a:srgbClr val="FFFFFF"/>
    </a:lt1>
    <a:dk2>
      <a:srgbClr val="777777"/>
    </a:dk2>
    <a:lt2>
      <a:srgbClr val="B2B2B2"/>
    </a:lt2>
    <a:accent1>
      <a:srgbClr val="078BD7"/>
    </a:accent1>
    <a:accent2>
      <a:srgbClr val="31AFF8"/>
    </a:accent2>
    <a:accent3>
      <a:srgbClr val="19C3FF"/>
    </a:accent3>
    <a:accent4>
      <a:srgbClr val="83CFFA"/>
    </a:accent4>
    <a:accent5>
      <a:srgbClr val="B2B2B2"/>
    </a:accent5>
    <a:accent6>
      <a:srgbClr val="FF6600"/>
    </a:accent6>
    <a:hlink>
      <a:srgbClr val="373737"/>
    </a:hlink>
    <a:folHlink>
      <a:srgbClr val="878787"/>
    </a:folHlink>
  </a:clrScheme>
</a:themeOverride>
</file>

<file path=ppt/theme/themeOverride47.xml><?xml version="1.0" encoding="utf-8"?>
<a:themeOverride xmlns:a="http://schemas.openxmlformats.org/drawingml/2006/main">
  <a:clrScheme name="PPTSHOP-BLUE">
    <a:dk1>
      <a:srgbClr val="4C4C4C"/>
    </a:dk1>
    <a:lt1>
      <a:srgbClr val="FFFFFF"/>
    </a:lt1>
    <a:dk2>
      <a:srgbClr val="777777"/>
    </a:dk2>
    <a:lt2>
      <a:srgbClr val="B2B2B2"/>
    </a:lt2>
    <a:accent1>
      <a:srgbClr val="078BD7"/>
    </a:accent1>
    <a:accent2>
      <a:srgbClr val="31AFF8"/>
    </a:accent2>
    <a:accent3>
      <a:srgbClr val="19C3FF"/>
    </a:accent3>
    <a:accent4>
      <a:srgbClr val="83CFFA"/>
    </a:accent4>
    <a:accent5>
      <a:srgbClr val="B2B2B2"/>
    </a:accent5>
    <a:accent6>
      <a:srgbClr val="FF6600"/>
    </a:accent6>
    <a:hlink>
      <a:srgbClr val="373737"/>
    </a:hlink>
    <a:folHlink>
      <a:srgbClr val="878787"/>
    </a:folHlink>
  </a:clrScheme>
</a:themeOverride>
</file>

<file path=ppt/theme/themeOverride48.xml><?xml version="1.0" encoding="utf-8"?>
<a:themeOverride xmlns:a="http://schemas.openxmlformats.org/drawingml/2006/main">
  <a:clrScheme name="PPTSHOP-BLUE">
    <a:dk1>
      <a:srgbClr val="4C4C4C"/>
    </a:dk1>
    <a:lt1>
      <a:srgbClr val="FFFFFF"/>
    </a:lt1>
    <a:dk2>
      <a:srgbClr val="777777"/>
    </a:dk2>
    <a:lt2>
      <a:srgbClr val="B2B2B2"/>
    </a:lt2>
    <a:accent1>
      <a:srgbClr val="078BD7"/>
    </a:accent1>
    <a:accent2>
      <a:srgbClr val="31AFF8"/>
    </a:accent2>
    <a:accent3>
      <a:srgbClr val="19C3FF"/>
    </a:accent3>
    <a:accent4>
      <a:srgbClr val="83CFFA"/>
    </a:accent4>
    <a:accent5>
      <a:srgbClr val="B2B2B2"/>
    </a:accent5>
    <a:accent6>
      <a:srgbClr val="FF6600"/>
    </a:accent6>
    <a:hlink>
      <a:srgbClr val="373737"/>
    </a:hlink>
    <a:folHlink>
      <a:srgbClr val="878787"/>
    </a:folHlink>
  </a:clrScheme>
</a:themeOverride>
</file>

<file path=ppt/theme/themeOverride49.xml><?xml version="1.0" encoding="utf-8"?>
<a:themeOverride xmlns:a="http://schemas.openxmlformats.org/drawingml/2006/main">
  <a:clrScheme name="PPTSHOP-BLUE">
    <a:dk1>
      <a:srgbClr val="4C4C4C"/>
    </a:dk1>
    <a:lt1>
      <a:srgbClr val="FFFFFF"/>
    </a:lt1>
    <a:dk2>
      <a:srgbClr val="777777"/>
    </a:dk2>
    <a:lt2>
      <a:srgbClr val="B2B2B2"/>
    </a:lt2>
    <a:accent1>
      <a:srgbClr val="078BD7"/>
    </a:accent1>
    <a:accent2>
      <a:srgbClr val="31AFF8"/>
    </a:accent2>
    <a:accent3>
      <a:srgbClr val="19C3FF"/>
    </a:accent3>
    <a:accent4>
      <a:srgbClr val="83CFFA"/>
    </a:accent4>
    <a:accent5>
      <a:srgbClr val="B2B2B2"/>
    </a:accent5>
    <a:accent6>
      <a:srgbClr val="FF6600"/>
    </a:accent6>
    <a:hlink>
      <a:srgbClr val="373737"/>
    </a:hlink>
    <a:folHlink>
      <a:srgbClr val="878787"/>
    </a:folHlink>
  </a:clrScheme>
</a:themeOverride>
</file>

<file path=ppt/theme/themeOverride5.xml><?xml version="1.0" encoding="utf-8"?>
<a:themeOverride xmlns:a="http://schemas.openxmlformats.org/drawingml/2006/main">
  <a:clrScheme name="PPTSHOP-BLUE">
    <a:dk1>
      <a:srgbClr val="4C4C4C"/>
    </a:dk1>
    <a:lt1>
      <a:srgbClr val="FFFFFF"/>
    </a:lt1>
    <a:dk2>
      <a:srgbClr val="777777"/>
    </a:dk2>
    <a:lt2>
      <a:srgbClr val="B2B2B2"/>
    </a:lt2>
    <a:accent1>
      <a:srgbClr val="078BD7"/>
    </a:accent1>
    <a:accent2>
      <a:srgbClr val="31AFF8"/>
    </a:accent2>
    <a:accent3>
      <a:srgbClr val="19C3FF"/>
    </a:accent3>
    <a:accent4>
      <a:srgbClr val="83CFFA"/>
    </a:accent4>
    <a:accent5>
      <a:srgbClr val="B2B2B2"/>
    </a:accent5>
    <a:accent6>
      <a:srgbClr val="FF6600"/>
    </a:accent6>
    <a:hlink>
      <a:srgbClr val="373737"/>
    </a:hlink>
    <a:folHlink>
      <a:srgbClr val="878787"/>
    </a:folHlink>
  </a:clrScheme>
</a:themeOverride>
</file>

<file path=ppt/theme/themeOverride50.xml><?xml version="1.0" encoding="utf-8"?>
<a:themeOverride xmlns:a="http://schemas.openxmlformats.org/drawingml/2006/main">
  <a:clrScheme name="PPTSHOP-BLUE">
    <a:dk1>
      <a:srgbClr val="4C4C4C"/>
    </a:dk1>
    <a:lt1>
      <a:srgbClr val="FFFFFF"/>
    </a:lt1>
    <a:dk2>
      <a:srgbClr val="777777"/>
    </a:dk2>
    <a:lt2>
      <a:srgbClr val="B2B2B2"/>
    </a:lt2>
    <a:accent1>
      <a:srgbClr val="078BD7"/>
    </a:accent1>
    <a:accent2>
      <a:srgbClr val="31AFF8"/>
    </a:accent2>
    <a:accent3>
      <a:srgbClr val="19C3FF"/>
    </a:accent3>
    <a:accent4>
      <a:srgbClr val="83CFFA"/>
    </a:accent4>
    <a:accent5>
      <a:srgbClr val="B2B2B2"/>
    </a:accent5>
    <a:accent6>
      <a:srgbClr val="FF6600"/>
    </a:accent6>
    <a:hlink>
      <a:srgbClr val="373737"/>
    </a:hlink>
    <a:folHlink>
      <a:srgbClr val="878787"/>
    </a:folHlink>
  </a:clrScheme>
</a:themeOverride>
</file>

<file path=ppt/theme/themeOverride51.xml><?xml version="1.0" encoding="utf-8"?>
<a:themeOverride xmlns:a="http://schemas.openxmlformats.org/drawingml/2006/main">
  <a:clrScheme name="PPTSHOP-BLUE">
    <a:dk1>
      <a:srgbClr val="4C4C4C"/>
    </a:dk1>
    <a:lt1>
      <a:srgbClr val="FFFFFF"/>
    </a:lt1>
    <a:dk2>
      <a:srgbClr val="777777"/>
    </a:dk2>
    <a:lt2>
      <a:srgbClr val="B2B2B2"/>
    </a:lt2>
    <a:accent1>
      <a:srgbClr val="078BD7"/>
    </a:accent1>
    <a:accent2>
      <a:srgbClr val="31AFF8"/>
    </a:accent2>
    <a:accent3>
      <a:srgbClr val="19C3FF"/>
    </a:accent3>
    <a:accent4>
      <a:srgbClr val="83CFFA"/>
    </a:accent4>
    <a:accent5>
      <a:srgbClr val="B2B2B2"/>
    </a:accent5>
    <a:accent6>
      <a:srgbClr val="FF6600"/>
    </a:accent6>
    <a:hlink>
      <a:srgbClr val="373737"/>
    </a:hlink>
    <a:folHlink>
      <a:srgbClr val="878787"/>
    </a:folHlink>
  </a:clrScheme>
</a:themeOverride>
</file>

<file path=ppt/theme/themeOverride52.xml><?xml version="1.0" encoding="utf-8"?>
<a:themeOverride xmlns:a="http://schemas.openxmlformats.org/drawingml/2006/main">
  <a:clrScheme name="PPTSHOP-BLUE">
    <a:dk1>
      <a:srgbClr val="4C4C4C"/>
    </a:dk1>
    <a:lt1>
      <a:srgbClr val="FFFFFF"/>
    </a:lt1>
    <a:dk2>
      <a:srgbClr val="777777"/>
    </a:dk2>
    <a:lt2>
      <a:srgbClr val="B2B2B2"/>
    </a:lt2>
    <a:accent1>
      <a:srgbClr val="078BD7"/>
    </a:accent1>
    <a:accent2>
      <a:srgbClr val="31AFF8"/>
    </a:accent2>
    <a:accent3>
      <a:srgbClr val="19C3FF"/>
    </a:accent3>
    <a:accent4>
      <a:srgbClr val="83CFFA"/>
    </a:accent4>
    <a:accent5>
      <a:srgbClr val="B2B2B2"/>
    </a:accent5>
    <a:accent6>
      <a:srgbClr val="FF6600"/>
    </a:accent6>
    <a:hlink>
      <a:srgbClr val="373737"/>
    </a:hlink>
    <a:folHlink>
      <a:srgbClr val="878787"/>
    </a:folHlink>
  </a:clrScheme>
</a:themeOverride>
</file>

<file path=ppt/theme/themeOverride53.xml><?xml version="1.0" encoding="utf-8"?>
<a:themeOverride xmlns:a="http://schemas.openxmlformats.org/drawingml/2006/main">
  <a:clrScheme name="PPTSHOP-BLUE">
    <a:dk1>
      <a:srgbClr val="4C4C4C"/>
    </a:dk1>
    <a:lt1>
      <a:srgbClr val="FFFFFF"/>
    </a:lt1>
    <a:dk2>
      <a:srgbClr val="777777"/>
    </a:dk2>
    <a:lt2>
      <a:srgbClr val="B2B2B2"/>
    </a:lt2>
    <a:accent1>
      <a:srgbClr val="078BD7"/>
    </a:accent1>
    <a:accent2>
      <a:srgbClr val="31AFF8"/>
    </a:accent2>
    <a:accent3>
      <a:srgbClr val="19C3FF"/>
    </a:accent3>
    <a:accent4>
      <a:srgbClr val="83CFFA"/>
    </a:accent4>
    <a:accent5>
      <a:srgbClr val="B2B2B2"/>
    </a:accent5>
    <a:accent6>
      <a:srgbClr val="FF6600"/>
    </a:accent6>
    <a:hlink>
      <a:srgbClr val="373737"/>
    </a:hlink>
    <a:folHlink>
      <a:srgbClr val="878787"/>
    </a:folHlink>
  </a:clrScheme>
</a:themeOverride>
</file>

<file path=ppt/theme/themeOverride54.xml><?xml version="1.0" encoding="utf-8"?>
<a:themeOverride xmlns:a="http://schemas.openxmlformats.org/drawingml/2006/main">
  <a:clrScheme name="PPTSHOP-BLUE">
    <a:dk1>
      <a:srgbClr val="4C4C4C"/>
    </a:dk1>
    <a:lt1>
      <a:srgbClr val="FFFFFF"/>
    </a:lt1>
    <a:dk2>
      <a:srgbClr val="777777"/>
    </a:dk2>
    <a:lt2>
      <a:srgbClr val="B2B2B2"/>
    </a:lt2>
    <a:accent1>
      <a:srgbClr val="078BD7"/>
    </a:accent1>
    <a:accent2>
      <a:srgbClr val="31AFF8"/>
    </a:accent2>
    <a:accent3>
      <a:srgbClr val="19C3FF"/>
    </a:accent3>
    <a:accent4>
      <a:srgbClr val="83CFFA"/>
    </a:accent4>
    <a:accent5>
      <a:srgbClr val="B2B2B2"/>
    </a:accent5>
    <a:accent6>
      <a:srgbClr val="FF6600"/>
    </a:accent6>
    <a:hlink>
      <a:srgbClr val="373737"/>
    </a:hlink>
    <a:folHlink>
      <a:srgbClr val="878787"/>
    </a:folHlink>
  </a:clrScheme>
</a:themeOverride>
</file>

<file path=ppt/theme/themeOverride55.xml><?xml version="1.0" encoding="utf-8"?>
<a:themeOverride xmlns:a="http://schemas.openxmlformats.org/drawingml/2006/main">
  <a:clrScheme name="PPTSHOP-BLUE">
    <a:dk1>
      <a:srgbClr val="4C4C4C"/>
    </a:dk1>
    <a:lt1>
      <a:srgbClr val="FFFFFF"/>
    </a:lt1>
    <a:dk2>
      <a:srgbClr val="777777"/>
    </a:dk2>
    <a:lt2>
      <a:srgbClr val="B2B2B2"/>
    </a:lt2>
    <a:accent1>
      <a:srgbClr val="078BD7"/>
    </a:accent1>
    <a:accent2>
      <a:srgbClr val="31AFF8"/>
    </a:accent2>
    <a:accent3>
      <a:srgbClr val="19C3FF"/>
    </a:accent3>
    <a:accent4>
      <a:srgbClr val="83CFFA"/>
    </a:accent4>
    <a:accent5>
      <a:srgbClr val="B2B2B2"/>
    </a:accent5>
    <a:accent6>
      <a:srgbClr val="FF6600"/>
    </a:accent6>
    <a:hlink>
      <a:srgbClr val="373737"/>
    </a:hlink>
    <a:folHlink>
      <a:srgbClr val="878787"/>
    </a:folHlink>
  </a:clrScheme>
</a:themeOverride>
</file>

<file path=ppt/theme/themeOverride56.xml><?xml version="1.0" encoding="utf-8"?>
<a:themeOverride xmlns:a="http://schemas.openxmlformats.org/drawingml/2006/main">
  <a:clrScheme name="PPTSHOP-BLUE">
    <a:dk1>
      <a:srgbClr val="4C4C4C"/>
    </a:dk1>
    <a:lt1>
      <a:srgbClr val="FFFFFF"/>
    </a:lt1>
    <a:dk2>
      <a:srgbClr val="777777"/>
    </a:dk2>
    <a:lt2>
      <a:srgbClr val="B2B2B2"/>
    </a:lt2>
    <a:accent1>
      <a:srgbClr val="078BD7"/>
    </a:accent1>
    <a:accent2>
      <a:srgbClr val="31AFF8"/>
    </a:accent2>
    <a:accent3>
      <a:srgbClr val="19C3FF"/>
    </a:accent3>
    <a:accent4>
      <a:srgbClr val="83CFFA"/>
    </a:accent4>
    <a:accent5>
      <a:srgbClr val="B2B2B2"/>
    </a:accent5>
    <a:accent6>
      <a:srgbClr val="FF6600"/>
    </a:accent6>
    <a:hlink>
      <a:srgbClr val="373737"/>
    </a:hlink>
    <a:folHlink>
      <a:srgbClr val="878787"/>
    </a:folHlink>
  </a:clrScheme>
</a:themeOverride>
</file>

<file path=ppt/theme/themeOverride57.xml><?xml version="1.0" encoding="utf-8"?>
<a:themeOverride xmlns:a="http://schemas.openxmlformats.org/drawingml/2006/main">
  <a:clrScheme name="PPTSHOP-BLUE">
    <a:dk1>
      <a:srgbClr val="4C4C4C"/>
    </a:dk1>
    <a:lt1>
      <a:srgbClr val="FFFFFF"/>
    </a:lt1>
    <a:dk2>
      <a:srgbClr val="777777"/>
    </a:dk2>
    <a:lt2>
      <a:srgbClr val="B2B2B2"/>
    </a:lt2>
    <a:accent1>
      <a:srgbClr val="078BD7"/>
    </a:accent1>
    <a:accent2>
      <a:srgbClr val="31AFF8"/>
    </a:accent2>
    <a:accent3>
      <a:srgbClr val="19C3FF"/>
    </a:accent3>
    <a:accent4>
      <a:srgbClr val="83CFFA"/>
    </a:accent4>
    <a:accent5>
      <a:srgbClr val="B2B2B2"/>
    </a:accent5>
    <a:accent6>
      <a:srgbClr val="FF6600"/>
    </a:accent6>
    <a:hlink>
      <a:srgbClr val="373737"/>
    </a:hlink>
    <a:folHlink>
      <a:srgbClr val="878787"/>
    </a:folHlink>
  </a:clrScheme>
</a:themeOverride>
</file>

<file path=ppt/theme/themeOverride58.xml><?xml version="1.0" encoding="utf-8"?>
<a:themeOverride xmlns:a="http://schemas.openxmlformats.org/drawingml/2006/main">
  <a:clrScheme name="PPTSHOP-BLUE">
    <a:dk1>
      <a:srgbClr val="4C4C4C"/>
    </a:dk1>
    <a:lt1>
      <a:srgbClr val="FFFFFF"/>
    </a:lt1>
    <a:dk2>
      <a:srgbClr val="777777"/>
    </a:dk2>
    <a:lt2>
      <a:srgbClr val="B2B2B2"/>
    </a:lt2>
    <a:accent1>
      <a:srgbClr val="078BD7"/>
    </a:accent1>
    <a:accent2>
      <a:srgbClr val="31AFF8"/>
    </a:accent2>
    <a:accent3>
      <a:srgbClr val="19C3FF"/>
    </a:accent3>
    <a:accent4>
      <a:srgbClr val="83CFFA"/>
    </a:accent4>
    <a:accent5>
      <a:srgbClr val="B2B2B2"/>
    </a:accent5>
    <a:accent6>
      <a:srgbClr val="FF6600"/>
    </a:accent6>
    <a:hlink>
      <a:srgbClr val="373737"/>
    </a:hlink>
    <a:folHlink>
      <a:srgbClr val="878787"/>
    </a:folHlink>
  </a:clrScheme>
</a:themeOverride>
</file>

<file path=ppt/theme/themeOverride6.xml><?xml version="1.0" encoding="utf-8"?>
<a:themeOverride xmlns:a="http://schemas.openxmlformats.org/drawingml/2006/main">
  <a:clrScheme name="PPTSHOP-BLUE">
    <a:dk1>
      <a:srgbClr val="4C4C4C"/>
    </a:dk1>
    <a:lt1>
      <a:srgbClr val="FFFFFF"/>
    </a:lt1>
    <a:dk2>
      <a:srgbClr val="777777"/>
    </a:dk2>
    <a:lt2>
      <a:srgbClr val="B2B2B2"/>
    </a:lt2>
    <a:accent1>
      <a:srgbClr val="078BD7"/>
    </a:accent1>
    <a:accent2>
      <a:srgbClr val="31AFF8"/>
    </a:accent2>
    <a:accent3>
      <a:srgbClr val="19C3FF"/>
    </a:accent3>
    <a:accent4>
      <a:srgbClr val="83CFFA"/>
    </a:accent4>
    <a:accent5>
      <a:srgbClr val="B2B2B2"/>
    </a:accent5>
    <a:accent6>
      <a:srgbClr val="FF6600"/>
    </a:accent6>
    <a:hlink>
      <a:srgbClr val="373737"/>
    </a:hlink>
    <a:folHlink>
      <a:srgbClr val="878787"/>
    </a:folHlink>
  </a:clrScheme>
</a:themeOverride>
</file>

<file path=ppt/theme/themeOverride7.xml><?xml version="1.0" encoding="utf-8"?>
<a:themeOverride xmlns:a="http://schemas.openxmlformats.org/drawingml/2006/main">
  <a:clrScheme name="PPTSHOP-BLUE">
    <a:dk1>
      <a:srgbClr val="4C4C4C"/>
    </a:dk1>
    <a:lt1>
      <a:srgbClr val="FFFFFF"/>
    </a:lt1>
    <a:dk2>
      <a:srgbClr val="777777"/>
    </a:dk2>
    <a:lt2>
      <a:srgbClr val="B2B2B2"/>
    </a:lt2>
    <a:accent1>
      <a:srgbClr val="078BD7"/>
    </a:accent1>
    <a:accent2>
      <a:srgbClr val="31AFF8"/>
    </a:accent2>
    <a:accent3>
      <a:srgbClr val="19C3FF"/>
    </a:accent3>
    <a:accent4>
      <a:srgbClr val="83CFFA"/>
    </a:accent4>
    <a:accent5>
      <a:srgbClr val="B2B2B2"/>
    </a:accent5>
    <a:accent6>
      <a:srgbClr val="FF6600"/>
    </a:accent6>
    <a:hlink>
      <a:srgbClr val="373737"/>
    </a:hlink>
    <a:folHlink>
      <a:srgbClr val="878787"/>
    </a:folHlink>
  </a:clrScheme>
</a:themeOverride>
</file>

<file path=ppt/theme/themeOverride8.xml><?xml version="1.0" encoding="utf-8"?>
<a:themeOverride xmlns:a="http://schemas.openxmlformats.org/drawingml/2006/main">
  <a:clrScheme name="PPTSHOP-BLUE">
    <a:dk1>
      <a:srgbClr val="4C4C4C"/>
    </a:dk1>
    <a:lt1>
      <a:srgbClr val="FFFFFF"/>
    </a:lt1>
    <a:dk2>
      <a:srgbClr val="777777"/>
    </a:dk2>
    <a:lt2>
      <a:srgbClr val="B2B2B2"/>
    </a:lt2>
    <a:accent1>
      <a:srgbClr val="078BD7"/>
    </a:accent1>
    <a:accent2>
      <a:srgbClr val="31AFF8"/>
    </a:accent2>
    <a:accent3>
      <a:srgbClr val="19C3FF"/>
    </a:accent3>
    <a:accent4>
      <a:srgbClr val="83CFFA"/>
    </a:accent4>
    <a:accent5>
      <a:srgbClr val="B2B2B2"/>
    </a:accent5>
    <a:accent6>
      <a:srgbClr val="FF6600"/>
    </a:accent6>
    <a:hlink>
      <a:srgbClr val="373737"/>
    </a:hlink>
    <a:folHlink>
      <a:srgbClr val="878787"/>
    </a:folHlink>
  </a:clrScheme>
</a:themeOverride>
</file>

<file path=ppt/theme/themeOverride9.xml><?xml version="1.0" encoding="utf-8"?>
<a:themeOverride xmlns:a="http://schemas.openxmlformats.org/drawingml/2006/main">
  <a:clrScheme name="PPTSHOP-BLUE">
    <a:dk1>
      <a:srgbClr val="4C4C4C"/>
    </a:dk1>
    <a:lt1>
      <a:srgbClr val="FFFFFF"/>
    </a:lt1>
    <a:dk2>
      <a:srgbClr val="777777"/>
    </a:dk2>
    <a:lt2>
      <a:srgbClr val="B2B2B2"/>
    </a:lt2>
    <a:accent1>
      <a:srgbClr val="078BD7"/>
    </a:accent1>
    <a:accent2>
      <a:srgbClr val="31AFF8"/>
    </a:accent2>
    <a:accent3>
      <a:srgbClr val="19C3FF"/>
    </a:accent3>
    <a:accent4>
      <a:srgbClr val="83CFFA"/>
    </a:accent4>
    <a:accent5>
      <a:srgbClr val="B2B2B2"/>
    </a:accent5>
    <a:accent6>
      <a:srgbClr val="FF6600"/>
    </a:accent6>
    <a:hlink>
      <a:srgbClr val="373737"/>
    </a:hlink>
    <a:folHlink>
      <a:srgbClr val="878787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3599</Words>
  <Application>Microsoft Office PowerPoint</Application>
  <PresentationFormat>宽屏</PresentationFormat>
  <Paragraphs>644</Paragraphs>
  <Slides>58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58</vt:i4>
      </vt:variant>
    </vt:vector>
  </HeadingPairs>
  <TitlesOfParts>
    <vt:vector size="63" baseType="lpstr">
      <vt:lpstr>Stone Sans</vt:lpstr>
      <vt:lpstr>Arial</vt:lpstr>
      <vt:lpstr>Arial Black</vt:lpstr>
      <vt:lpstr>Wingdings</vt:lpstr>
      <vt:lpstr>INPAGE</vt:lpstr>
      <vt:lpstr>Add main title here</vt:lpstr>
      <vt:lpstr>Contents</vt:lpstr>
      <vt:lpstr>TITLE HERE</vt:lpstr>
      <vt:lpstr>TITLE HERE</vt:lpstr>
      <vt:lpstr>TITLE HERE</vt:lpstr>
      <vt:lpstr>TITLE HERE</vt:lpstr>
      <vt:lpstr>TITLE HERE</vt:lpstr>
      <vt:lpstr>TITLE HERE</vt:lpstr>
      <vt:lpstr>TITLE HERE</vt:lpstr>
      <vt:lpstr>TITLE HERE</vt:lpstr>
      <vt:lpstr>TITLE HERE</vt:lpstr>
      <vt:lpstr>TITLE HERE</vt:lpstr>
      <vt:lpstr>TITLE HERE</vt:lpstr>
      <vt:lpstr>TITLE HERE</vt:lpstr>
      <vt:lpstr>TITLE HERE</vt:lpstr>
      <vt:lpstr>TITLE HERE</vt:lpstr>
      <vt:lpstr>TITLE HERE</vt:lpstr>
      <vt:lpstr>TITLE HERE</vt:lpstr>
      <vt:lpstr>TITLE HERE</vt:lpstr>
      <vt:lpstr>TITLE HERE</vt:lpstr>
      <vt:lpstr>TITLE HERE</vt:lpstr>
      <vt:lpstr>TITLE HERE</vt:lpstr>
      <vt:lpstr>TITLE HERE</vt:lpstr>
      <vt:lpstr>TITLE HERE</vt:lpstr>
      <vt:lpstr>TITLE HERE</vt:lpstr>
      <vt:lpstr>TITLE HERE</vt:lpstr>
      <vt:lpstr>TITLE HERE</vt:lpstr>
      <vt:lpstr>TITLE HERE</vt:lpstr>
      <vt:lpstr>TITLE HERE</vt:lpstr>
      <vt:lpstr>TITLE HERE</vt:lpstr>
      <vt:lpstr>TITLE HERE</vt:lpstr>
      <vt:lpstr>TITLE HERE</vt:lpstr>
      <vt:lpstr>TITLE HERE</vt:lpstr>
      <vt:lpstr>TITLE HERE</vt:lpstr>
      <vt:lpstr>TITLE HERE</vt:lpstr>
      <vt:lpstr>TITLE HERE</vt:lpstr>
      <vt:lpstr>TITLE HERE</vt:lpstr>
      <vt:lpstr>TITLE HERE</vt:lpstr>
      <vt:lpstr>TITLE HERE</vt:lpstr>
      <vt:lpstr>TITLE HERE</vt:lpstr>
      <vt:lpstr>TITLE HERE</vt:lpstr>
      <vt:lpstr>TITLE HERE</vt:lpstr>
      <vt:lpstr>TITLE HERE</vt:lpstr>
      <vt:lpstr>TITLE HERE</vt:lpstr>
      <vt:lpstr>TITLE HERE</vt:lpstr>
      <vt:lpstr>TITLE HERE</vt:lpstr>
      <vt:lpstr>TITLE HERE</vt:lpstr>
      <vt:lpstr>TITLE HERE</vt:lpstr>
      <vt:lpstr>TITLE HERE</vt:lpstr>
      <vt:lpstr>TITLE HERE</vt:lpstr>
      <vt:lpstr>TITLE HERE</vt:lpstr>
      <vt:lpstr>TITLE HERE</vt:lpstr>
      <vt:lpstr>The color guide</vt:lpstr>
      <vt:lpstr>Add main title here</vt:lpstr>
      <vt:lpstr>Add main title line-1 here  Add main title line-2 here</vt:lpstr>
      <vt:lpstr>Add main title line-1 here  Add main title line-2 here</vt:lpstr>
      <vt:lpstr>Add chapter title here</vt:lpstr>
      <vt:lpstr>Thanks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Add main title here</dc:title>
  <dc:creator/>
  <cp:lastModifiedBy>天 下</cp:lastModifiedBy>
  <cp:revision>146</cp:revision>
  <dcterms:created xsi:type="dcterms:W3CDTF">2015-05-07T17:29:00Z</dcterms:created>
  <dcterms:modified xsi:type="dcterms:W3CDTF">2021-01-05T15:43:34Z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2052-11.1.0.9740</vt:lpwstr>
  </property>
</Properties>
</file>